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3A1_7A8217D7.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omments/modernComment_1C9_0.xml" ContentType="application/vnd.ms-powerpoint.comment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omments/modernComment_3B1_61920770.xml" ContentType="application/vnd.ms-powerpoint.comment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omments/modernComment_39C_7D087200.xml" ContentType="application/vnd.ms-powerpoint.comments+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omments/modernComment_377_22345F5C.xml" ContentType="application/vnd.ms-powerpoint.comments+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4"/>
  </p:notesMasterIdLst>
  <p:handoutMasterIdLst>
    <p:handoutMasterId r:id="rId75"/>
  </p:handoutMasterIdLst>
  <p:sldIdLst>
    <p:sldId id="256" r:id="rId5"/>
    <p:sldId id="975" r:id="rId6"/>
    <p:sldId id="942" r:id="rId7"/>
    <p:sldId id="426" r:id="rId8"/>
    <p:sldId id="431" r:id="rId9"/>
    <p:sldId id="943" r:id="rId10"/>
    <p:sldId id="929" r:id="rId11"/>
    <p:sldId id="966" r:id="rId12"/>
    <p:sldId id="965" r:id="rId13"/>
    <p:sldId id="944" r:id="rId14"/>
    <p:sldId id="968" r:id="rId15"/>
    <p:sldId id="967" r:id="rId16"/>
    <p:sldId id="937" r:id="rId17"/>
    <p:sldId id="938" r:id="rId18"/>
    <p:sldId id="941" r:id="rId19"/>
    <p:sldId id="939" r:id="rId20"/>
    <p:sldId id="923" r:id="rId21"/>
    <p:sldId id="309" r:id="rId22"/>
    <p:sldId id="955" r:id="rId23"/>
    <p:sldId id="936" r:id="rId24"/>
    <p:sldId id="935" r:id="rId25"/>
    <p:sldId id="961" r:id="rId26"/>
    <p:sldId id="928" r:id="rId27"/>
    <p:sldId id="969" r:id="rId28"/>
    <p:sldId id="970" r:id="rId29"/>
    <p:sldId id="317" r:id="rId30"/>
    <p:sldId id="959" r:id="rId31"/>
    <p:sldId id="452" r:id="rId32"/>
    <p:sldId id="457" r:id="rId33"/>
    <p:sldId id="951" r:id="rId34"/>
    <p:sldId id="458" r:id="rId35"/>
    <p:sldId id="956" r:id="rId36"/>
    <p:sldId id="459" r:id="rId37"/>
    <p:sldId id="460" r:id="rId38"/>
    <p:sldId id="964" r:id="rId39"/>
    <p:sldId id="974" r:id="rId40"/>
    <p:sldId id="461" r:id="rId41"/>
    <p:sldId id="945" r:id="rId42"/>
    <p:sldId id="455" r:id="rId43"/>
    <p:sldId id="433" r:id="rId44"/>
    <p:sldId id="958" r:id="rId45"/>
    <p:sldId id="449" r:id="rId46"/>
    <p:sldId id="450" r:id="rId47"/>
    <p:sldId id="947" r:id="rId48"/>
    <p:sldId id="946" r:id="rId49"/>
    <p:sldId id="436" r:id="rId50"/>
    <p:sldId id="972" r:id="rId51"/>
    <p:sldId id="952" r:id="rId52"/>
    <p:sldId id="434" r:id="rId53"/>
    <p:sldId id="448" r:id="rId54"/>
    <p:sldId id="445" r:id="rId55"/>
    <p:sldId id="953" r:id="rId56"/>
    <p:sldId id="441" r:id="rId57"/>
    <p:sldId id="442" r:id="rId58"/>
    <p:sldId id="957" r:id="rId59"/>
    <p:sldId id="962" r:id="rId60"/>
    <p:sldId id="963" r:id="rId61"/>
    <p:sldId id="290" r:id="rId62"/>
    <p:sldId id="971" r:id="rId63"/>
    <p:sldId id="924" r:id="rId64"/>
    <p:sldId id="886" r:id="rId65"/>
    <p:sldId id="885" r:id="rId66"/>
    <p:sldId id="887" r:id="rId67"/>
    <p:sldId id="404" r:id="rId68"/>
    <p:sldId id="405" r:id="rId69"/>
    <p:sldId id="889" r:id="rId70"/>
    <p:sldId id="891" r:id="rId71"/>
    <p:sldId id="406" r:id="rId72"/>
    <p:sldId id="892"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EHC Slides" id="{3230BC8B-79B0-1548-B925-5DCD3A58CEC3}">
          <p14:sldIdLst>
            <p14:sldId id="256"/>
            <p14:sldId id="975"/>
            <p14:sldId id="942"/>
            <p14:sldId id="426"/>
            <p14:sldId id="431"/>
            <p14:sldId id="943"/>
            <p14:sldId id="929"/>
            <p14:sldId id="966"/>
            <p14:sldId id="965"/>
            <p14:sldId id="944"/>
            <p14:sldId id="968"/>
            <p14:sldId id="967"/>
            <p14:sldId id="937"/>
            <p14:sldId id="938"/>
            <p14:sldId id="941"/>
            <p14:sldId id="939"/>
            <p14:sldId id="923"/>
            <p14:sldId id="309"/>
            <p14:sldId id="955"/>
            <p14:sldId id="936"/>
            <p14:sldId id="935"/>
            <p14:sldId id="961"/>
            <p14:sldId id="928"/>
            <p14:sldId id="969"/>
            <p14:sldId id="970"/>
            <p14:sldId id="317"/>
            <p14:sldId id="959"/>
            <p14:sldId id="452"/>
            <p14:sldId id="457"/>
            <p14:sldId id="951"/>
            <p14:sldId id="458"/>
            <p14:sldId id="956"/>
            <p14:sldId id="459"/>
            <p14:sldId id="460"/>
            <p14:sldId id="964"/>
            <p14:sldId id="974"/>
            <p14:sldId id="461"/>
            <p14:sldId id="945"/>
            <p14:sldId id="455"/>
            <p14:sldId id="433"/>
            <p14:sldId id="958"/>
            <p14:sldId id="449"/>
            <p14:sldId id="450"/>
            <p14:sldId id="947"/>
            <p14:sldId id="946"/>
            <p14:sldId id="436"/>
            <p14:sldId id="972"/>
            <p14:sldId id="952"/>
            <p14:sldId id="434"/>
            <p14:sldId id="448"/>
            <p14:sldId id="445"/>
            <p14:sldId id="953"/>
            <p14:sldId id="441"/>
            <p14:sldId id="442"/>
            <p14:sldId id="957"/>
            <p14:sldId id="962"/>
            <p14:sldId id="963"/>
            <p14:sldId id="290"/>
            <p14:sldId id="971"/>
            <p14:sldId id="924"/>
            <p14:sldId id="886"/>
            <p14:sldId id="885"/>
            <p14:sldId id="887"/>
            <p14:sldId id="404"/>
            <p14:sldId id="405"/>
            <p14:sldId id="889"/>
            <p14:sldId id="891"/>
            <p14:sldId id="406"/>
            <p14:sldId id="892"/>
          </p14:sldIdLst>
        </p14:section>
        <p14:section name="General Dividers" id="{059902E7-312C-1A49-BC1D-F37887847900}">
          <p14:sldIdLst/>
        </p14:section>
        <p14:section name="EHC Dividers" id="{AB357F52-552F-1646-9AD9-F5DDFF5A9752}">
          <p14:sldIdLst/>
        </p14:section>
        <p14:section name="Charts/Tables" id="{F605B332-8956-C24E-ACB0-72571CAE0039}">
          <p14:sldIdLst/>
        </p14:section>
        <p14:section name="Corporate Slides" id="{F5D13218-F2DD-914C-A13B-F209CF9533E6}">
          <p14:sldIdLst/>
        </p14:section>
        <p14:section name="Closing Slides" id="{C82BC6BE-9DC0-4E40-8052-E41763A1B7C9}">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DD07B32-E1C6-A179-4B52-48B49611775A}" name="Evans, Ginna" initials="" userId="S::N015951@eushc.org::5fb5c4b7-250e-4153-94b4-5abf9c440750" providerId="AD"/>
  <p188:author id="{6EE16534-5376-E0FF-4B44-3F394F3BD3D8}" name="Quest, Tammie" initials="" userId="S::TQUEST@emory.edu::7b362cb1-ed7c-47d3-ad86-336ba86f1c60" providerId="AD"/>
  <p188:author id="{037E0535-0D5D-0700-0FF8-B1D3F577417C}" name="Sweetnam, Victoria Isabel" initials="" userId="S::VSWEETN@emory.edu::50b07925-f77b-428e-b84d-fe74425fe0df" providerId="AD"/>
  <p188:author id="{044B58A2-1FDE-E0A2-6EDA-3D77769B8050}" name="Evans, Ginna" initials="EG" userId="S::n015951@eushc.org::5fb5c4b7-250e-4153-94b4-5abf9c440750" providerId="AD"/>
  <p188:author id="{1A98B1E8-F3B2-1A58-24F7-C0B68044DC42}" name="Sweetnam, Victoria Isabel" initials="SV" userId="S::vsweetn@emory.edu::50b07925-f77b-428e-b84d-fe74425fe0df" providerId="AD"/>
  <p188:author id="{6EE83FF7-6FE6-E9C3-1EC5-B5AEEB0D1DD3}" name="Curseen, Kimberly A." initials="CK" userId="S::kcursee@emory.edu::1fd0362f-1b55-441a-bc89-4288687d8ef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C9136D-6688-5351-A7C7-B42DB398E185}" v="2" dt="2026-05-29T16:52:34.6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heme" Target="theme/theme1.xml"/><Relationship Id="rId8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weetnam, Victoria Isabel" userId="S::vsweetn@emory.edu::50b07925-f77b-428e-b84d-fe74425fe0df" providerId="AD" clId="Web-{9845E0E3-C6D4-8D56-4FE4-A58B951F4A82}"/>
    <pc:docChg chg="modSld sldOrd">
      <pc:chgData name="Sweetnam, Victoria Isabel" userId="S::vsweetn@emory.edu::50b07925-f77b-428e-b84d-fe74425fe0df" providerId="AD" clId="Web-{9845E0E3-C6D4-8D56-4FE4-A58B951F4A82}" dt="2026-05-12T01:45:27.750" v="59" actId="20577"/>
      <pc:docMkLst>
        <pc:docMk/>
      </pc:docMkLst>
      <pc:sldChg chg="modSp">
        <pc:chgData name="Sweetnam, Victoria Isabel" userId="S::vsweetn@emory.edu::50b07925-f77b-428e-b84d-fe74425fe0df" providerId="AD" clId="Web-{9845E0E3-C6D4-8D56-4FE4-A58B951F4A82}" dt="2026-05-12T01:36:24.371" v="6" actId="20577"/>
        <pc:sldMkLst>
          <pc:docMk/>
          <pc:sldMk cId="0" sldId="460"/>
        </pc:sldMkLst>
        <pc:spChg chg="mod">
          <ac:chgData name="Sweetnam, Victoria Isabel" userId="S::vsweetn@emory.edu::50b07925-f77b-428e-b84d-fe74425fe0df" providerId="AD" clId="Web-{9845E0E3-C6D4-8D56-4FE4-A58B951F4A82}" dt="2026-05-12T01:36:24.371" v="6" actId="20577"/>
          <ac:spMkLst>
            <pc:docMk/>
            <pc:sldMk cId="0" sldId="460"/>
            <ac:spMk id="2" creationId="{00000000-0000-0000-0000-000000000000}"/>
          </ac:spMkLst>
        </pc:spChg>
        <pc:spChg chg="mod">
          <ac:chgData name="Sweetnam, Victoria Isabel" userId="S::vsweetn@emory.edu::50b07925-f77b-428e-b84d-fe74425fe0df" providerId="AD" clId="Web-{9845E0E3-C6D4-8D56-4FE4-A58B951F4A82}" dt="2026-05-12T01:36:16.652" v="3" actId="20577"/>
          <ac:spMkLst>
            <pc:docMk/>
            <pc:sldMk cId="0" sldId="460"/>
            <ac:spMk id="5" creationId="{F3BD1F7C-6465-499A-D49B-973DD5EC5B32}"/>
          </ac:spMkLst>
        </pc:spChg>
      </pc:sldChg>
      <pc:sldChg chg="modSp">
        <pc:chgData name="Sweetnam, Victoria Isabel" userId="S::vsweetn@emory.edu::50b07925-f77b-428e-b84d-fe74425fe0df" providerId="AD" clId="Web-{9845E0E3-C6D4-8D56-4FE4-A58B951F4A82}" dt="2026-05-12T01:44:21.513" v="15" actId="20577"/>
        <pc:sldMkLst>
          <pc:docMk/>
          <pc:sldMk cId="0" sldId="461"/>
        </pc:sldMkLst>
        <pc:spChg chg="mod">
          <ac:chgData name="Sweetnam, Victoria Isabel" userId="S::vsweetn@emory.edu::50b07925-f77b-428e-b84d-fe74425fe0df" providerId="AD" clId="Web-{9845E0E3-C6D4-8D56-4FE4-A58B951F4A82}" dt="2026-05-12T01:44:21.513" v="15" actId="20577"/>
          <ac:spMkLst>
            <pc:docMk/>
            <pc:sldMk cId="0" sldId="461"/>
            <ac:spMk id="2" creationId="{00000000-0000-0000-0000-000000000000}"/>
          </ac:spMkLst>
        </pc:spChg>
      </pc:sldChg>
      <pc:sldChg chg="addSp modSp">
        <pc:chgData name="Sweetnam, Victoria Isabel" userId="S::vsweetn@emory.edu::50b07925-f77b-428e-b84d-fe74425fe0df" providerId="AD" clId="Web-{9845E0E3-C6D4-8D56-4FE4-A58B951F4A82}" dt="2026-05-12T01:45:27.750" v="59" actId="20577"/>
        <pc:sldMkLst>
          <pc:docMk/>
          <pc:sldMk cId="1636960112" sldId="945"/>
        </pc:sldMkLst>
        <pc:spChg chg="mod">
          <ac:chgData name="Sweetnam, Victoria Isabel" userId="S::vsweetn@emory.edu::50b07925-f77b-428e-b84d-fe74425fe0df" providerId="AD" clId="Web-{9845E0E3-C6D4-8D56-4FE4-A58B951F4A82}" dt="2026-05-12T01:38:29.423" v="12" actId="20577"/>
          <ac:spMkLst>
            <pc:docMk/>
            <pc:sldMk cId="1636960112" sldId="945"/>
            <ac:spMk id="2" creationId="{2B37310F-1130-EF94-71CD-669BCD351860}"/>
          </ac:spMkLst>
        </pc:spChg>
        <pc:spChg chg="add mod">
          <ac:chgData name="Sweetnam, Victoria Isabel" userId="S::vsweetn@emory.edu::50b07925-f77b-428e-b84d-fe74425fe0df" providerId="AD" clId="Web-{9845E0E3-C6D4-8D56-4FE4-A58B951F4A82}" dt="2026-05-12T01:45:27.750" v="59" actId="20577"/>
          <ac:spMkLst>
            <pc:docMk/>
            <pc:sldMk cId="1636960112" sldId="945"/>
            <ac:spMk id="4" creationId="{410C2497-C85E-1A59-AF09-05CC50878CFA}"/>
          </ac:spMkLst>
        </pc:spChg>
      </pc:sldChg>
      <pc:sldChg chg="ord">
        <pc:chgData name="Sweetnam, Victoria Isabel" userId="S::vsweetn@emory.edu::50b07925-f77b-428e-b84d-fe74425fe0df" providerId="AD" clId="Web-{9845E0E3-C6D4-8D56-4FE4-A58B951F4A82}" dt="2026-05-12T01:36:29.090" v="7"/>
        <pc:sldMkLst>
          <pc:docMk/>
          <pc:sldMk cId="2794083258" sldId="963"/>
        </pc:sldMkLst>
      </pc:sldChg>
      <pc:sldChg chg="modSp">
        <pc:chgData name="Sweetnam, Victoria Isabel" userId="S::vsweetn@emory.edu::50b07925-f77b-428e-b84d-fe74425fe0df" providerId="AD" clId="Web-{9845E0E3-C6D4-8D56-4FE4-A58B951F4A82}" dt="2026-05-12T01:39:42.441" v="14" actId="20577"/>
        <pc:sldMkLst>
          <pc:docMk/>
          <pc:sldMk cId="1653450841" sldId="964"/>
        </pc:sldMkLst>
        <pc:spChg chg="mod">
          <ac:chgData name="Sweetnam, Victoria Isabel" userId="S::vsweetn@emory.edu::50b07925-f77b-428e-b84d-fe74425fe0df" providerId="AD" clId="Web-{9845E0E3-C6D4-8D56-4FE4-A58B951F4A82}" dt="2026-05-12T01:39:42.441" v="14" actId="20577"/>
          <ac:spMkLst>
            <pc:docMk/>
            <pc:sldMk cId="1653450841" sldId="964"/>
            <ac:spMk id="2" creationId="{55387F12-266B-320D-B23E-297F7E09480E}"/>
          </ac:spMkLst>
        </pc:spChg>
        <pc:spChg chg="mod">
          <ac:chgData name="Sweetnam, Victoria Isabel" userId="S::vsweetn@emory.edu::50b07925-f77b-428e-b84d-fe74425fe0df" providerId="AD" clId="Web-{9845E0E3-C6D4-8D56-4FE4-A58B951F4A82}" dt="2026-05-12T01:36:05.073" v="1" actId="20577"/>
          <ac:spMkLst>
            <pc:docMk/>
            <pc:sldMk cId="1653450841" sldId="964"/>
            <ac:spMk id="3" creationId="{7ABED2EE-0A6F-0A35-300C-744582F8DFF0}"/>
          </ac:spMkLst>
        </pc:spChg>
      </pc:sldChg>
    </pc:docChg>
  </pc:docChgLst>
  <pc:docChgLst>
    <pc:chgData name="Sweetnam, Victoria Isabel" userId="S::vsweetn@emory.edu::50b07925-f77b-428e-b84d-fe74425fe0df" providerId="AD" clId="Web-{571445C6-6791-A314-3296-00205206FC83}"/>
    <pc:docChg chg="modSld sldOrd">
      <pc:chgData name="Sweetnam, Victoria Isabel" userId="S::vsweetn@emory.edu::50b07925-f77b-428e-b84d-fe74425fe0df" providerId="AD" clId="Web-{571445C6-6791-A314-3296-00205206FC83}" dt="2026-05-12T01:58:39.173" v="69"/>
      <pc:docMkLst>
        <pc:docMk/>
      </pc:docMkLst>
      <pc:sldChg chg="modSp ord">
        <pc:chgData name="Sweetnam, Victoria Isabel" userId="S::vsweetn@emory.edu::50b07925-f77b-428e-b84d-fe74425fe0df" providerId="AD" clId="Web-{571445C6-6791-A314-3296-00205206FC83}" dt="2026-05-12T01:58:39.173" v="69"/>
        <pc:sldMkLst>
          <pc:docMk/>
          <pc:sldMk cId="2794083258" sldId="963"/>
        </pc:sldMkLst>
        <pc:spChg chg="mod">
          <ac:chgData name="Sweetnam, Victoria Isabel" userId="S::vsweetn@emory.edu::50b07925-f77b-428e-b84d-fe74425fe0df" providerId="AD" clId="Web-{571445C6-6791-A314-3296-00205206FC83}" dt="2026-05-12T01:58:34.157" v="68" actId="20577"/>
          <ac:spMkLst>
            <pc:docMk/>
            <pc:sldMk cId="2794083258" sldId="963"/>
            <ac:spMk id="2" creationId="{112CD0E3-FBA5-20BC-C30F-0BAE6CDB128A}"/>
          </ac:spMkLst>
        </pc:spChg>
      </pc:sldChg>
    </pc:docChg>
  </pc:docChgLst>
  <pc:docChgLst>
    <pc:chgData name="Sweetnam, Victoria Isabel" userId="S::vsweetn@emory.edu::50b07925-f77b-428e-b84d-fe74425fe0df" providerId="AD" clId="Web-{144F8EC7-F585-C1A9-6891-E491A945FD85}"/>
    <pc:docChg chg="addSld modSld modSection">
      <pc:chgData name="Sweetnam, Victoria Isabel" userId="S::vsweetn@emory.edu::50b07925-f77b-428e-b84d-fe74425fe0df" providerId="AD" clId="Web-{144F8EC7-F585-C1A9-6891-E491A945FD85}" dt="2026-05-11T03:47:49.231" v="1258" actId="1076"/>
      <pc:docMkLst>
        <pc:docMk/>
      </pc:docMkLst>
      <pc:sldChg chg="modSp">
        <pc:chgData name="Sweetnam, Victoria Isabel" userId="S::vsweetn@emory.edu::50b07925-f77b-428e-b84d-fe74425fe0df" providerId="AD" clId="Web-{144F8EC7-F585-C1A9-6891-E491A945FD85}" dt="2026-05-11T03:39:51.792" v="1148" actId="1076"/>
        <pc:sldMkLst>
          <pc:docMk/>
          <pc:sldMk cId="2144964677" sldId="317"/>
        </pc:sldMkLst>
        <pc:spChg chg="mod">
          <ac:chgData name="Sweetnam, Victoria Isabel" userId="S::vsweetn@emory.edu::50b07925-f77b-428e-b84d-fe74425fe0df" providerId="AD" clId="Web-{144F8EC7-F585-C1A9-6891-E491A945FD85}" dt="2026-05-11T03:39:51.792" v="1148" actId="1076"/>
          <ac:spMkLst>
            <pc:docMk/>
            <pc:sldMk cId="2144964677" sldId="317"/>
            <ac:spMk id="5" creationId="{D7FF087C-6053-DCCB-3659-EEA6F78B9948}"/>
          </ac:spMkLst>
        </pc:spChg>
      </pc:sldChg>
      <pc:sldChg chg="delSp modSp">
        <pc:chgData name="Sweetnam, Victoria Isabel" userId="S::vsweetn@emory.edu::50b07925-f77b-428e-b84d-fe74425fe0df" providerId="AD" clId="Web-{144F8EC7-F585-C1A9-6891-E491A945FD85}" dt="2026-05-10T19:59:04.817" v="227" actId="20577"/>
        <pc:sldMkLst>
          <pc:docMk/>
          <pc:sldMk cId="747256087" sldId="405"/>
        </pc:sldMkLst>
        <pc:spChg chg="mod">
          <ac:chgData name="Sweetnam, Victoria Isabel" userId="S::vsweetn@emory.edu::50b07925-f77b-428e-b84d-fe74425fe0df" providerId="AD" clId="Web-{144F8EC7-F585-C1A9-6891-E491A945FD85}" dt="2026-05-10T19:58:33.597" v="216" actId="1076"/>
          <ac:spMkLst>
            <pc:docMk/>
            <pc:sldMk cId="747256087" sldId="405"/>
            <ac:spMk id="5" creationId="{E3AED298-3C6E-7BD1-2C4C-48C64185710C}"/>
          </ac:spMkLst>
        </pc:spChg>
        <pc:spChg chg="mod">
          <ac:chgData name="Sweetnam, Victoria Isabel" userId="S::vsweetn@emory.edu::50b07925-f77b-428e-b84d-fe74425fe0df" providerId="AD" clId="Web-{144F8EC7-F585-C1A9-6891-E491A945FD85}" dt="2026-05-10T19:59:04.817" v="227" actId="20577"/>
          <ac:spMkLst>
            <pc:docMk/>
            <pc:sldMk cId="747256087" sldId="405"/>
            <ac:spMk id="6" creationId="{B8AD96DE-11CB-A0AE-D05D-2D9162EE4ABD}"/>
          </ac:spMkLst>
        </pc:spChg>
      </pc:sldChg>
      <pc:sldChg chg="modSp">
        <pc:chgData name="Sweetnam, Victoria Isabel" userId="S::vsweetn@emory.edu::50b07925-f77b-428e-b84d-fe74425fe0df" providerId="AD" clId="Web-{144F8EC7-F585-C1A9-6891-E491A945FD85}" dt="2026-05-10T19:52:55.984" v="9" actId="20577"/>
        <pc:sldMkLst>
          <pc:docMk/>
          <pc:sldMk cId="628561584" sldId="434"/>
        </pc:sldMkLst>
        <pc:spChg chg="mod">
          <ac:chgData name="Sweetnam, Victoria Isabel" userId="S::vsweetn@emory.edu::50b07925-f77b-428e-b84d-fe74425fe0df" providerId="AD" clId="Web-{144F8EC7-F585-C1A9-6891-E491A945FD85}" dt="2026-05-10T19:52:55.984" v="9" actId="20577"/>
          <ac:spMkLst>
            <pc:docMk/>
            <pc:sldMk cId="628561584" sldId="434"/>
            <ac:spMk id="2" creationId="{4884C25D-E005-893F-54B0-59B03DBC27CB}"/>
          </ac:spMkLst>
        </pc:spChg>
      </pc:sldChg>
      <pc:sldChg chg="modSp">
        <pc:chgData name="Sweetnam, Victoria Isabel" userId="S::vsweetn@emory.edu::50b07925-f77b-428e-b84d-fe74425fe0df" providerId="AD" clId="Web-{144F8EC7-F585-C1A9-6891-E491A945FD85}" dt="2026-05-10T19:55:36.447" v="150" actId="20577"/>
        <pc:sldMkLst>
          <pc:docMk/>
          <pc:sldMk cId="3641182609" sldId="441"/>
        </pc:sldMkLst>
        <pc:spChg chg="mod">
          <ac:chgData name="Sweetnam, Victoria Isabel" userId="S::vsweetn@emory.edu::50b07925-f77b-428e-b84d-fe74425fe0df" providerId="AD" clId="Web-{144F8EC7-F585-C1A9-6891-E491A945FD85}" dt="2026-05-10T19:55:36.447" v="150" actId="20577"/>
          <ac:spMkLst>
            <pc:docMk/>
            <pc:sldMk cId="3641182609" sldId="441"/>
            <ac:spMk id="2" creationId="{463DEAA6-FE1C-64BB-A5B7-3AF1E6FE0A06}"/>
          </ac:spMkLst>
        </pc:spChg>
      </pc:sldChg>
      <pc:sldChg chg="modSp">
        <pc:chgData name="Sweetnam, Victoria Isabel" userId="S::vsweetn@emory.edu::50b07925-f77b-428e-b84d-fe74425fe0df" providerId="AD" clId="Web-{144F8EC7-F585-C1A9-6891-E491A945FD85}" dt="2026-05-10T19:57:28.814" v="208" actId="20577"/>
        <pc:sldMkLst>
          <pc:docMk/>
          <pc:sldMk cId="1493796221" sldId="442"/>
        </pc:sldMkLst>
        <pc:spChg chg="mod">
          <ac:chgData name="Sweetnam, Victoria Isabel" userId="S::vsweetn@emory.edu::50b07925-f77b-428e-b84d-fe74425fe0df" providerId="AD" clId="Web-{144F8EC7-F585-C1A9-6891-E491A945FD85}" dt="2026-05-10T19:57:28.814" v="208" actId="20577"/>
          <ac:spMkLst>
            <pc:docMk/>
            <pc:sldMk cId="1493796221" sldId="442"/>
            <ac:spMk id="2" creationId="{A6A4960B-191A-39A9-27A2-711AFDC1D8BC}"/>
          </ac:spMkLst>
        </pc:spChg>
        <pc:spChg chg="mod">
          <ac:chgData name="Sweetnam, Victoria Isabel" userId="S::vsweetn@emory.edu::50b07925-f77b-428e-b84d-fe74425fe0df" providerId="AD" clId="Web-{144F8EC7-F585-C1A9-6891-E491A945FD85}" dt="2026-05-10T19:55:44.728" v="151" actId="20577"/>
          <ac:spMkLst>
            <pc:docMk/>
            <pc:sldMk cId="1493796221" sldId="442"/>
            <ac:spMk id="3" creationId="{AA5C8F5C-A346-793B-74E7-EEC691B06051}"/>
          </ac:spMkLst>
        </pc:spChg>
      </pc:sldChg>
      <pc:sldChg chg="modSp modCm">
        <pc:chgData name="Sweetnam, Victoria Isabel" userId="S::vsweetn@emory.edu::50b07925-f77b-428e-b84d-fe74425fe0df" providerId="AD" clId="Web-{144F8EC7-F585-C1A9-6891-E491A945FD85}" dt="2026-05-10T19:54:24.223" v="87" actId="20577"/>
        <pc:sldMkLst>
          <pc:docMk/>
          <pc:sldMk cId="3098249503" sldId="448"/>
        </pc:sldMkLst>
        <pc:spChg chg="mod">
          <ac:chgData name="Sweetnam, Victoria Isabel" userId="S::vsweetn@emory.edu::50b07925-f77b-428e-b84d-fe74425fe0df" providerId="AD" clId="Web-{144F8EC7-F585-C1A9-6891-E491A945FD85}" dt="2026-05-10T19:54:24.223" v="87" actId="20577"/>
          <ac:spMkLst>
            <pc:docMk/>
            <pc:sldMk cId="3098249503" sldId="448"/>
            <ac:spMk id="2" creationId="{E569A605-9A7A-3A03-89BE-DE04B84AA19F}"/>
          </ac:spMkLst>
        </pc:spChg>
        <pc:extLst>
          <p:ext xmlns:p="http://schemas.openxmlformats.org/presentationml/2006/main" uri="{D6D511B9-2390-475A-947B-AFAB55BFBCF1}">
            <pc226:cmChg xmlns:pc226="http://schemas.microsoft.com/office/powerpoint/2022/06/main/command" chg="mod">
              <pc226:chgData name="Sweetnam, Victoria Isabel" userId="S::vsweetn@emory.edu::50b07925-f77b-428e-b84d-fe74425fe0df" providerId="AD" clId="Web-{144F8EC7-F585-C1A9-6891-E491A945FD85}" dt="2026-05-10T19:54:22.067" v="86" actId="20577"/>
              <pc2:cmMkLst xmlns:pc2="http://schemas.microsoft.com/office/powerpoint/2019/9/main/command">
                <pc:docMk/>
                <pc:sldMk cId="3098249503" sldId="448"/>
                <pc2:cmMk id="{A752953C-DCB9-416B-8952-D6B98C048517}"/>
              </pc2:cmMkLst>
            </pc226:cmChg>
          </p:ext>
        </pc:extLst>
      </pc:sldChg>
      <pc:sldChg chg="modSp">
        <pc:chgData name="Sweetnam, Victoria Isabel" userId="S::vsweetn@emory.edu::50b07925-f77b-428e-b84d-fe74425fe0df" providerId="AD" clId="Web-{144F8EC7-F585-C1A9-6891-E491A945FD85}" dt="2026-05-10T21:29:05.916" v="1014" actId="20577"/>
        <pc:sldMkLst>
          <pc:docMk/>
          <pc:sldMk cId="0" sldId="458"/>
        </pc:sldMkLst>
        <pc:spChg chg="mod">
          <ac:chgData name="Sweetnam, Victoria Isabel" userId="S::vsweetn@emory.edu::50b07925-f77b-428e-b84d-fe74425fe0df" providerId="AD" clId="Web-{144F8EC7-F585-C1A9-6891-E491A945FD85}" dt="2026-05-10T21:29:05.916" v="1014" actId="20577"/>
          <ac:spMkLst>
            <pc:docMk/>
            <pc:sldMk cId="0" sldId="458"/>
            <ac:spMk id="2" creationId="{00000000-0000-0000-0000-000000000000}"/>
          </ac:spMkLst>
        </pc:spChg>
      </pc:sldChg>
      <pc:sldChg chg="modSp">
        <pc:chgData name="Sweetnam, Victoria Isabel" userId="S::vsweetn@emory.edu::50b07925-f77b-428e-b84d-fe74425fe0df" providerId="AD" clId="Web-{144F8EC7-F585-C1A9-6891-E491A945FD85}" dt="2026-05-10T21:28:38.994" v="1007" actId="20577"/>
        <pc:sldMkLst>
          <pc:docMk/>
          <pc:sldMk cId="0" sldId="459"/>
        </pc:sldMkLst>
        <pc:spChg chg="mod">
          <ac:chgData name="Sweetnam, Victoria Isabel" userId="S::vsweetn@emory.edu::50b07925-f77b-428e-b84d-fe74425fe0df" providerId="AD" clId="Web-{144F8EC7-F585-C1A9-6891-E491A945FD85}" dt="2026-05-10T21:28:38.994" v="1007" actId="20577"/>
          <ac:spMkLst>
            <pc:docMk/>
            <pc:sldMk cId="0" sldId="459"/>
            <ac:spMk id="2" creationId="{00000000-0000-0000-0000-000000000000}"/>
          </ac:spMkLst>
        </pc:spChg>
      </pc:sldChg>
      <pc:sldChg chg="addSp delSp modSp mod modClrScheme chgLayout">
        <pc:chgData name="Sweetnam, Victoria Isabel" userId="S::vsweetn@emory.edu::50b07925-f77b-428e-b84d-fe74425fe0df" providerId="AD" clId="Web-{144F8EC7-F585-C1A9-6891-E491A945FD85}" dt="2026-05-11T03:42:57.923" v="1197"/>
        <pc:sldMkLst>
          <pc:docMk/>
          <pc:sldMk cId="0" sldId="460"/>
        </pc:sldMkLst>
        <pc:spChg chg="mod">
          <ac:chgData name="Sweetnam, Victoria Isabel" userId="S::vsweetn@emory.edu::50b07925-f77b-428e-b84d-fe74425fe0df" providerId="AD" clId="Web-{144F8EC7-F585-C1A9-6891-E491A945FD85}" dt="2026-05-10T21:28:20.728" v="998" actId="20577"/>
          <ac:spMkLst>
            <pc:docMk/>
            <pc:sldMk cId="0" sldId="460"/>
            <ac:spMk id="2" creationId="{00000000-0000-0000-0000-000000000000}"/>
          </ac:spMkLst>
        </pc:spChg>
        <pc:spChg chg="mod ord">
          <ac:chgData name="Sweetnam, Victoria Isabel" userId="S::vsweetn@emory.edu::50b07925-f77b-428e-b84d-fe74425fe0df" providerId="AD" clId="Web-{144F8EC7-F585-C1A9-6891-E491A945FD85}" dt="2026-05-10T21:45:57.986" v="1057" actId="20577"/>
          <ac:spMkLst>
            <pc:docMk/>
            <pc:sldMk cId="0" sldId="460"/>
            <ac:spMk id="5" creationId="{F3BD1F7C-6465-499A-D49B-973DD5EC5B32}"/>
          </ac:spMkLst>
        </pc:spChg>
        <pc:picChg chg="mod">
          <ac:chgData name="Sweetnam, Victoria Isabel" userId="S::vsweetn@emory.edu::50b07925-f77b-428e-b84d-fe74425fe0df" providerId="AD" clId="Web-{144F8EC7-F585-C1A9-6891-E491A945FD85}" dt="2026-05-10T21:06:06.918" v="963"/>
          <ac:picMkLst>
            <pc:docMk/>
            <pc:sldMk cId="0" sldId="460"/>
            <ac:picMk id="4" creationId="{CA33B915-A7B6-FB4A-C191-9AD8D536F352}"/>
          </ac:picMkLst>
        </pc:picChg>
      </pc:sldChg>
      <pc:sldChg chg="modSp">
        <pc:chgData name="Sweetnam, Victoria Isabel" userId="S::vsweetn@emory.edu::50b07925-f77b-428e-b84d-fe74425fe0df" providerId="AD" clId="Web-{144F8EC7-F585-C1A9-6891-E491A945FD85}" dt="2026-05-10T21:27:56.931" v="988" actId="20577"/>
        <pc:sldMkLst>
          <pc:docMk/>
          <pc:sldMk cId="0" sldId="461"/>
        </pc:sldMkLst>
        <pc:spChg chg="mod">
          <ac:chgData name="Sweetnam, Victoria Isabel" userId="S::vsweetn@emory.edu::50b07925-f77b-428e-b84d-fe74425fe0df" providerId="AD" clId="Web-{144F8EC7-F585-C1A9-6891-E491A945FD85}" dt="2026-05-10T21:27:56.931" v="988" actId="20577"/>
          <ac:spMkLst>
            <pc:docMk/>
            <pc:sldMk cId="0" sldId="461"/>
            <ac:spMk id="2" creationId="{00000000-0000-0000-0000-000000000000}"/>
          </ac:spMkLst>
        </pc:spChg>
        <pc:graphicFrameChg chg="mod">
          <ac:chgData name="Sweetnam, Victoria Isabel" userId="S::vsweetn@emory.edu::50b07925-f77b-428e-b84d-fe74425fe0df" providerId="AD" clId="Web-{144F8EC7-F585-C1A9-6891-E491A945FD85}" dt="2026-05-10T21:06:57.701" v="975" actId="1076"/>
          <ac:graphicFrameMkLst>
            <pc:docMk/>
            <pc:sldMk cId="0" sldId="461"/>
            <ac:graphicFrameMk id="3" creationId="{00000000-0000-0000-0000-000000000000}"/>
          </ac:graphicFrameMkLst>
        </pc:graphicFrameChg>
      </pc:sldChg>
      <pc:sldChg chg="modSp">
        <pc:chgData name="Sweetnam, Victoria Isabel" userId="S::vsweetn@emory.edu::50b07925-f77b-428e-b84d-fe74425fe0df" providerId="AD" clId="Web-{144F8EC7-F585-C1A9-6891-E491A945FD85}" dt="2026-05-10T19:59:07.895" v="228" actId="1076"/>
        <pc:sldMkLst>
          <pc:docMk/>
          <pc:sldMk cId="1872784926" sldId="889"/>
        </pc:sldMkLst>
        <pc:spChg chg="mod">
          <ac:chgData name="Sweetnam, Victoria Isabel" userId="S::vsweetn@emory.edu::50b07925-f77b-428e-b84d-fe74425fe0df" providerId="AD" clId="Web-{144F8EC7-F585-C1A9-6891-E491A945FD85}" dt="2026-05-10T19:59:07.895" v="228" actId="1076"/>
          <ac:spMkLst>
            <pc:docMk/>
            <pc:sldMk cId="1872784926" sldId="889"/>
            <ac:spMk id="5" creationId="{D854C807-B16A-B788-2949-B41781183A3E}"/>
          </ac:spMkLst>
        </pc:spChg>
      </pc:sldChg>
      <pc:sldChg chg="addSp modSp">
        <pc:chgData name="Sweetnam, Victoria Isabel" userId="S::vsweetn@emory.edu::50b07925-f77b-428e-b84d-fe74425fe0df" providerId="AD" clId="Web-{144F8EC7-F585-C1A9-6891-E491A945FD85}" dt="2026-05-11T03:38:47.586" v="1135" actId="20577"/>
        <pc:sldMkLst>
          <pc:docMk/>
          <pc:sldMk cId="2051574368" sldId="928"/>
        </pc:sldMkLst>
        <pc:spChg chg="add mod">
          <ac:chgData name="Sweetnam, Victoria Isabel" userId="S::vsweetn@emory.edu::50b07925-f77b-428e-b84d-fe74425fe0df" providerId="AD" clId="Web-{144F8EC7-F585-C1A9-6891-E491A945FD85}" dt="2026-05-11T03:38:47.586" v="1135" actId="20577"/>
          <ac:spMkLst>
            <pc:docMk/>
            <pc:sldMk cId="2051574368" sldId="928"/>
            <ac:spMk id="2" creationId="{EB127D16-5746-B7E9-8CE5-1ABD127BD8BF}"/>
          </ac:spMkLst>
        </pc:spChg>
      </pc:sldChg>
      <pc:sldChg chg="modSp">
        <pc:chgData name="Sweetnam, Victoria Isabel" userId="S::vsweetn@emory.edu::50b07925-f77b-428e-b84d-fe74425fe0df" providerId="AD" clId="Web-{144F8EC7-F585-C1A9-6891-E491A945FD85}" dt="2026-05-10T21:07:29.296" v="982" actId="20577"/>
        <pc:sldMkLst>
          <pc:docMk/>
          <pc:sldMk cId="1636960112" sldId="945"/>
        </pc:sldMkLst>
        <pc:spChg chg="mod">
          <ac:chgData name="Sweetnam, Victoria Isabel" userId="S::vsweetn@emory.edu::50b07925-f77b-428e-b84d-fe74425fe0df" providerId="AD" clId="Web-{144F8EC7-F585-C1A9-6891-E491A945FD85}" dt="2026-05-10T21:07:29.296" v="982" actId="20577"/>
          <ac:spMkLst>
            <pc:docMk/>
            <pc:sldMk cId="1636960112" sldId="945"/>
            <ac:spMk id="2" creationId="{2B37310F-1130-EF94-71CD-669BCD351860}"/>
          </ac:spMkLst>
        </pc:spChg>
        <pc:graphicFrameChg chg="mod">
          <ac:chgData name="Sweetnam, Victoria Isabel" userId="S::vsweetn@emory.edu::50b07925-f77b-428e-b84d-fe74425fe0df" providerId="AD" clId="Web-{144F8EC7-F585-C1A9-6891-E491A945FD85}" dt="2026-05-10T21:07:05.030" v="976" actId="1076"/>
          <ac:graphicFrameMkLst>
            <pc:docMk/>
            <pc:sldMk cId="1636960112" sldId="945"/>
            <ac:graphicFrameMk id="3" creationId="{ECDB676C-DDFD-3AC5-CCCF-BBC1BFF64F1C}"/>
          </ac:graphicFrameMkLst>
        </pc:graphicFrameChg>
      </pc:sldChg>
      <pc:sldChg chg="modSp">
        <pc:chgData name="Sweetnam, Victoria Isabel" userId="S::vsweetn@emory.edu::50b07925-f77b-428e-b84d-fe74425fe0df" providerId="AD" clId="Web-{144F8EC7-F585-C1A9-6891-E491A945FD85}" dt="2026-05-11T03:43:21.502" v="1198" actId="1076"/>
        <pc:sldMkLst>
          <pc:docMk/>
          <pc:sldMk cId="1410157031" sldId="947"/>
        </pc:sldMkLst>
        <pc:spChg chg="mod">
          <ac:chgData name="Sweetnam, Victoria Isabel" userId="S::vsweetn@emory.edu::50b07925-f77b-428e-b84d-fe74425fe0df" providerId="AD" clId="Web-{144F8EC7-F585-C1A9-6891-E491A945FD85}" dt="2026-05-11T03:43:21.502" v="1198" actId="1076"/>
          <ac:spMkLst>
            <pc:docMk/>
            <pc:sldMk cId="1410157031" sldId="947"/>
            <ac:spMk id="6" creationId="{C4CA00D8-9573-B077-31D2-531DC62621DF}"/>
          </ac:spMkLst>
        </pc:spChg>
      </pc:sldChg>
      <pc:sldChg chg="addSp modSp">
        <pc:chgData name="Sweetnam, Victoria Isabel" userId="S::vsweetn@emory.edu::50b07925-f77b-428e-b84d-fe74425fe0df" providerId="AD" clId="Web-{144F8EC7-F585-C1A9-6891-E491A945FD85}" dt="2026-05-11T03:42:25.204" v="1192" actId="1076"/>
        <pc:sldMkLst>
          <pc:docMk/>
          <pc:sldMk cId="3565340064" sldId="956"/>
        </pc:sldMkLst>
        <pc:spChg chg="mod">
          <ac:chgData name="Sweetnam, Victoria Isabel" userId="S::vsweetn@emory.edu::50b07925-f77b-428e-b84d-fe74425fe0df" providerId="AD" clId="Web-{144F8EC7-F585-C1A9-6891-E491A945FD85}" dt="2026-05-10T21:28:46.728" v="1012" actId="20577"/>
          <ac:spMkLst>
            <pc:docMk/>
            <pc:sldMk cId="3565340064" sldId="956"/>
            <ac:spMk id="2" creationId="{9BB87E5B-C5AE-D975-C798-15B8F85DDCCE}"/>
          </ac:spMkLst>
        </pc:spChg>
        <pc:spChg chg="add mod">
          <ac:chgData name="Sweetnam, Victoria Isabel" userId="S::vsweetn@emory.edu::50b07925-f77b-428e-b84d-fe74425fe0df" providerId="AD" clId="Web-{144F8EC7-F585-C1A9-6891-E491A945FD85}" dt="2026-05-11T03:42:25.204" v="1192" actId="1076"/>
          <ac:spMkLst>
            <pc:docMk/>
            <pc:sldMk cId="3565340064" sldId="956"/>
            <ac:spMk id="6" creationId="{6069D4C2-5D1F-9401-DB4D-1941CECCC324}"/>
          </ac:spMkLst>
        </pc:spChg>
      </pc:sldChg>
      <pc:sldChg chg="addSp modSp">
        <pc:chgData name="Sweetnam, Victoria Isabel" userId="S::vsweetn@emory.edu::50b07925-f77b-428e-b84d-fe74425fe0df" providerId="AD" clId="Web-{144F8EC7-F585-C1A9-6891-E491A945FD85}" dt="2026-05-11T03:40:26.512" v="1167" actId="20577"/>
        <pc:sldMkLst>
          <pc:docMk/>
          <pc:sldMk cId="241614529" sldId="959"/>
        </pc:sldMkLst>
        <pc:spChg chg="add mod">
          <ac:chgData name="Sweetnam, Victoria Isabel" userId="S::vsweetn@emory.edu::50b07925-f77b-428e-b84d-fe74425fe0df" providerId="AD" clId="Web-{144F8EC7-F585-C1A9-6891-E491A945FD85}" dt="2026-05-11T03:40:26.512" v="1167" actId="20577"/>
          <ac:spMkLst>
            <pc:docMk/>
            <pc:sldMk cId="241614529" sldId="959"/>
            <ac:spMk id="9" creationId="{9B342C3F-7DB6-F102-16CE-B81A0CFE7113}"/>
          </ac:spMkLst>
        </pc:spChg>
      </pc:sldChg>
      <pc:sldChg chg="addSp modSp">
        <pc:chgData name="Sweetnam, Victoria Isabel" userId="S::vsweetn@emory.edu::50b07925-f77b-428e-b84d-fe74425fe0df" providerId="AD" clId="Web-{144F8EC7-F585-C1A9-6891-E491A945FD85}" dt="2026-05-11T03:37:00.614" v="1097" actId="1076"/>
        <pc:sldMkLst>
          <pc:docMk/>
          <pc:sldMk cId="4214651912" sldId="961"/>
        </pc:sldMkLst>
        <pc:spChg chg="add mod">
          <ac:chgData name="Sweetnam, Victoria Isabel" userId="S::vsweetn@emory.edu::50b07925-f77b-428e-b84d-fe74425fe0df" providerId="AD" clId="Web-{144F8EC7-F585-C1A9-6891-E491A945FD85}" dt="2026-05-11T03:37:00.614" v="1097" actId="1076"/>
          <ac:spMkLst>
            <pc:docMk/>
            <pc:sldMk cId="4214651912" sldId="961"/>
            <ac:spMk id="4" creationId="{E23BCBED-6F06-BEEB-2A54-986939B318EE}"/>
          </ac:spMkLst>
        </pc:spChg>
      </pc:sldChg>
      <pc:sldChg chg="addSp delSp modSp mod modClrScheme chgLayout">
        <pc:chgData name="Sweetnam, Victoria Isabel" userId="S::vsweetn@emory.edu::50b07925-f77b-428e-b84d-fe74425fe0df" providerId="AD" clId="Web-{144F8EC7-F585-C1A9-6891-E491A945FD85}" dt="2026-05-11T03:45:02.584" v="1203"/>
        <pc:sldMkLst>
          <pc:docMk/>
          <pc:sldMk cId="1653450841" sldId="964"/>
        </pc:sldMkLst>
        <pc:spChg chg="mod ord">
          <ac:chgData name="Sweetnam, Victoria Isabel" userId="S::vsweetn@emory.edu::50b07925-f77b-428e-b84d-fe74425fe0df" providerId="AD" clId="Web-{144F8EC7-F585-C1A9-6891-E491A945FD85}" dt="2026-05-11T03:44:47.974" v="1200" actId="20577"/>
          <ac:spMkLst>
            <pc:docMk/>
            <pc:sldMk cId="1653450841" sldId="964"/>
            <ac:spMk id="2" creationId="{55387F12-266B-320D-B23E-297F7E09480E}"/>
          </ac:spMkLst>
        </pc:spChg>
        <pc:spChg chg="mod ord">
          <ac:chgData name="Sweetnam, Victoria Isabel" userId="S::vsweetn@emory.edu::50b07925-f77b-428e-b84d-fe74425fe0df" providerId="AD" clId="Web-{144F8EC7-F585-C1A9-6891-E491A945FD85}" dt="2026-05-10T21:28:11.806" v="994" actId="20577"/>
          <ac:spMkLst>
            <pc:docMk/>
            <pc:sldMk cId="1653450841" sldId="964"/>
            <ac:spMk id="3" creationId="{7ABED2EE-0A6F-0A35-300C-744582F8DFF0}"/>
          </ac:spMkLst>
        </pc:spChg>
        <pc:picChg chg="add mod">
          <ac:chgData name="Sweetnam, Victoria Isabel" userId="S::vsweetn@emory.edu::50b07925-f77b-428e-b84d-fe74425fe0df" providerId="AD" clId="Web-{144F8EC7-F585-C1A9-6891-E491A945FD85}" dt="2026-05-10T21:05:49.605" v="962"/>
          <ac:picMkLst>
            <pc:docMk/>
            <pc:sldMk cId="1653450841" sldId="964"/>
            <ac:picMk id="4" creationId="{774DF9F1-FF60-3ADD-2F79-03BF662C3735}"/>
          </ac:picMkLst>
        </pc:picChg>
      </pc:sldChg>
      <pc:sldChg chg="addSp delSp modSp">
        <pc:chgData name="Sweetnam, Victoria Isabel" userId="S::vsweetn@emory.edu::50b07925-f77b-428e-b84d-fe74425fe0df" providerId="AD" clId="Web-{144F8EC7-F585-C1A9-6891-E491A945FD85}" dt="2026-05-11T03:39:29.213" v="1145" actId="1076"/>
        <pc:sldMkLst>
          <pc:docMk/>
          <pc:sldMk cId="1138367579" sldId="969"/>
        </pc:sldMkLst>
        <pc:spChg chg="add mod">
          <ac:chgData name="Sweetnam, Victoria Isabel" userId="S::vsweetn@emory.edu::50b07925-f77b-428e-b84d-fe74425fe0df" providerId="AD" clId="Web-{144F8EC7-F585-C1A9-6891-E491A945FD85}" dt="2026-05-11T03:39:29.213" v="1145" actId="1076"/>
          <ac:spMkLst>
            <pc:docMk/>
            <pc:sldMk cId="1138367579" sldId="969"/>
            <ac:spMk id="4" creationId="{3C5FEBDD-8103-428C-0077-8846CE46E625}"/>
          </ac:spMkLst>
        </pc:spChg>
      </pc:sldChg>
      <pc:sldChg chg="addSp modSp">
        <pc:chgData name="Sweetnam, Victoria Isabel" userId="S::vsweetn@emory.edu::50b07925-f77b-428e-b84d-fe74425fe0df" providerId="AD" clId="Web-{144F8EC7-F585-C1A9-6891-E491A945FD85}" dt="2026-05-11T03:39:44.135" v="1147" actId="1076"/>
        <pc:sldMkLst>
          <pc:docMk/>
          <pc:sldMk cId="3707481636" sldId="970"/>
        </pc:sldMkLst>
        <pc:spChg chg="add mod">
          <ac:chgData name="Sweetnam, Victoria Isabel" userId="S::vsweetn@emory.edu::50b07925-f77b-428e-b84d-fe74425fe0df" providerId="AD" clId="Web-{144F8EC7-F585-C1A9-6891-E491A945FD85}" dt="2026-05-11T03:39:44.135" v="1147" actId="1076"/>
          <ac:spMkLst>
            <pc:docMk/>
            <pc:sldMk cId="3707481636" sldId="970"/>
            <ac:spMk id="4" creationId="{AD02DA08-2E77-9F14-2896-F025B7CD8162}"/>
          </ac:spMkLst>
        </pc:spChg>
      </pc:sldChg>
      <pc:sldChg chg="modSp">
        <pc:chgData name="Sweetnam, Victoria Isabel" userId="S::vsweetn@emory.edu::50b07925-f77b-428e-b84d-fe74425fe0df" providerId="AD" clId="Web-{144F8EC7-F585-C1A9-6891-E491A945FD85}" dt="2026-05-10T19:57:39.502" v="209" actId="20577"/>
        <pc:sldMkLst>
          <pc:docMk/>
          <pc:sldMk cId="2737705813" sldId="971"/>
        </pc:sldMkLst>
        <pc:spChg chg="mod">
          <ac:chgData name="Sweetnam, Victoria Isabel" userId="S::vsweetn@emory.edu::50b07925-f77b-428e-b84d-fe74425fe0df" providerId="AD" clId="Web-{144F8EC7-F585-C1A9-6891-E491A945FD85}" dt="2026-05-10T19:57:39.502" v="209" actId="20577"/>
          <ac:spMkLst>
            <pc:docMk/>
            <pc:sldMk cId="2737705813" sldId="971"/>
            <ac:spMk id="3" creationId="{7F77584B-25E7-DF12-8995-11D551EE2CB0}"/>
          </ac:spMkLst>
        </pc:spChg>
      </pc:sldChg>
      <pc:sldChg chg="addSp delSp modSp new mod setBg">
        <pc:chgData name="Sweetnam, Victoria Isabel" userId="S::vsweetn@emory.edu::50b07925-f77b-428e-b84d-fe74425fe0df" providerId="AD" clId="Web-{144F8EC7-F585-C1A9-6891-E491A945FD85}" dt="2026-05-11T03:47:49.231" v="1258" actId="1076"/>
        <pc:sldMkLst>
          <pc:docMk/>
          <pc:sldMk cId="64129332" sldId="972"/>
        </pc:sldMkLst>
        <pc:spChg chg="mod">
          <ac:chgData name="Sweetnam, Victoria Isabel" userId="S::vsweetn@emory.edu::50b07925-f77b-428e-b84d-fe74425fe0df" providerId="AD" clId="Web-{144F8EC7-F585-C1A9-6891-E491A945FD85}" dt="2026-05-11T03:45:29.741" v="1207"/>
          <ac:spMkLst>
            <pc:docMk/>
            <pc:sldMk cId="64129332" sldId="972"/>
            <ac:spMk id="2" creationId="{D68A97B2-E5A8-8AEC-8063-FABF8AE2ADE9}"/>
          </ac:spMkLst>
        </pc:spChg>
        <pc:spChg chg="mod ord">
          <ac:chgData name="Sweetnam, Victoria Isabel" userId="S::vsweetn@emory.edu::50b07925-f77b-428e-b84d-fe74425fe0df" providerId="AD" clId="Web-{144F8EC7-F585-C1A9-6891-E491A945FD85}" dt="2026-05-11T03:45:29.741" v="1207"/>
          <ac:spMkLst>
            <pc:docMk/>
            <pc:sldMk cId="64129332" sldId="972"/>
            <ac:spMk id="3" creationId="{551EAAE3-5F8B-BDC3-8377-B3D7D48B457A}"/>
          </ac:spMkLst>
        </pc:spChg>
        <pc:spChg chg="add mod">
          <ac:chgData name="Sweetnam, Victoria Isabel" userId="S::vsweetn@emory.edu::50b07925-f77b-428e-b84d-fe74425fe0df" providerId="AD" clId="Web-{144F8EC7-F585-C1A9-6891-E491A945FD85}" dt="2026-05-11T03:47:49.231" v="1258" actId="1076"/>
          <ac:spMkLst>
            <pc:docMk/>
            <pc:sldMk cId="64129332" sldId="972"/>
            <ac:spMk id="6" creationId="{19E4CA0E-8F66-5C2B-6ABE-6879E6A76F46}"/>
          </ac:spMkLst>
        </pc:spChg>
        <pc:spChg chg="add">
          <ac:chgData name="Sweetnam, Victoria Isabel" userId="S::vsweetn@emory.edu::50b07925-f77b-428e-b84d-fe74425fe0df" providerId="AD" clId="Web-{144F8EC7-F585-C1A9-6891-E491A945FD85}" dt="2026-05-11T03:45:29.741" v="1207"/>
          <ac:spMkLst>
            <pc:docMk/>
            <pc:sldMk cId="64129332" sldId="972"/>
            <ac:spMk id="9" creationId="{E81BF4F6-F2CF-4984-9D14-D6966D92F99F}"/>
          </ac:spMkLst>
        </pc:spChg>
        <pc:picChg chg="add mod">
          <ac:chgData name="Sweetnam, Victoria Isabel" userId="S::vsweetn@emory.edu::50b07925-f77b-428e-b84d-fe74425fe0df" providerId="AD" clId="Web-{144F8EC7-F585-C1A9-6891-E491A945FD85}" dt="2026-05-11T03:45:29.741" v="1207"/>
          <ac:picMkLst>
            <pc:docMk/>
            <pc:sldMk cId="64129332" sldId="972"/>
            <ac:picMk id="4" creationId="{B2BD9ABC-5726-ABB2-7F1E-EE1063F1A4EA}"/>
          </ac:picMkLst>
        </pc:picChg>
      </pc:sldChg>
    </pc:docChg>
  </pc:docChgLst>
  <pc:docChgLst>
    <pc:chgData name="Curseen, Kimberly A." userId="S::kcursee@emory.edu::1fd0362f-1b55-441a-bc89-4288687d8ef7" providerId="AD" clId="Web-{41697DCA-E255-82DD-2C8A-B425AA5E34D7}"/>
    <pc:docChg chg="mod addSld modSld sldOrd modSection">
      <pc:chgData name="Curseen, Kimberly A." userId="S::kcursee@emory.edu::1fd0362f-1b55-441a-bc89-4288687d8ef7" providerId="AD" clId="Web-{41697DCA-E255-82DD-2C8A-B425AA5E34D7}" dt="2026-05-08T21:12:28.883" v="50" actId="1076"/>
      <pc:docMkLst>
        <pc:docMk/>
      </pc:docMkLst>
      <pc:sldChg chg="addSp delSp modSp mod setBg modClrScheme chgLayout">
        <pc:chgData name="Curseen, Kimberly A." userId="S::kcursee@emory.edu::1fd0362f-1b55-441a-bc89-4288687d8ef7" providerId="AD" clId="Web-{41697DCA-E255-82DD-2C8A-B425AA5E34D7}" dt="2026-05-08T21:12:28.883" v="50" actId="1076"/>
        <pc:sldMkLst>
          <pc:docMk/>
          <pc:sldMk cId="903525411" sldId="406"/>
        </pc:sldMkLst>
        <pc:spChg chg="mod">
          <ac:chgData name="Curseen, Kimberly A." userId="S::kcursee@emory.edu::1fd0362f-1b55-441a-bc89-4288687d8ef7" providerId="AD" clId="Web-{41697DCA-E255-82DD-2C8A-B425AA5E34D7}" dt="2026-05-08T21:09:35.438" v="47"/>
          <ac:spMkLst>
            <pc:docMk/>
            <pc:sldMk cId="903525411" sldId="406"/>
            <ac:spMk id="2" creationId="{83A68400-4E7D-56D7-F4C3-1E248B104817}"/>
          </ac:spMkLst>
        </pc:spChg>
        <pc:spChg chg="mod modVis">
          <ac:chgData name="Curseen, Kimberly A." userId="S::kcursee@emory.edu::1fd0362f-1b55-441a-bc89-4288687d8ef7" providerId="AD" clId="Web-{41697DCA-E255-82DD-2C8A-B425AA5E34D7}" dt="2026-05-08T21:09:35.438" v="47"/>
          <ac:spMkLst>
            <pc:docMk/>
            <pc:sldMk cId="903525411" sldId="406"/>
            <ac:spMk id="4" creationId="{BA38BC0B-1D65-BE51-C661-78634D982B69}"/>
          </ac:spMkLst>
        </pc:spChg>
        <pc:graphicFrameChg chg="add mod">
          <ac:chgData name="Curseen, Kimberly A." userId="S::kcursee@emory.edu::1fd0362f-1b55-441a-bc89-4288687d8ef7" providerId="AD" clId="Web-{41697DCA-E255-82DD-2C8A-B425AA5E34D7}" dt="2026-05-08T21:12:28.883" v="50" actId="1076"/>
          <ac:graphicFrameMkLst>
            <pc:docMk/>
            <pc:sldMk cId="903525411" sldId="406"/>
            <ac:graphicFrameMk id="8" creationId="{A4E3C5A5-6C86-2EAC-357B-93C9F65C66C7}"/>
          </ac:graphicFrameMkLst>
        </pc:graphicFrameChg>
      </pc:sldChg>
      <pc:sldChg chg="modNotes">
        <pc:chgData name="Curseen, Kimberly A." userId="S::kcursee@emory.edu::1fd0362f-1b55-441a-bc89-4288687d8ef7" providerId="AD" clId="Web-{41697DCA-E255-82DD-2C8A-B425AA5E34D7}" dt="2026-05-08T18:24:09.453" v="4"/>
        <pc:sldMkLst>
          <pc:docMk/>
          <pc:sldMk cId="3624428909" sldId="431"/>
        </pc:sldMkLst>
      </pc:sldChg>
      <pc:sldChg chg="modSp">
        <pc:chgData name="Curseen, Kimberly A." userId="S::kcursee@emory.edu::1fd0362f-1b55-441a-bc89-4288687d8ef7" providerId="AD" clId="Web-{41697DCA-E255-82DD-2C8A-B425AA5E34D7}" dt="2026-05-08T19:59:14.457" v="45" actId="20577"/>
        <pc:sldMkLst>
          <pc:docMk/>
          <pc:sldMk cId="573857628" sldId="887"/>
        </pc:sldMkLst>
        <pc:spChg chg="mod">
          <ac:chgData name="Curseen, Kimberly A." userId="S::kcursee@emory.edu::1fd0362f-1b55-441a-bc89-4288687d8ef7" providerId="AD" clId="Web-{41697DCA-E255-82DD-2C8A-B425AA5E34D7}" dt="2026-05-08T19:59:14.457" v="45" actId="20577"/>
          <ac:spMkLst>
            <pc:docMk/>
            <pc:sldMk cId="573857628" sldId="887"/>
            <ac:spMk id="3" creationId="{5AEC63B7-7157-9B69-B462-DB569230F85A}"/>
          </ac:spMkLst>
        </pc:spChg>
      </pc:sldChg>
      <pc:sldChg chg="addSp delSp modSp mod modClrScheme chgLayout">
        <pc:chgData name="Curseen, Kimberly A." userId="S::kcursee@emory.edu::1fd0362f-1b55-441a-bc89-4288687d8ef7" providerId="AD" clId="Web-{41697DCA-E255-82DD-2C8A-B425AA5E34D7}" dt="2026-05-08T18:41:59.052" v="27"/>
        <pc:sldMkLst>
          <pc:docMk/>
          <pc:sldMk cId="2956532544" sldId="944"/>
        </pc:sldMkLst>
      </pc:sldChg>
      <pc:sldChg chg="ord">
        <pc:chgData name="Curseen, Kimberly A." userId="S::kcursee@emory.edu::1fd0362f-1b55-441a-bc89-4288687d8ef7" providerId="AD" clId="Web-{41697DCA-E255-82DD-2C8A-B425AA5E34D7}" dt="2026-05-08T21:11:13.287" v="49"/>
        <pc:sldMkLst>
          <pc:docMk/>
          <pc:sldMk cId="1653450841" sldId="964"/>
        </pc:sldMkLst>
      </pc:sldChg>
      <pc:sldChg chg="addSp delSp modSp new mod modClrScheme chgLayout">
        <pc:chgData name="Curseen, Kimberly A." userId="S::kcursee@emory.edu::1fd0362f-1b55-441a-bc89-4288687d8ef7" providerId="AD" clId="Web-{41697DCA-E255-82DD-2C8A-B425AA5E34D7}" dt="2026-05-08T18:31:59.033" v="11"/>
        <pc:sldMkLst>
          <pc:docMk/>
          <pc:sldMk cId="3099426148" sldId="965"/>
        </pc:sldMkLst>
        <pc:picChg chg="add mod ord">
          <ac:chgData name="Curseen, Kimberly A." userId="S::kcursee@emory.edu::1fd0362f-1b55-441a-bc89-4288687d8ef7" providerId="AD" clId="Web-{41697DCA-E255-82DD-2C8A-B425AA5E34D7}" dt="2026-05-08T18:31:59.033" v="11"/>
          <ac:picMkLst>
            <pc:docMk/>
            <pc:sldMk cId="3099426148" sldId="965"/>
            <ac:picMk id="4" creationId="{919B3D59-DD77-524D-7297-87733E61DCEE}"/>
          </ac:picMkLst>
        </pc:picChg>
      </pc:sldChg>
      <pc:sldChg chg="addSp delSp modSp new">
        <pc:chgData name="Curseen, Kimberly A." userId="S::kcursee@emory.edu::1fd0362f-1b55-441a-bc89-4288687d8ef7" providerId="AD" clId="Web-{41697DCA-E255-82DD-2C8A-B425AA5E34D7}" dt="2026-05-08T18:39:16.412" v="20" actId="14100"/>
        <pc:sldMkLst>
          <pc:docMk/>
          <pc:sldMk cId="4061433649" sldId="966"/>
        </pc:sldMkLst>
        <pc:picChg chg="add mod ord">
          <ac:chgData name="Curseen, Kimberly A." userId="S::kcursee@emory.edu::1fd0362f-1b55-441a-bc89-4288687d8ef7" providerId="AD" clId="Web-{41697DCA-E255-82DD-2C8A-B425AA5E34D7}" dt="2026-05-08T18:39:16.412" v="20" actId="14100"/>
          <ac:picMkLst>
            <pc:docMk/>
            <pc:sldMk cId="4061433649" sldId="966"/>
            <ac:picMk id="4" creationId="{B7DC6FC6-ED27-124D-A2F0-A323E0D2731A}"/>
          </ac:picMkLst>
        </pc:picChg>
      </pc:sldChg>
      <pc:sldChg chg="addSp delSp modSp new">
        <pc:chgData name="Curseen, Kimberly A." userId="S::kcursee@emory.edu::1fd0362f-1b55-441a-bc89-4288687d8ef7" providerId="AD" clId="Web-{41697DCA-E255-82DD-2C8A-B425AA5E34D7}" dt="2026-05-08T19:04:55.087" v="37" actId="14100"/>
        <pc:sldMkLst>
          <pc:docMk/>
          <pc:sldMk cId="2709037366" sldId="967"/>
        </pc:sldMkLst>
        <pc:picChg chg="add mod ord">
          <ac:chgData name="Curseen, Kimberly A." userId="S::kcursee@emory.edu::1fd0362f-1b55-441a-bc89-4288687d8ef7" providerId="AD" clId="Web-{41697DCA-E255-82DD-2C8A-B425AA5E34D7}" dt="2026-05-08T19:04:55.087" v="37" actId="14100"/>
          <ac:picMkLst>
            <pc:docMk/>
            <pc:sldMk cId="2709037366" sldId="967"/>
            <ac:picMk id="7" creationId="{AA44E862-36CE-17EA-5F89-E0EC3829EB68}"/>
          </ac:picMkLst>
        </pc:picChg>
      </pc:sldChg>
    </pc:docChg>
  </pc:docChgLst>
  <pc:docChgLst>
    <pc:chgData name="Sweetnam, Victoria Isabel" userId="S::vsweetn@emory.edu::50b07925-f77b-428e-b84d-fe74425fe0df" providerId="AD" clId="Web-{39B90E3E-80E7-DCB0-5554-9D756A59A1DE}"/>
    <pc:docChg chg="modSld">
      <pc:chgData name="Sweetnam, Victoria Isabel" userId="S::vsweetn@emory.edu::50b07925-f77b-428e-b84d-fe74425fe0df" providerId="AD" clId="Web-{39B90E3E-80E7-DCB0-5554-9D756A59A1DE}" dt="2026-05-06T03:14:06.130" v="63"/>
      <pc:docMkLst>
        <pc:docMk/>
      </pc:docMkLst>
      <pc:sldChg chg="modNotes">
        <pc:chgData name="Sweetnam, Victoria Isabel" userId="S::vsweetn@emory.edu::50b07925-f77b-428e-b84d-fe74425fe0df" providerId="AD" clId="Web-{39B90E3E-80E7-DCB0-5554-9D756A59A1DE}" dt="2026-05-06T03:13:36.736" v="44"/>
        <pc:sldMkLst>
          <pc:docMk/>
          <pc:sldMk cId="3641182609" sldId="441"/>
        </pc:sldMkLst>
      </pc:sldChg>
      <pc:sldChg chg="modNotes">
        <pc:chgData name="Sweetnam, Victoria Isabel" userId="S::vsweetn@emory.edu::50b07925-f77b-428e-b84d-fe74425fe0df" providerId="AD" clId="Web-{39B90E3E-80E7-DCB0-5554-9D756A59A1DE}" dt="2026-05-06T03:13:38.174" v="46"/>
        <pc:sldMkLst>
          <pc:docMk/>
          <pc:sldMk cId="1493796221" sldId="442"/>
        </pc:sldMkLst>
      </pc:sldChg>
      <pc:sldChg chg="modSp">
        <pc:chgData name="Sweetnam, Victoria Isabel" userId="S::vsweetn@emory.edu::50b07925-f77b-428e-b84d-fe74425fe0df" providerId="AD" clId="Web-{39B90E3E-80E7-DCB0-5554-9D756A59A1DE}" dt="2026-05-06T03:04:56.957" v="0" actId="20577"/>
        <pc:sldMkLst>
          <pc:docMk/>
          <pc:sldMk cId="2055346135" sldId="929"/>
        </pc:sldMkLst>
        <pc:spChg chg="mod">
          <ac:chgData name="Sweetnam, Victoria Isabel" userId="S::vsweetn@emory.edu::50b07925-f77b-428e-b84d-fe74425fe0df" providerId="AD" clId="Web-{39B90E3E-80E7-DCB0-5554-9D756A59A1DE}" dt="2026-05-06T03:04:56.957" v="0" actId="20577"/>
          <ac:spMkLst>
            <pc:docMk/>
            <pc:sldMk cId="2055346135" sldId="929"/>
            <ac:spMk id="2" creationId="{6A41A9A3-8504-A9FD-4550-B17AB09E4DEA}"/>
          </ac:spMkLst>
        </pc:spChg>
      </pc:sldChg>
      <pc:sldChg chg="modNotes">
        <pc:chgData name="Sweetnam, Victoria Isabel" userId="S::vsweetn@emory.edu::50b07925-f77b-428e-b84d-fe74425fe0df" providerId="AD" clId="Web-{39B90E3E-80E7-DCB0-5554-9D756A59A1DE}" dt="2026-05-06T03:10:55.568" v="42"/>
        <pc:sldMkLst>
          <pc:docMk/>
          <pc:sldMk cId="401929452" sldId="936"/>
        </pc:sldMkLst>
      </pc:sldChg>
    </pc:docChg>
  </pc:docChgLst>
  <pc:docChgLst>
    <pc:chgData name="Sweetnam, Victoria Isabel" userId="S::vsweetn@emory.edu::50b07925-f77b-428e-b84d-fe74425fe0df" providerId="AD" clId="Web-{03BA523F-89BD-932F-5718-25D77AFA6563}"/>
    <pc:docChg chg="delSld modSld modSection">
      <pc:chgData name="Sweetnam, Victoria Isabel" userId="S::vsweetn@emory.edu::50b07925-f77b-428e-b84d-fe74425fe0df" providerId="AD" clId="Web-{03BA523F-89BD-932F-5718-25D77AFA6563}" dt="2026-05-10T02:27:03.255" v="342"/>
      <pc:docMkLst>
        <pc:docMk/>
      </pc:docMkLst>
      <pc:sldChg chg="modNotes">
        <pc:chgData name="Sweetnam, Victoria Isabel" userId="S::vsweetn@emory.edu::50b07925-f77b-428e-b84d-fe74425fe0df" providerId="AD" clId="Web-{03BA523F-89BD-932F-5718-25D77AFA6563}" dt="2026-05-10T01:57:47.895" v="240"/>
        <pc:sldMkLst>
          <pc:docMk/>
          <pc:sldMk cId="2144964677" sldId="317"/>
        </pc:sldMkLst>
      </pc:sldChg>
      <pc:sldChg chg="addSp modSp">
        <pc:chgData name="Sweetnam, Victoria Isabel" userId="S::vsweetn@emory.edu::50b07925-f77b-428e-b84d-fe74425fe0df" providerId="AD" clId="Web-{03BA523F-89BD-932F-5718-25D77AFA6563}" dt="2026-05-10T01:38:37.622" v="59" actId="20577"/>
        <pc:sldMkLst>
          <pc:docMk/>
          <pc:sldMk cId="3624428909" sldId="431"/>
        </pc:sldMkLst>
        <pc:spChg chg="add mod">
          <ac:chgData name="Sweetnam, Victoria Isabel" userId="S::vsweetn@emory.edu::50b07925-f77b-428e-b84d-fe74425fe0df" providerId="AD" clId="Web-{03BA523F-89BD-932F-5718-25D77AFA6563}" dt="2026-05-10T01:38:37.622" v="59" actId="20577"/>
          <ac:spMkLst>
            <pc:docMk/>
            <pc:sldMk cId="3624428909" sldId="431"/>
            <ac:spMk id="2" creationId="{6325CAD6-DB8A-9630-18B6-0E5C10FAE942}"/>
          </ac:spMkLst>
        </pc:spChg>
      </pc:sldChg>
      <pc:sldChg chg="modNotes">
        <pc:chgData name="Sweetnam, Victoria Isabel" userId="S::vsweetn@emory.edu::50b07925-f77b-428e-b84d-fe74425fe0df" providerId="AD" clId="Web-{03BA523F-89BD-932F-5718-25D77AFA6563}" dt="2026-05-10T02:24:56.966" v="330"/>
        <pc:sldMkLst>
          <pc:docMk/>
          <pc:sldMk cId="1217768009" sldId="433"/>
        </pc:sldMkLst>
      </pc:sldChg>
      <pc:sldChg chg="modNotes">
        <pc:chgData name="Sweetnam, Victoria Isabel" userId="S::vsweetn@emory.edu::50b07925-f77b-428e-b84d-fe74425fe0df" providerId="AD" clId="Web-{03BA523F-89BD-932F-5718-25D77AFA6563}" dt="2026-05-10T02:25:28.639" v="334"/>
        <pc:sldMkLst>
          <pc:docMk/>
          <pc:sldMk cId="4215265958" sldId="436"/>
        </pc:sldMkLst>
      </pc:sldChg>
      <pc:sldChg chg="modNotes">
        <pc:chgData name="Sweetnam, Victoria Isabel" userId="S::vsweetn@emory.edu::50b07925-f77b-428e-b84d-fe74425fe0df" providerId="AD" clId="Web-{03BA523F-89BD-932F-5718-25D77AFA6563}" dt="2026-05-10T02:26:50.880" v="339"/>
        <pc:sldMkLst>
          <pc:docMk/>
          <pc:sldMk cId="3641182609" sldId="441"/>
        </pc:sldMkLst>
      </pc:sldChg>
      <pc:sldChg chg="modNotes">
        <pc:chgData name="Sweetnam, Victoria Isabel" userId="S::vsweetn@emory.edu::50b07925-f77b-428e-b84d-fe74425fe0df" providerId="AD" clId="Web-{03BA523F-89BD-932F-5718-25D77AFA6563}" dt="2026-05-10T02:26:54.083" v="340"/>
        <pc:sldMkLst>
          <pc:docMk/>
          <pc:sldMk cId="1493796221" sldId="442"/>
        </pc:sldMkLst>
      </pc:sldChg>
      <pc:sldChg chg="modNotes">
        <pc:chgData name="Sweetnam, Victoria Isabel" userId="S::vsweetn@emory.edu::50b07925-f77b-428e-b84d-fe74425fe0df" providerId="AD" clId="Web-{03BA523F-89BD-932F-5718-25D77AFA6563}" dt="2026-05-10T02:25:07.701" v="332"/>
        <pc:sldMkLst>
          <pc:docMk/>
          <pc:sldMk cId="831618631" sldId="449"/>
        </pc:sldMkLst>
      </pc:sldChg>
      <pc:sldChg chg="modNotes">
        <pc:chgData name="Sweetnam, Victoria Isabel" userId="S::vsweetn@emory.edu::50b07925-f77b-428e-b84d-fe74425fe0df" providerId="AD" clId="Web-{03BA523F-89BD-932F-5718-25D77AFA6563}" dt="2026-05-10T02:25:11.779" v="333"/>
        <pc:sldMkLst>
          <pc:docMk/>
          <pc:sldMk cId="2276072087" sldId="450"/>
        </pc:sldMkLst>
      </pc:sldChg>
      <pc:sldChg chg="modNotes">
        <pc:chgData name="Sweetnam, Victoria Isabel" userId="S::vsweetn@emory.edu::50b07925-f77b-428e-b84d-fe74425fe0df" providerId="AD" clId="Web-{03BA523F-89BD-932F-5718-25D77AFA6563}" dt="2026-05-10T01:58:27.053" v="246"/>
        <pc:sldMkLst>
          <pc:docMk/>
          <pc:sldMk cId="0" sldId="452"/>
        </pc:sldMkLst>
      </pc:sldChg>
      <pc:sldChg chg="modNotes">
        <pc:chgData name="Sweetnam, Victoria Isabel" userId="S::vsweetn@emory.edu::50b07925-f77b-428e-b84d-fe74425fe0df" providerId="AD" clId="Web-{03BA523F-89BD-932F-5718-25D77AFA6563}" dt="2026-05-10T01:58:42.413" v="250"/>
        <pc:sldMkLst>
          <pc:docMk/>
          <pc:sldMk cId="0" sldId="457"/>
        </pc:sldMkLst>
      </pc:sldChg>
      <pc:sldChg chg="modNotes">
        <pc:chgData name="Sweetnam, Victoria Isabel" userId="S::vsweetn@emory.edu::50b07925-f77b-428e-b84d-fe74425fe0df" providerId="AD" clId="Web-{03BA523F-89BD-932F-5718-25D77AFA6563}" dt="2026-05-10T02:00:39.917" v="253"/>
        <pc:sldMkLst>
          <pc:docMk/>
          <pc:sldMk cId="0" sldId="458"/>
        </pc:sldMkLst>
      </pc:sldChg>
      <pc:sldChg chg="modNotes">
        <pc:chgData name="Sweetnam, Victoria Isabel" userId="S::vsweetn@emory.edu::50b07925-f77b-428e-b84d-fe74425fe0df" providerId="AD" clId="Web-{03BA523F-89BD-932F-5718-25D77AFA6563}" dt="2026-05-10T02:15:49.354" v="257"/>
        <pc:sldMkLst>
          <pc:docMk/>
          <pc:sldMk cId="0" sldId="459"/>
        </pc:sldMkLst>
      </pc:sldChg>
      <pc:sldChg chg="addSp modSp modNotes">
        <pc:chgData name="Sweetnam, Victoria Isabel" userId="S::vsweetn@emory.edu::50b07925-f77b-428e-b84d-fe74425fe0df" providerId="AD" clId="Web-{03BA523F-89BD-932F-5718-25D77AFA6563}" dt="2026-05-10T02:19:54.143" v="317" actId="20577"/>
        <pc:sldMkLst>
          <pc:docMk/>
          <pc:sldMk cId="0" sldId="460"/>
        </pc:sldMkLst>
        <pc:spChg chg="add mod">
          <ac:chgData name="Sweetnam, Victoria Isabel" userId="S::vsweetn@emory.edu::50b07925-f77b-428e-b84d-fe74425fe0df" providerId="AD" clId="Web-{03BA523F-89BD-932F-5718-25D77AFA6563}" dt="2026-05-10T02:19:54.143" v="317" actId="20577"/>
          <ac:spMkLst>
            <pc:docMk/>
            <pc:sldMk cId="0" sldId="460"/>
            <ac:spMk id="5" creationId="{F3BD1F7C-6465-499A-D49B-973DD5EC5B32}"/>
          </ac:spMkLst>
        </pc:spChg>
        <pc:picChg chg="mod">
          <ac:chgData name="Sweetnam, Victoria Isabel" userId="S::vsweetn@emory.edu::50b07925-f77b-428e-b84d-fe74425fe0df" providerId="AD" clId="Web-{03BA523F-89BD-932F-5718-25D77AFA6563}" dt="2026-05-10T02:18:18.484" v="291" actId="1076"/>
          <ac:picMkLst>
            <pc:docMk/>
            <pc:sldMk cId="0" sldId="460"/>
            <ac:picMk id="4" creationId="{CA33B915-A7B6-FB4A-C191-9AD8D536F352}"/>
          </ac:picMkLst>
        </pc:picChg>
      </pc:sldChg>
      <pc:sldChg chg="modNotes">
        <pc:chgData name="Sweetnam, Victoria Isabel" userId="S::vsweetn@emory.edu::50b07925-f77b-428e-b84d-fe74425fe0df" providerId="AD" clId="Web-{03BA523F-89BD-932F-5718-25D77AFA6563}" dt="2026-05-10T02:20:54.786" v="321"/>
        <pc:sldMkLst>
          <pc:docMk/>
          <pc:sldMk cId="0" sldId="461"/>
        </pc:sldMkLst>
      </pc:sldChg>
      <pc:sldChg chg="addSp modSp">
        <pc:chgData name="Sweetnam, Victoria Isabel" userId="S::vsweetn@emory.edu::50b07925-f77b-428e-b84d-fe74425fe0df" providerId="AD" clId="Web-{03BA523F-89BD-932F-5718-25D77AFA6563}" dt="2026-05-10T01:41:03.361" v="92" actId="1076"/>
        <pc:sldMkLst>
          <pc:docMk/>
          <pc:sldMk cId="2055346135" sldId="929"/>
        </pc:sldMkLst>
        <pc:spChg chg="add mod">
          <ac:chgData name="Sweetnam, Victoria Isabel" userId="S::vsweetn@emory.edu::50b07925-f77b-428e-b84d-fe74425fe0df" providerId="AD" clId="Web-{03BA523F-89BD-932F-5718-25D77AFA6563}" dt="2026-05-10T01:41:03.361" v="92" actId="1076"/>
          <ac:spMkLst>
            <pc:docMk/>
            <pc:sldMk cId="2055346135" sldId="929"/>
            <ac:spMk id="4" creationId="{9B945972-EDE5-8CD7-0607-D25613B22980}"/>
          </ac:spMkLst>
        </pc:spChg>
      </pc:sldChg>
      <pc:sldChg chg="modSp">
        <pc:chgData name="Sweetnam, Victoria Isabel" userId="S::vsweetn@emory.edu::50b07925-f77b-428e-b84d-fe74425fe0df" providerId="AD" clId="Web-{03BA523F-89BD-932F-5718-25D77AFA6563}" dt="2026-05-10T01:39:27.624" v="67" actId="1076"/>
        <pc:sldMkLst>
          <pc:docMk/>
          <pc:sldMk cId="433517667" sldId="943"/>
        </pc:sldMkLst>
        <pc:spChg chg="mod">
          <ac:chgData name="Sweetnam, Victoria Isabel" userId="S::vsweetn@emory.edu::50b07925-f77b-428e-b84d-fe74425fe0df" providerId="AD" clId="Web-{03BA523F-89BD-932F-5718-25D77AFA6563}" dt="2026-05-10T01:39:27.624" v="67" actId="1076"/>
          <ac:spMkLst>
            <pc:docMk/>
            <pc:sldMk cId="433517667" sldId="943"/>
            <ac:spMk id="6" creationId="{7A0B4893-B007-EB67-C663-B7D2F04D3BBB}"/>
          </ac:spMkLst>
        </pc:spChg>
      </pc:sldChg>
      <pc:sldChg chg="addSp modSp">
        <pc:chgData name="Sweetnam, Victoria Isabel" userId="S::vsweetn@emory.edu::50b07925-f77b-428e-b84d-fe74425fe0df" providerId="AD" clId="Web-{03BA523F-89BD-932F-5718-25D77AFA6563}" dt="2026-05-10T01:53:01.839" v="118" actId="1076"/>
        <pc:sldMkLst>
          <pc:docMk/>
          <pc:sldMk cId="2956532544" sldId="944"/>
        </pc:sldMkLst>
        <pc:spChg chg="add mod">
          <ac:chgData name="Sweetnam, Victoria Isabel" userId="S::vsweetn@emory.edu::50b07925-f77b-428e-b84d-fe74425fe0df" providerId="AD" clId="Web-{03BA523F-89BD-932F-5718-25D77AFA6563}" dt="2026-05-10T01:53:01.839" v="118" actId="1076"/>
          <ac:spMkLst>
            <pc:docMk/>
            <pc:sldMk cId="2956532544" sldId="944"/>
            <ac:spMk id="4" creationId="{2D005703-6DFF-7D0B-46E1-F9A111776A56}"/>
          </ac:spMkLst>
        </pc:spChg>
      </pc:sldChg>
      <pc:sldChg chg="modNotes">
        <pc:chgData name="Sweetnam, Victoria Isabel" userId="S::vsweetn@emory.edu::50b07925-f77b-428e-b84d-fe74425fe0df" providerId="AD" clId="Web-{03BA523F-89BD-932F-5718-25D77AFA6563}" dt="2026-05-10T02:20:58.114" v="322"/>
        <pc:sldMkLst>
          <pc:docMk/>
          <pc:sldMk cId="1636960112" sldId="945"/>
        </pc:sldMkLst>
      </pc:sldChg>
      <pc:sldChg chg="modNotes">
        <pc:chgData name="Sweetnam, Victoria Isabel" userId="S::vsweetn@emory.edu::50b07925-f77b-428e-b84d-fe74425fe0df" providerId="AD" clId="Web-{03BA523F-89BD-932F-5718-25D77AFA6563}" dt="2026-05-10T02:25:42.312" v="336"/>
        <pc:sldMkLst>
          <pc:docMk/>
          <pc:sldMk cId="3436832757" sldId="946"/>
        </pc:sldMkLst>
      </pc:sldChg>
      <pc:sldChg chg="modNotes">
        <pc:chgData name="Sweetnam, Victoria Isabel" userId="S::vsweetn@emory.edu::50b07925-f77b-428e-b84d-fe74425fe0df" providerId="AD" clId="Web-{03BA523F-89BD-932F-5718-25D77AFA6563}" dt="2026-05-10T02:25:38.749" v="335"/>
        <pc:sldMkLst>
          <pc:docMk/>
          <pc:sldMk cId="1410157031" sldId="947"/>
        </pc:sldMkLst>
      </pc:sldChg>
      <pc:sldChg chg="modNotes">
        <pc:chgData name="Sweetnam, Victoria Isabel" userId="S::vsweetn@emory.edu::50b07925-f77b-428e-b84d-fe74425fe0df" providerId="AD" clId="Web-{03BA523F-89BD-932F-5718-25D77AFA6563}" dt="2026-05-10T02:00:44.604" v="254"/>
        <pc:sldMkLst>
          <pc:docMk/>
          <pc:sldMk cId="3001629276" sldId="951"/>
        </pc:sldMkLst>
      </pc:sldChg>
      <pc:sldChg chg="modNotes">
        <pc:chgData name="Sweetnam, Victoria Isabel" userId="S::vsweetn@emory.edu::50b07925-f77b-428e-b84d-fe74425fe0df" providerId="AD" clId="Web-{03BA523F-89BD-932F-5718-25D77AFA6563}" dt="2026-05-10T02:26:01.409" v="337"/>
        <pc:sldMkLst>
          <pc:docMk/>
          <pc:sldMk cId="3207749730" sldId="952"/>
        </pc:sldMkLst>
      </pc:sldChg>
      <pc:sldChg chg="modNotes">
        <pc:chgData name="Sweetnam, Victoria Isabel" userId="S::vsweetn@emory.edu::50b07925-f77b-428e-b84d-fe74425fe0df" providerId="AD" clId="Web-{03BA523F-89BD-932F-5718-25D77AFA6563}" dt="2026-05-10T02:26:47.427" v="338"/>
        <pc:sldMkLst>
          <pc:docMk/>
          <pc:sldMk cId="1502121901" sldId="953"/>
        </pc:sldMkLst>
      </pc:sldChg>
      <pc:sldChg chg="modSp modNotes">
        <pc:chgData name="Sweetnam, Victoria Isabel" userId="S::vsweetn@emory.edu::50b07925-f77b-428e-b84d-fe74425fe0df" providerId="AD" clId="Web-{03BA523F-89BD-932F-5718-25D77AFA6563}" dt="2026-05-10T02:17:41.498" v="288" actId="20577"/>
        <pc:sldMkLst>
          <pc:docMk/>
          <pc:sldMk cId="3565340064" sldId="956"/>
        </pc:sldMkLst>
        <pc:spChg chg="mod">
          <ac:chgData name="Sweetnam, Victoria Isabel" userId="S::vsweetn@emory.edu::50b07925-f77b-428e-b84d-fe74425fe0df" providerId="AD" clId="Web-{03BA523F-89BD-932F-5718-25D77AFA6563}" dt="2026-05-10T02:17:41.498" v="288" actId="20577"/>
          <ac:spMkLst>
            <pc:docMk/>
            <pc:sldMk cId="3565340064" sldId="956"/>
            <ac:spMk id="4" creationId="{622285CF-E409-E7DF-D0CC-439F2023B107}"/>
          </ac:spMkLst>
        </pc:spChg>
        <pc:picChg chg="mod">
          <ac:chgData name="Sweetnam, Victoria Isabel" userId="S::vsweetn@emory.edu::50b07925-f77b-428e-b84d-fe74425fe0df" providerId="AD" clId="Web-{03BA523F-89BD-932F-5718-25D77AFA6563}" dt="2026-05-10T02:16:20.558" v="260" actId="1076"/>
          <ac:picMkLst>
            <pc:docMk/>
            <pc:sldMk cId="3565340064" sldId="956"/>
            <ac:picMk id="3" creationId="{11C3001B-9B44-344F-5487-951649B44096}"/>
          </ac:picMkLst>
        </pc:picChg>
      </pc:sldChg>
      <pc:sldChg chg="modNotes">
        <pc:chgData name="Sweetnam, Victoria Isabel" userId="S::vsweetn@emory.edu::50b07925-f77b-428e-b84d-fe74425fe0df" providerId="AD" clId="Web-{03BA523F-89BD-932F-5718-25D77AFA6563}" dt="2026-05-10T02:26:59.771" v="341"/>
        <pc:sldMkLst>
          <pc:docMk/>
          <pc:sldMk cId="2108291997" sldId="957"/>
        </pc:sldMkLst>
      </pc:sldChg>
      <pc:sldChg chg="modNotes">
        <pc:chgData name="Sweetnam, Victoria Isabel" userId="S::vsweetn@emory.edu::50b07925-f77b-428e-b84d-fe74425fe0df" providerId="AD" clId="Web-{03BA523F-89BD-932F-5718-25D77AFA6563}" dt="2026-05-10T02:25:04.513" v="331"/>
        <pc:sldMkLst>
          <pc:docMk/>
          <pc:sldMk cId="1670608989" sldId="958"/>
        </pc:sldMkLst>
      </pc:sldChg>
      <pc:sldChg chg="modNotes">
        <pc:chgData name="Sweetnam, Victoria Isabel" userId="S::vsweetn@emory.edu::50b07925-f77b-428e-b84d-fe74425fe0df" providerId="AD" clId="Web-{03BA523F-89BD-932F-5718-25D77AFA6563}" dt="2026-05-10T01:58:20.506" v="245"/>
        <pc:sldMkLst>
          <pc:docMk/>
          <pc:sldMk cId="241614529" sldId="959"/>
        </pc:sldMkLst>
      </pc:sldChg>
      <pc:sldChg chg="modNotes">
        <pc:chgData name="Sweetnam, Victoria Isabel" userId="S::vsweetn@emory.edu::50b07925-f77b-428e-b84d-fe74425fe0df" providerId="AD" clId="Web-{03BA523F-89BD-932F-5718-25D77AFA6563}" dt="2026-05-10T02:27:03.255" v="342"/>
        <pc:sldMkLst>
          <pc:docMk/>
          <pc:sldMk cId="3976365522" sldId="962"/>
        </pc:sldMkLst>
      </pc:sldChg>
      <pc:sldChg chg="modNotes">
        <pc:chgData name="Sweetnam, Victoria Isabel" userId="S::vsweetn@emory.edu::50b07925-f77b-428e-b84d-fe74425fe0df" providerId="AD" clId="Web-{03BA523F-89BD-932F-5718-25D77AFA6563}" dt="2026-05-10T02:20:46.692" v="319"/>
        <pc:sldMkLst>
          <pc:docMk/>
          <pc:sldMk cId="1653450841" sldId="964"/>
        </pc:sldMkLst>
      </pc:sldChg>
      <pc:sldChg chg="addSp modSp">
        <pc:chgData name="Sweetnam, Victoria Isabel" userId="S::vsweetn@emory.edu::50b07925-f77b-428e-b84d-fe74425fe0df" providerId="AD" clId="Web-{03BA523F-89BD-932F-5718-25D77AFA6563}" dt="2026-05-10T01:51:45.961" v="112" actId="20577"/>
        <pc:sldMkLst>
          <pc:docMk/>
          <pc:sldMk cId="3099426148" sldId="965"/>
        </pc:sldMkLst>
        <pc:spChg chg="add mod">
          <ac:chgData name="Sweetnam, Victoria Isabel" userId="S::vsweetn@emory.edu::50b07925-f77b-428e-b84d-fe74425fe0df" providerId="AD" clId="Web-{03BA523F-89BD-932F-5718-25D77AFA6563}" dt="2026-05-10T01:51:45.961" v="112" actId="20577"/>
          <ac:spMkLst>
            <pc:docMk/>
            <pc:sldMk cId="3099426148" sldId="965"/>
            <ac:spMk id="3" creationId="{8CC2ED35-4EF2-2038-63E4-FD9DE451D357}"/>
          </ac:spMkLst>
        </pc:spChg>
        <pc:picChg chg="mod">
          <ac:chgData name="Sweetnam, Victoria Isabel" userId="S::vsweetn@emory.edu::50b07925-f77b-428e-b84d-fe74425fe0df" providerId="AD" clId="Web-{03BA523F-89BD-932F-5718-25D77AFA6563}" dt="2026-05-10T01:42:28.161" v="103" actId="14100"/>
          <ac:picMkLst>
            <pc:docMk/>
            <pc:sldMk cId="3099426148" sldId="965"/>
            <ac:picMk id="4" creationId="{919B3D59-DD77-524D-7297-87733E61DCEE}"/>
          </ac:picMkLst>
        </pc:picChg>
      </pc:sldChg>
      <pc:sldChg chg="addSp modSp">
        <pc:chgData name="Sweetnam, Victoria Isabel" userId="S::vsweetn@emory.edu::50b07925-f77b-428e-b84d-fe74425fe0df" providerId="AD" clId="Web-{03BA523F-89BD-932F-5718-25D77AFA6563}" dt="2026-05-10T01:52:19.916" v="116" actId="1076"/>
        <pc:sldMkLst>
          <pc:docMk/>
          <pc:sldMk cId="4061433649" sldId="966"/>
        </pc:sldMkLst>
        <pc:spChg chg="add mod">
          <ac:chgData name="Sweetnam, Victoria Isabel" userId="S::vsweetn@emory.edu::50b07925-f77b-428e-b84d-fe74425fe0df" providerId="AD" clId="Web-{03BA523F-89BD-932F-5718-25D77AFA6563}" dt="2026-05-10T01:52:04.165" v="114" actId="1076"/>
          <ac:spMkLst>
            <pc:docMk/>
            <pc:sldMk cId="4061433649" sldId="966"/>
            <ac:spMk id="3" creationId="{83E727BE-1842-F679-E321-457B2AF88D0A}"/>
          </ac:spMkLst>
        </pc:spChg>
        <pc:picChg chg="mod">
          <ac:chgData name="Sweetnam, Victoria Isabel" userId="S::vsweetn@emory.edu::50b07925-f77b-428e-b84d-fe74425fe0df" providerId="AD" clId="Web-{03BA523F-89BD-932F-5718-25D77AFA6563}" dt="2026-05-10T01:52:19.916" v="116" actId="1076"/>
          <ac:picMkLst>
            <pc:docMk/>
            <pc:sldMk cId="4061433649" sldId="966"/>
            <ac:picMk id="4" creationId="{B7DC6FC6-ED27-124D-A2F0-A323E0D2731A}"/>
          </ac:picMkLst>
        </pc:picChg>
      </pc:sldChg>
      <pc:sldChg chg="addSp modSp">
        <pc:chgData name="Sweetnam, Victoria Isabel" userId="S::vsweetn@emory.edu::50b07925-f77b-428e-b84d-fe74425fe0df" providerId="AD" clId="Web-{03BA523F-89BD-932F-5718-25D77AFA6563}" dt="2026-05-10T01:55:00.077" v="171" actId="1076"/>
        <pc:sldMkLst>
          <pc:docMk/>
          <pc:sldMk cId="2709037366" sldId="967"/>
        </pc:sldMkLst>
        <pc:spChg chg="add mod">
          <ac:chgData name="Sweetnam, Victoria Isabel" userId="S::vsweetn@emory.edu::50b07925-f77b-428e-b84d-fe74425fe0df" providerId="AD" clId="Web-{03BA523F-89BD-932F-5718-25D77AFA6563}" dt="2026-05-10T01:55:00.077" v="171" actId="1076"/>
          <ac:spMkLst>
            <pc:docMk/>
            <pc:sldMk cId="2709037366" sldId="967"/>
            <ac:spMk id="4" creationId="{F0A20762-1F62-5CC8-EC60-FF9EEFD37805}"/>
          </ac:spMkLst>
        </pc:spChg>
        <pc:picChg chg="mod">
          <ac:chgData name="Sweetnam, Victoria Isabel" userId="S::vsweetn@emory.edu::50b07925-f77b-428e-b84d-fe74425fe0df" providerId="AD" clId="Web-{03BA523F-89BD-932F-5718-25D77AFA6563}" dt="2026-05-10T01:54:43.842" v="168" actId="1076"/>
          <ac:picMkLst>
            <pc:docMk/>
            <pc:sldMk cId="2709037366" sldId="967"/>
            <ac:picMk id="7" creationId="{AA44E862-36CE-17EA-5F89-E0EC3829EB68}"/>
          </ac:picMkLst>
        </pc:picChg>
      </pc:sldChg>
      <pc:sldChg chg="addSp modSp">
        <pc:chgData name="Sweetnam, Victoria Isabel" userId="S::vsweetn@emory.edu::50b07925-f77b-428e-b84d-fe74425fe0df" providerId="AD" clId="Web-{03BA523F-89BD-932F-5718-25D77AFA6563}" dt="2026-05-10T01:54:07.576" v="164" actId="20577"/>
        <pc:sldMkLst>
          <pc:docMk/>
          <pc:sldMk cId="720959246" sldId="968"/>
        </pc:sldMkLst>
        <pc:spChg chg="add mod">
          <ac:chgData name="Sweetnam, Victoria Isabel" userId="S::vsweetn@emory.edu::50b07925-f77b-428e-b84d-fe74425fe0df" providerId="AD" clId="Web-{03BA523F-89BD-932F-5718-25D77AFA6563}" dt="2026-05-10T01:54:07.576" v="164" actId="20577"/>
          <ac:spMkLst>
            <pc:docMk/>
            <pc:sldMk cId="720959246" sldId="968"/>
            <ac:spMk id="4" creationId="{8A2AC7C9-3813-C0D2-8419-62E702D8BED8}"/>
          </ac:spMkLst>
        </pc:spChg>
      </pc:sldChg>
    </pc:docChg>
  </pc:docChgLst>
  <pc:docChgLst>
    <pc:chgData name="Sweetnam, Victoria Isabel" userId="S::vsweetn@emory.edu::50b07925-f77b-428e-b84d-fe74425fe0df" providerId="AD" clId="Web-{624F23E0-DF24-A40E-9651-B1E7FC9BEAB5}"/>
    <pc:docChg chg="modSld">
      <pc:chgData name="Sweetnam, Victoria Isabel" userId="S::vsweetn@emory.edu::50b07925-f77b-428e-b84d-fe74425fe0df" providerId="AD" clId="Web-{624F23E0-DF24-A40E-9651-B1E7FC9BEAB5}" dt="2026-05-12T13:23:19.802" v="215"/>
      <pc:docMkLst>
        <pc:docMk/>
      </pc:docMkLst>
      <pc:sldChg chg="modNotes">
        <pc:chgData name="Sweetnam, Victoria Isabel" userId="S::vsweetn@emory.edu::50b07925-f77b-428e-b84d-fe74425fe0df" providerId="AD" clId="Web-{624F23E0-DF24-A40E-9651-B1E7FC9BEAB5}" dt="2026-05-12T13:10:40.743" v="197"/>
        <pc:sldMkLst>
          <pc:docMk/>
          <pc:sldMk cId="2144964677" sldId="317"/>
        </pc:sldMkLst>
      </pc:sldChg>
      <pc:sldChg chg="modSp">
        <pc:chgData name="Sweetnam, Victoria Isabel" userId="S::vsweetn@emory.edu::50b07925-f77b-428e-b84d-fe74425fe0df" providerId="AD" clId="Web-{624F23E0-DF24-A40E-9651-B1E7FC9BEAB5}" dt="2026-05-12T13:01:22.129" v="39" actId="20577"/>
        <pc:sldMkLst>
          <pc:docMk/>
          <pc:sldMk cId="831618631" sldId="449"/>
        </pc:sldMkLst>
        <pc:spChg chg="mod">
          <ac:chgData name="Sweetnam, Victoria Isabel" userId="S::vsweetn@emory.edu::50b07925-f77b-428e-b84d-fe74425fe0df" providerId="AD" clId="Web-{624F23E0-DF24-A40E-9651-B1E7FC9BEAB5}" dt="2026-05-12T13:01:22.129" v="39" actId="20577"/>
          <ac:spMkLst>
            <pc:docMk/>
            <pc:sldMk cId="831618631" sldId="449"/>
            <ac:spMk id="2" creationId="{0CF35CF4-E288-5EEB-4ACC-8A49D374F260}"/>
          </ac:spMkLst>
        </pc:spChg>
      </pc:sldChg>
      <pc:sldChg chg="modSp">
        <pc:chgData name="Sweetnam, Victoria Isabel" userId="S::vsweetn@emory.edu::50b07925-f77b-428e-b84d-fe74425fe0df" providerId="AD" clId="Web-{624F23E0-DF24-A40E-9651-B1E7FC9BEAB5}" dt="2026-05-12T13:02:17.225" v="95" actId="20577"/>
        <pc:sldMkLst>
          <pc:docMk/>
          <pc:sldMk cId="2276072087" sldId="450"/>
        </pc:sldMkLst>
        <pc:spChg chg="mod">
          <ac:chgData name="Sweetnam, Victoria Isabel" userId="S::vsweetn@emory.edu::50b07925-f77b-428e-b84d-fe74425fe0df" providerId="AD" clId="Web-{624F23E0-DF24-A40E-9651-B1E7FC9BEAB5}" dt="2026-05-12T13:01:39.989" v="46" actId="1076"/>
          <ac:spMkLst>
            <pc:docMk/>
            <pc:sldMk cId="2276072087" sldId="450"/>
            <ac:spMk id="2" creationId="{19576A31-5F9C-288A-57D7-13D037C3DDA7}"/>
          </ac:spMkLst>
        </pc:spChg>
        <pc:spChg chg="mod">
          <ac:chgData name="Sweetnam, Victoria Isabel" userId="S::vsweetn@emory.edu::50b07925-f77b-428e-b84d-fe74425fe0df" providerId="AD" clId="Web-{624F23E0-DF24-A40E-9651-B1E7FC9BEAB5}" dt="2026-05-12T13:02:17.225" v="95" actId="20577"/>
          <ac:spMkLst>
            <pc:docMk/>
            <pc:sldMk cId="2276072087" sldId="450"/>
            <ac:spMk id="7" creationId="{B9E2E3F7-8BB1-60AD-AFAE-E2E2C6F26ABC}"/>
          </ac:spMkLst>
        </pc:spChg>
      </pc:sldChg>
      <pc:sldChg chg="delSp">
        <pc:chgData name="Sweetnam, Victoria Isabel" userId="S::vsweetn@emory.edu::50b07925-f77b-428e-b84d-fe74425fe0df" providerId="AD" clId="Web-{624F23E0-DF24-A40E-9651-B1E7FC9BEAB5}" dt="2026-05-12T12:44:34.030" v="0"/>
        <pc:sldMkLst>
          <pc:docMk/>
          <pc:sldMk cId="2529017647" sldId="923"/>
        </pc:sldMkLst>
      </pc:sldChg>
      <pc:sldChg chg="modSp">
        <pc:chgData name="Sweetnam, Victoria Isabel" userId="S::vsweetn@emory.edu::50b07925-f77b-428e-b84d-fe74425fe0df" providerId="AD" clId="Web-{624F23E0-DF24-A40E-9651-B1E7FC9BEAB5}" dt="2026-05-12T12:59:54.595" v="23"/>
        <pc:sldMkLst>
          <pc:docMk/>
          <pc:sldMk cId="1636960112" sldId="945"/>
        </pc:sldMkLst>
        <pc:spChg chg="mod">
          <ac:chgData name="Sweetnam, Victoria Isabel" userId="S::vsweetn@emory.edu::50b07925-f77b-428e-b84d-fe74425fe0df" providerId="AD" clId="Web-{624F23E0-DF24-A40E-9651-B1E7FC9BEAB5}" dt="2026-05-12T12:59:54.595" v="23"/>
          <ac:spMkLst>
            <pc:docMk/>
            <pc:sldMk cId="1636960112" sldId="945"/>
            <ac:spMk id="4" creationId="{410C2497-C85E-1A59-AF09-05CC50878CFA}"/>
          </ac:spMkLst>
        </pc:spChg>
      </pc:sldChg>
      <pc:sldChg chg="modSp">
        <pc:chgData name="Sweetnam, Victoria Isabel" userId="S::vsweetn@emory.edu::50b07925-f77b-428e-b84d-fe74425fe0df" providerId="AD" clId="Web-{624F23E0-DF24-A40E-9651-B1E7FC9BEAB5}" dt="2026-05-12T13:07:54.675" v="158" actId="14100"/>
        <pc:sldMkLst>
          <pc:docMk/>
          <pc:sldMk cId="3565340064" sldId="956"/>
        </pc:sldMkLst>
        <pc:spChg chg="mod">
          <ac:chgData name="Sweetnam, Victoria Isabel" userId="S::vsweetn@emory.edu::50b07925-f77b-428e-b84d-fe74425fe0df" providerId="AD" clId="Web-{624F23E0-DF24-A40E-9651-B1E7FC9BEAB5}" dt="2026-05-12T13:07:54.675" v="158" actId="14100"/>
          <ac:spMkLst>
            <pc:docMk/>
            <pc:sldMk cId="3565340064" sldId="956"/>
            <ac:spMk id="4" creationId="{622285CF-E409-E7DF-D0CC-439F2023B107}"/>
          </ac:spMkLst>
        </pc:spChg>
      </pc:sldChg>
      <pc:sldChg chg="modNotes">
        <pc:chgData name="Sweetnam, Victoria Isabel" userId="S::vsweetn@emory.edu::50b07925-f77b-428e-b84d-fe74425fe0df" providerId="AD" clId="Web-{624F23E0-DF24-A40E-9651-B1E7FC9BEAB5}" dt="2026-05-12T13:23:05.317" v="212"/>
        <pc:sldMkLst>
          <pc:docMk/>
          <pc:sldMk cId="2108291997" sldId="957"/>
        </pc:sldMkLst>
      </pc:sldChg>
      <pc:sldChg chg="modSp">
        <pc:chgData name="Sweetnam, Victoria Isabel" userId="S::vsweetn@emory.edu::50b07925-f77b-428e-b84d-fe74425fe0df" providerId="AD" clId="Web-{624F23E0-DF24-A40E-9651-B1E7FC9BEAB5}" dt="2026-05-12T13:04:10.479" v="153" actId="20577"/>
        <pc:sldMkLst>
          <pc:docMk/>
          <pc:sldMk cId="1670608989" sldId="958"/>
        </pc:sldMkLst>
        <pc:spChg chg="mod">
          <ac:chgData name="Sweetnam, Victoria Isabel" userId="S::vsweetn@emory.edu::50b07925-f77b-428e-b84d-fe74425fe0df" providerId="AD" clId="Web-{624F23E0-DF24-A40E-9651-B1E7FC9BEAB5}" dt="2026-05-12T13:03:59.135" v="145" actId="20577"/>
          <ac:spMkLst>
            <pc:docMk/>
            <pc:sldMk cId="1670608989" sldId="958"/>
            <ac:spMk id="2" creationId="{668DD0F0-F1C6-1ACE-F5E2-0EEC020AD304}"/>
          </ac:spMkLst>
        </pc:spChg>
        <pc:spChg chg="mod">
          <ac:chgData name="Sweetnam, Victoria Isabel" userId="S::vsweetn@emory.edu::50b07925-f77b-428e-b84d-fe74425fe0df" providerId="AD" clId="Web-{624F23E0-DF24-A40E-9651-B1E7FC9BEAB5}" dt="2026-05-12T13:04:10.479" v="153" actId="20577"/>
          <ac:spMkLst>
            <pc:docMk/>
            <pc:sldMk cId="1670608989" sldId="958"/>
            <ac:spMk id="3" creationId="{91D43188-70A5-2EC3-2EE3-037FD9B1A935}"/>
          </ac:spMkLst>
        </pc:spChg>
      </pc:sldChg>
      <pc:sldChg chg="modNotes">
        <pc:chgData name="Sweetnam, Victoria Isabel" userId="S::vsweetn@emory.edu::50b07925-f77b-428e-b84d-fe74425fe0df" providerId="AD" clId="Web-{624F23E0-DF24-A40E-9651-B1E7FC9BEAB5}" dt="2026-05-12T13:23:14.302" v="214"/>
        <pc:sldMkLst>
          <pc:docMk/>
          <pc:sldMk cId="3976365522" sldId="962"/>
        </pc:sldMkLst>
      </pc:sldChg>
      <pc:sldChg chg="modNotes">
        <pc:chgData name="Sweetnam, Victoria Isabel" userId="S::vsweetn@emory.edu::50b07925-f77b-428e-b84d-fe74425fe0df" providerId="AD" clId="Web-{624F23E0-DF24-A40E-9651-B1E7FC9BEAB5}" dt="2026-05-12T13:23:19.802" v="215"/>
        <pc:sldMkLst>
          <pc:docMk/>
          <pc:sldMk cId="2794083258" sldId="963"/>
        </pc:sldMkLst>
      </pc:sldChg>
      <pc:sldChg chg="delSp">
        <pc:chgData name="Sweetnam, Victoria Isabel" userId="S::vsweetn@emory.edu::50b07925-f77b-428e-b84d-fe74425fe0df" providerId="AD" clId="Web-{624F23E0-DF24-A40E-9651-B1E7FC9BEAB5}" dt="2026-05-12T12:58:14.153" v="2"/>
        <pc:sldMkLst>
          <pc:docMk/>
          <pc:sldMk cId="3653002267" sldId="974"/>
        </pc:sldMkLst>
      </pc:sldChg>
    </pc:docChg>
  </pc:docChgLst>
  <pc:docChgLst>
    <pc:chgData name="Sweetnam, Victoria Isabel" userId="S::vsweetn@emory.edu::50b07925-f77b-428e-b84d-fe74425fe0df" providerId="AD" clId="Web-{2B94A5F4-40D6-A089-19F1-BA53315ECC26}"/>
    <pc:docChg chg="modSld">
      <pc:chgData name="Sweetnam, Victoria Isabel" userId="S::vsweetn@emory.edu::50b07925-f77b-428e-b84d-fe74425fe0df" providerId="AD" clId="Web-{2B94A5F4-40D6-A089-19F1-BA53315ECC26}" dt="2026-05-12T15:48:54.290" v="1" actId="20577"/>
      <pc:docMkLst>
        <pc:docMk/>
      </pc:docMkLst>
      <pc:sldChg chg="modSp">
        <pc:chgData name="Sweetnam, Victoria Isabel" userId="S::vsweetn@emory.edu::50b07925-f77b-428e-b84d-fe74425fe0df" providerId="AD" clId="Web-{2B94A5F4-40D6-A089-19F1-BA53315ECC26}" dt="2026-05-12T15:48:54.290" v="1" actId="20577"/>
        <pc:sldMkLst>
          <pc:docMk/>
          <pc:sldMk cId="2712909356" sldId="942"/>
        </pc:sldMkLst>
        <pc:graphicFrameChg chg="modGraphic">
          <ac:chgData name="Sweetnam, Victoria Isabel" userId="S::vsweetn@emory.edu::50b07925-f77b-428e-b84d-fe74425fe0df" providerId="AD" clId="Web-{2B94A5F4-40D6-A089-19F1-BA53315ECC26}" dt="2026-05-12T15:48:54.290" v="1" actId="20577"/>
          <ac:graphicFrameMkLst>
            <pc:docMk/>
            <pc:sldMk cId="2712909356" sldId="942"/>
            <ac:graphicFrameMk id="5" creationId="{A663AF0D-6935-AEC4-6890-10E1C292295A}"/>
          </ac:graphicFrameMkLst>
        </pc:graphicFrameChg>
      </pc:sldChg>
    </pc:docChg>
  </pc:docChgLst>
  <pc:docChgLst>
    <pc:chgData name="Sweetnam, Victoria Isabel" userId="S::vsweetn@emory.edu::50b07925-f77b-428e-b84d-fe74425fe0df" providerId="AD" clId="Web-{DC9EDA55-A9F5-E9E6-34F6-7BC33924EEC4}"/>
    <pc:docChg chg="modSld sldOrd modSection">
      <pc:chgData name="Sweetnam, Victoria Isabel" userId="S::vsweetn@emory.edu::50b07925-f77b-428e-b84d-fe74425fe0df" providerId="AD" clId="Web-{DC9EDA55-A9F5-E9E6-34F6-7BC33924EEC4}" dt="2026-05-12T01:04:00.656" v="279"/>
      <pc:docMkLst>
        <pc:docMk/>
      </pc:docMkLst>
      <pc:sldChg chg="modSp ord">
        <pc:chgData name="Sweetnam, Victoria Isabel" userId="S::vsweetn@emory.edu::50b07925-f77b-428e-b84d-fe74425fe0df" providerId="AD" clId="Web-{DC9EDA55-A9F5-E9E6-34F6-7BC33924EEC4}" dt="2026-05-11T19:55:18.692" v="253"/>
        <pc:sldMkLst>
          <pc:docMk/>
          <pc:sldMk cId="989001723" sldId="445"/>
        </pc:sldMkLst>
        <pc:spChg chg="mod">
          <ac:chgData name="Sweetnam, Victoria Isabel" userId="S::vsweetn@emory.edu::50b07925-f77b-428e-b84d-fe74425fe0df" providerId="AD" clId="Web-{DC9EDA55-A9F5-E9E6-34F6-7BC33924EEC4}" dt="2026-05-11T18:42:27.220" v="203" actId="20577"/>
          <ac:spMkLst>
            <pc:docMk/>
            <pc:sldMk cId="989001723" sldId="445"/>
            <ac:spMk id="3" creationId="{05020B4A-EA77-FD12-955A-497F14970675}"/>
          </ac:spMkLst>
        </pc:spChg>
        <pc:graphicFrameChg chg="mod modGraphic">
          <ac:chgData name="Sweetnam, Victoria Isabel" userId="S::vsweetn@emory.edu::50b07925-f77b-428e-b84d-fe74425fe0df" providerId="AD" clId="Web-{DC9EDA55-A9F5-E9E6-34F6-7BC33924EEC4}" dt="2026-05-11T19:55:18.692" v="253"/>
          <ac:graphicFrameMkLst>
            <pc:docMk/>
            <pc:sldMk cId="989001723" sldId="445"/>
            <ac:graphicFrameMk id="4" creationId="{CECBE5E6-657C-0D6E-C97B-E4A811933022}"/>
          </ac:graphicFrameMkLst>
        </pc:graphicFrameChg>
      </pc:sldChg>
      <pc:sldChg chg="modSp">
        <pc:chgData name="Sweetnam, Victoria Isabel" userId="S::vsweetn@emory.edu::50b07925-f77b-428e-b84d-fe74425fe0df" providerId="AD" clId="Web-{DC9EDA55-A9F5-E9E6-34F6-7BC33924EEC4}" dt="2026-05-12T01:03:31.452" v="274" actId="20577"/>
        <pc:sldMkLst>
          <pc:docMk/>
          <pc:sldMk cId="0" sldId="452"/>
        </pc:sldMkLst>
        <pc:spChg chg="mod">
          <ac:chgData name="Sweetnam, Victoria Isabel" userId="S::vsweetn@emory.edu::50b07925-f77b-428e-b84d-fe74425fe0df" providerId="AD" clId="Web-{DC9EDA55-A9F5-E9E6-34F6-7BC33924EEC4}" dt="2026-05-12T01:03:31.452" v="274" actId="20577"/>
          <ac:spMkLst>
            <pc:docMk/>
            <pc:sldMk cId="0" sldId="452"/>
            <ac:spMk id="2" creationId="{00000000-0000-0000-0000-000000000000}"/>
          </ac:spMkLst>
        </pc:spChg>
      </pc:sldChg>
      <pc:sldChg chg="modSp">
        <pc:chgData name="Sweetnam, Victoria Isabel" userId="S::vsweetn@emory.edu::50b07925-f77b-428e-b84d-fe74425fe0df" providerId="AD" clId="Web-{DC9EDA55-A9F5-E9E6-34F6-7BC33924EEC4}" dt="2026-05-12T01:03:51.374" v="278" actId="20577"/>
        <pc:sldMkLst>
          <pc:docMk/>
          <pc:sldMk cId="0" sldId="457"/>
        </pc:sldMkLst>
        <pc:spChg chg="mod">
          <ac:chgData name="Sweetnam, Victoria Isabel" userId="S::vsweetn@emory.edu::50b07925-f77b-428e-b84d-fe74425fe0df" providerId="AD" clId="Web-{DC9EDA55-A9F5-E9E6-34F6-7BC33924EEC4}" dt="2026-05-12T01:03:51.374" v="278" actId="20577"/>
          <ac:spMkLst>
            <pc:docMk/>
            <pc:sldMk cId="0" sldId="457"/>
            <ac:spMk id="2" creationId="{00000000-0000-0000-0000-000000000000}"/>
          </ac:spMkLst>
        </pc:spChg>
      </pc:sldChg>
      <pc:sldChg chg="modSp">
        <pc:chgData name="Sweetnam, Victoria Isabel" userId="S::vsweetn@emory.edu::50b07925-f77b-428e-b84d-fe74425fe0df" providerId="AD" clId="Web-{DC9EDA55-A9F5-E9E6-34F6-7BC33924EEC4}" dt="2026-05-11T17:58:56.942" v="17"/>
        <pc:sldMkLst>
          <pc:docMk/>
          <pc:sldMk cId="0" sldId="458"/>
        </pc:sldMkLst>
        <pc:graphicFrameChg chg="mod modGraphic">
          <ac:chgData name="Sweetnam, Victoria Isabel" userId="S::vsweetn@emory.edu::50b07925-f77b-428e-b84d-fe74425fe0df" providerId="AD" clId="Web-{DC9EDA55-A9F5-E9E6-34F6-7BC33924EEC4}" dt="2026-05-11T17:58:56.942" v="17"/>
          <ac:graphicFrameMkLst>
            <pc:docMk/>
            <pc:sldMk cId="0" sldId="458"/>
            <ac:graphicFrameMk id="3" creationId="{00000000-0000-0000-0000-000000000000}"/>
          </ac:graphicFrameMkLst>
        </pc:graphicFrameChg>
      </pc:sldChg>
      <pc:sldChg chg="modNotes">
        <pc:chgData name="Sweetnam, Victoria Isabel" userId="S::vsweetn@emory.edu::50b07925-f77b-428e-b84d-fe74425fe0df" providerId="AD" clId="Web-{DC9EDA55-A9F5-E9E6-34F6-7BC33924EEC4}" dt="2026-05-11T17:56:38.770" v="9"/>
        <pc:sldMkLst>
          <pc:docMk/>
          <pc:sldMk cId="2529017647" sldId="923"/>
        </pc:sldMkLst>
      </pc:sldChg>
      <pc:sldChg chg="modNotes">
        <pc:chgData name="Sweetnam, Victoria Isabel" userId="S::vsweetn@emory.edu::50b07925-f77b-428e-b84d-fe74425fe0df" providerId="AD" clId="Web-{DC9EDA55-A9F5-E9E6-34F6-7BC33924EEC4}" dt="2026-05-11T17:56:14.520" v="4"/>
        <pc:sldMkLst>
          <pc:docMk/>
          <pc:sldMk cId="1459761808" sldId="937"/>
        </pc:sldMkLst>
      </pc:sldChg>
      <pc:sldChg chg="modNotes">
        <pc:chgData name="Sweetnam, Victoria Isabel" userId="S::vsweetn@emory.edu::50b07925-f77b-428e-b84d-fe74425fe0df" providerId="AD" clId="Web-{DC9EDA55-A9F5-E9E6-34F6-7BC33924EEC4}" dt="2026-05-11T17:56:19.442" v="5"/>
        <pc:sldMkLst>
          <pc:docMk/>
          <pc:sldMk cId="1787800930" sldId="938"/>
        </pc:sldMkLst>
      </pc:sldChg>
      <pc:sldChg chg="modNotes">
        <pc:chgData name="Sweetnam, Victoria Isabel" userId="S::vsweetn@emory.edu::50b07925-f77b-428e-b84d-fe74425fe0df" providerId="AD" clId="Web-{DC9EDA55-A9F5-E9E6-34F6-7BC33924EEC4}" dt="2026-05-11T17:56:34.504" v="8"/>
        <pc:sldMkLst>
          <pc:docMk/>
          <pc:sldMk cId="2682005222" sldId="939"/>
        </pc:sldMkLst>
      </pc:sldChg>
      <pc:sldChg chg="modNotes">
        <pc:chgData name="Sweetnam, Victoria Isabel" userId="S::vsweetn@emory.edu::50b07925-f77b-428e-b84d-fe74425fe0df" providerId="AD" clId="Web-{DC9EDA55-A9F5-E9E6-34F6-7BC33924EEC4}" dt="2026-05-11T17:56:30.410" v="7"/>
        <pc:sldMkLst>
          <pc:docMk/>
          <pc:sldMk cId="1534765888" sldId="941"/>
        </pc:sldMkLst>
      </pc:sldChg>
      <pc:sldChg chg="modNotes">
        <pc:chgData name="Sweetnam, Victoria Isabel" userId="S::vsweetn@emory.edu::50b07925-f77b-428e-b84d-fe74425fe0df" providerId="AD" clId="Web-{DC9EDA55-A9F5-E9E6-34F6-7BC33924EEC4}" dt="2026-05-11T18:16:00.631" v="40"/>
        <pc:sldMkLst>
          <pc:docMk/>
          <pc:sldMk cId="1636960112" sldId="945"/>
        </pc:sldMkLst>
      </pc:sldChg>
      <pc:sldChg chg="modSp modNotes">
        <pc:chgData name="Sweetnam, Victoria Isabel" userId="S::vsweetn@emory.edu::50b07925-f77b-428e-b84d-fe74425fe0df" providerId="AD" clId="Web-{DC9EDA55-A9F5-E9E6-34F6-7BC33924EEC4}" dt="2026-05-11T18:13:25.537" v="39" actId="20577"/>
        <pc:sldMkLst>
          <pc:docMk/>
          <pc:sldMk cId="3565340064" sldId="956"/>
        </pc:sldMkLst>
        <pc:spChg chg="mod">
          <ac:chgData name="Sweetnam, Victoria Isabel" userId="S::vsweetn@emory.edu::50b07925-f77b-428e-b84d-fe74425fe0df" providerId="AD" clId="Web-{DC9EDA55-A9F5-E9E6-34F6-7BC33924EEC4}" dt="2026-05-11T18:13:25.537" v="39" actId="20577"/>
          <ac:spMkLst>
            <pc:docMk/>
            <pc:sldMk cId="3565340064" sldId="956"/>
            <ac:spMk id="4" creationId="{622285CF-E409-E7DF-D0CC-439F2023B107}"/>
          </ac:spMkLst>
        </pc:spChg>
      </pc:sldChg>
      <pc:sldChg chg="modSp">
        <pc:chgData name="Sweetnam, Victoria Isabel" userId="S::vsweetn@emory.edu::50b07925-f77b-428e-b84d-fe74425fe0df" providerId="AD" clId="Web-{DC9EDA55-A9F5-E9E6-34F6-7BC33924EEC4}" dt="2026-05-12T01:02:12.015" v="271" actId="20577"/>
        <pc:sldMkLst>
          <pc:docMk/>
          <pc:sldMk cId="241614529" sldId="959"/>
        </pc:sldMkLst>
        <pc:spChg chg="mod">
          <ac:chgData name="Sweetnam, Victoria Isabel" userId="S::vsweetn@emory.edu::50b07925-f77b-428e-b84d-fe74425fe0df" providerId="AD" clId="Web-{DC9EDA55-A9F5-E9E6-34F6-7BC33924EEC4}" dt="2026-05-12T01:02:12.015" v="271" actId="20577"/>
          <ac:spMkLst>
            <pc:docMk/>
            <pc:sldMk cId="241614529" sldId="959"/>
            <ac:spMk id="9" creationId="{9B342C3F-7DB6-F102-16CE-B81A0CFE7113}"/>
          </ac:spMkLst>
        </pc:spChg>
      </pc:sldChg>
      <pc:sldChg chg="modSp ord">
        <pc:chgData name="Sweetnam, Victoria Isabel" userId="S::vsweetn@emory.edu::50b07925-f77b-428e-b84d-fe74425fe0df" providerId="AD" clId="Web-{DC9EDA55-A9F5-E9E6-34F6-7BC33924EEC4}" dt="2026-05-12T01:04:00.656" v="279"/>
        <pc:sldMkLst>
          <pc:docMk/>
          <pc:sldMk cId="2794083258" sldId="963"/>
        </pc:sldMkLst>
        <pc:spChg chg="mod">
          <ac:chgData name="Sweetnam, Victoria Isabel" userId="S::vsweetn@emory.edu::50b07925-f77b-428e-b84d-fe74425fe0df" providerId="AD" clId="Web-{DC9EDA55-A9F5-E9E6-34F6-7BC33924EEC4}" dt="2026-05-12T01:01:26.015" v="256" actId="20577"/>
          <ac:spMkLst>
            <pc:docMk/>
            <pc:sldMk cId="2794083258" sldId="963"/>
            <ac:spMk id="2" creationId="{112CD0E3-FBA5-20BC-C30F-0BAE6CDB128A}"/>
          </ac:spMkLst>
        </pc:spChg>
      </pc:sldChg>
      <pc:sldChg chg="delSp">
        <pc:chgData name="Sweetnam, Victoria Isabel" userId="S::vsweetn@emory.edu::50b07925-f77b-428e-b84d-fe74425fe0df" providerId="AD" clId="Web-{DC9EDA55-A9F5-E9E6-34F6-7BC33924EEC4}" dt="2026-05-11T17:55:21.098" v="0"/>
        <pc:sldMkLst>
          <pc:docMk/>
          <pc:sldMk cId="3099426148" sldId="965"/>
        </pc:sldMkLst>
      </pc:sldChg>
    </pc:docChg>
  </pc:docChgLst>
  <pc:docChgLst>
    <pc:chgData name="Sweetnam, Victoria Isabel" userId="S::vsweetn@emory.edu::50b07925-f77b-428e-b84d-fe74425fe0df" providerId="AD" clId="Web-{D7C9136D-6688-5351-A7C7-B42DB398E185}"/>
    <pc:docChg chg="addSld delSld modSection">
      <pc:chgData name="Sweetnam, Victoria Isabel" userId="S::vsweetn@emory.edu::50b07925-f77b-428e-b84d-fe74425fe0df" providerId="AD" clId="Web-{D7C9136D-6688-5351-A7C7-B42DB398E185}" dt="2026-05-29T16:52:34.649" v="1"/>
      <pc:docMkLst>
        <pc:docMk/>
      </pc:docMkLst>
      <pc:sldChg chg="del">
        <pc:chgData name="Sweetnam, Victoria Isabel" userId="S::vsweetn@emory.edu::50b07925-f77b-428e-b84d-fe74425fe0df" providerId="AD" clId="Web-{D7C9136D-6688-5351-A7C7-B42DB398E185}" dt="2026-05-29T16:52:34.649" v="1"/>
        <pc:sldMkLst>
          <pc:docMk/>
          <pc:sldMk cId="2491392650" sldId="257"/>
        </pc:sldMkLst>
      </pc:sldChg>
      <pc:sldChg chg="add">
        <pc:chgData name="Sweetnam, Victoria Isabel" userId="S::vsweetn@emory.edu::50b07925-f77b-428e-b84d-fe74425fe0df" providerId="AD" clId="Web-{D7C9136D-6688-5351-A7C7-B42DB398E185}" dt="2026-05-29T16:52:21.040" v="0"/>
        <pc:sldMkLst>
          <pc:docMk/>
          <pc:sldMk cId="2308961125" sldId="975"/>
        </pc:sldMkLst>
      </pc:sldChg>
    </pc:docChg>
  </pc:docChgLst>
  <pc:docChgLst>
    <pc:chgData name="Sweetnam, Victoria Isabel" userId="S::vsweetn@emory.edu::50b07925-f77b-428e-b84d-fe74425fe0df" providerId="AD" clId="Web-{AAD0C068-CF7B-66C5-8B9E-832D288EF925}"/>
    <pc:docChg chg="addSld delSld modSld sldOrd modSection">
      <pc:chgData name="Sweetnam, Victoria Isabel" userId="S::vsweetn@emory.edu::50b07925-f77b-428e-b84d-fe74425fe0df" providerId="AD" clId="Web-{AAD0C068-CF7B-66C5-8B9E-832D288EF925}" dt="2026-05-10T00:28:17.840" v="124"/>
      <pc:docMkLst>
        <pc:docMk/>
      </pc:docMkLst>
      <pc:sldChg chg="modNotes">
        <pc:chgData name="Sweetnam, Victoria Isabel" userId="S::vsweetn@emory.edu::50b07925-f77b-428e-b84d-fe74425fe0df" providerId="AD" clId="Web-{AAD0C068-CF7B-66C5-8B9E-832D288EF925}" dt="2026-05-10T00:22:18.185" v="100"/>
        <pc:sldMkLst>
          <pc:docMk/>
          <pc:sldMk cId="2144964677" sldId="317"/>
        </pc:sldMkLst>
      </pc:sldChg>
      <pc:sldChg chg="ord">
        <pc:chgData name="Sweetnam, Victoria Isabel" userId="S::vsweetn@emory.edu::50b07925-f77b-428e-b84d-fe74425fe0df" providerId="AD" clId="Web-{AAD0C068-CF7B-66C5-8B9E-832D288EF925}" dt="2026-05-09T15:50:25.849" v="36"/>
        <pc:sldMkLst>
          <pc:docMk/>
          <pc:sldMk cId="1301843374" sldId="404"/>
        </pc:sldMkLst>
      </pc:sldChg>
      <pc:sldChg chg="ord">
        <pc:chgData name="Sweetnam, Victoria Isabel" userId="S::vsweetn@emory.edu::50b07925-f77b-428e-b84d-fe74425fe0df" providerId="AD" clId="Web-{AAD0C068-CF7B-66C5-8B9E-832D288EF925}" dt="2026-05-09T15:50:25.849" v="35"/>
        <pc:sldMkLst>
          <pc:docMk/>
          <pc:sldMk cId="747256087" sldId="405"/>
        </pc:sldMkLst>
      </pc:sldChg>
      <pc:sldChg chg="ord">
        <pc:chgData name="Sweetnam, Victoria Isabel" userId="S::vsweetn@emory.edu::50b07925-f77b-428e-b84d-fe74425fe0df" providerId="AD" clId="Web-{AAD0C068-CF7B-66C5-8B9E-832D288EF925}" dt="2026-05-09T15:50:25.849" v="32"/>
        <pc:sldMkLst>
          <pc:docMk/>
          <pc:sldMk cId="903525411" sldId="406"/>
        </pc:sldMkLst>
      </pc:sldChg>
      <pc:sldChg chg="ord">
        <pc:chgData name="Sweetnam, Victoria Isabel" userId="S::vsweetn@emory.edu::50b07925-f77b-428e-b84d-fe74425fe0df" providerId="AD" clId="Web-{AAD0C068-CF7B-66C5-8B9E-832D288EF925}" dt="2026-05-09T15:50:25.849" v="38"/>
        <pc:sldMkLst>
          <pc:docMk/>
          <pc:sldMk cId="2252368452" sldId="885"/>
        </pc:sldMkLst>
      </pc:sldChg>
      <pc:sldChg chg="ord">
        <pc:chgData name="Sweetnam, Victoria Isabel" userId="S::vsweetn@emory.edu::50b07925-f77b-428e-b84d-fe74425fe0df" providerId="AD" clId="Web-{AAD0C068-CF7B-66C5-8B9E-832D288EF925}" dt="2026-05-09T15:50:25.849" v="39"/>
        <pc:sldMkLst>
          <pc:docMk/>
          <pc:sldMk cId="3336978362" sldId="886"/>
        </pc:sldMkLst>
      </pc:sldChg>
      <pc:sldChg chg="ord">
        <pc:chgData name="Sweetnam, Victoria Isabel" userId="S::vsweetn@emory.edu::50b07925-f77b-428e-b84d-fe74425fe0df" providerId="AD" clId="Web-{AAD0C068-CF7B-66C5-8B9E-832D288EF925}" dt="2026-05-09T15:50:25.849" v="37"/>
        <pc:sldMkLst>
          <pc:docMk/>
          <pc:sldMk cId="573857628" sldId="887"/>
        </pc:sldMkLst>
      </pc:sldChg>
      <pc:sldChg chg="ord">
        <pc:chgData name="Sweetnam, Victoria Isabel" userId="S::vsweetn@emory.edu::50b07925-f77b-428e-b84d-fe74425fe0df" providerId="AD" clId="Web-{AAD0C068-CF7B-66C5-8B9E-832D288EF925}" dt="2026-05-09T15:50:25.849" v="34"/>
        <pc:sldMkLst>
          <pc:docMk/>
          <pc:sldMk cId="1872784926" sldId="889"/>
        </pc:sldMkLst>
      </pc:sldChg>
      <pc:sldChg chg="ord">
        <pc:chgData name="Sweetnam, Victoria Isabel" userId="S::vsweetn@emory.edu::50b07925-f77b-428e-b84d-fe74425fe0df" providerId="AD" clId="Web-{AAD0C068-CF7B-66C5-8B9E-832D288EF925}" dt="2026-05-09T15:50:25.849" v="33"/>
        <pc:sldMkLst>
          <pc:docMk/>
          <pc:sldMk cId="657883231" sldId="891"/>
        </pc:sldMkLst>
      </pc:sldChg>
      <pc:sldChg chg="ord">
        <pc:chgData name="Sweetnam, Victoria Isabel" userId="S::vsweetn@emory.edu::50b07925-f77b-428e-b84d-fe74425fe0df" providerId="AD" clId="Web-{AAD0C068-CF7B-66C5-8B9E-832D288EF925}" dt="2026-05-09T15:50:25.849" v="31"/>
        <pc:sldMkLst>
          <pc:docMk/>
          <pc:sldMk cId="2172870014" sldId="892"/>
        </pc:sldMkLst>
      </pc:sldChg>
      <pc:sldChg chg="ord">
        <pc:chgData name="Sweetnam, Victoria Isabel" userId="S::vsweetn@emory.edu::50b07925-f77b-428e-b84d-fe74425fe0df" providerId="AD" clId="Web-{AAD0C068-CF7B-66C5-8B9E-832D288EF925}" dt="2026-05-09T15:50:25.849" v="40"/>
        <pc:sldMkLst>
          <pc:docMk/>
          <pc:sldMk cId="2097705472" sldId="924"/>
        </pc:sldMkLst>
      </pc:sldChg>
      <pc:sldChg chg="addSp delSp modSp ord">
        <pc:chgData name="Sweetnam, Victoria Isabel" userId="S::vsweetn@emory.edu::50b07925-f77b-428e-b84d-fe74425fe0df" providerId="AD" clId="Web-{AAD0C068-CF7B-66C5-8B9E-832D288EF925}" dt="2026-05-09T15:48:19.209" v="27"/>
        <pc:sldMkLst>
          <pc:docMk/>
          <pc:sldMk cId="2051574368" sldId="928"/>
        </pc:sldMkLst>
        <pc:spChg chg="mod">
          <ac:chgData name="Sweetnam, Victoria Isabel" userId="S::vsweetn@emory.edu::50b07925-f77b-428e-b84d-fe74425fe0df" providerId="AD" clId="Web-{AAD0C068-CF7B-66C5-8B9E-832D288EF925}" dt="2026-05-09T15:41:18.599" v="16" actId="14100"/>
          <ac:spMkLst>
            <pc:docMk/>
            <pc:sldMk cId="2051574368" sldId="928"/>
            <ac:spMk id="3" creationId="{90CCB32B-824E-9605-68ED-9E163EE1E814}"/>
          </ac:spMkLst>
        </pc:spChg>
        <pc:picChg chg="add ord">
          <ac:chgData name="Sweetnam, Victoria Isabel" userId="S::vsweetn@emory.edu::50b07925-f77b-428e-b84d-fe74425fe0df" providerId="AD" clId="Web-{AAD0C068-CF7B-66C5-8B9E-832D288EF925}" dt="2026-05-09T15:41:10.615" v="15"/>
          <ac:picMkLst>
            <pc:docMk/>
            <pc:sldMk cId="2051574368" sldId="928"/>
            <ac:picMk id="5" creationId="{FA456304-EDC2-64C2-0E92-173C7F5752BB}"/>
          </ac:picMkLst>
        </pc:picChg>
      </pc:sldChg>
      <pc:sldChg chg="addSp delSp modSp">
        <pc:chgData name="Sweetnam, Victoria Isabel" userId="S::vsweetn@emory.edu::50b07925-f77b-428e-b84d-fe74425fe0df" providerId="AD" clId="Web-{AAD0C068-CF7B-66C5-8B9E-832D288EF925}" dt="2026-05-10T00:28:17.840" v="124"/>
        <pc:sldMkLst>
          <pc:docMk/>
          <pc:sldMk cId="241614529" sldId="959"/>
        </pc:sldMkLst>
        <pc:spChg chg="add mod">
          <ac:chgData name="Sweetnam, Victoria Isabel" userId="S::vsweetn@emory.edu::50b07925-f77b-428e-b84d-fe74425fe0df" providerId="AD" clId="Web-{AAD0C068-CF7B-66C5-8B9E-832D288EF925}" dt="2026-05-10T00:25:18.247" v="107" actId="1076"/>
          <ac:spMkLst>
            <pc:docMk/>
            <pc:sldMk cId="241614529" sldId="959"/>
            <ac:spMk id="2" creationId="{A28184AF-C8BE-5425-B8FC-520A178A38CF}"/>
          </ac:spMkLst>
        </pc:spChg>
        <pc:spChg chg="add mod">
          <ac:chgData name="Sweetnam, Victoria Isabel" userId="S::vsweetn@emory.edu::50b07925-f77b-428e-b84d-fe74425fe0df" providerId="AD" clId="Web-{AAD0C068-CF7B-66C5-8B9E-832D288EF925}" dt="2026-05-10T00:25:46.012" v="113" actId="1076"/>
          <ac:spMkLst>
            <pc:docMk/>
            <pc:sldMk cId="241614529" sldId="959"/>
            <ac:spMk id="4" creationId="{25E20A50-394A-A9B1-09D2-2BA55D652831}"/>
          </ac:spMkLst>
        </pc:spChg>
        <pc:spChg chg="add mod">
          <ac:chgData name="Sweetnam, Victoria Isabel" userId="S::vsweetn@emory.edu::50b07925-f77b-428e-b84d-fe74425fe0df" providerId="AD" clId="Web-{AAD0C068-CF7B-66C5-8B9E-832D288EF925}" dt="2026-05-10T00:25:59.950" v="115" actId="1076"/>
          <ac:spMkLst>
            <pc:docMk/>
            <pc:sldMk cId="241614529" sldId="959"/>
            <ac:spMk id="5" creationId="{415CBAA4-5280-4A4A-16E4-A7497354F53D}"/>
          </ac:spMkLst>
        </pc:spChg>
        <pc:spChg chg="add mod">
          <ac:chgData name="Sweetnam, Victoria Isabel" userId="S::vsweetn@emory.edu::50b07925-f77b-428e-b84d-fe74425fe0df" providerId="AD" clId="Web-{AAD0C068-CF7B-66C5-8B9E-832D288EF925}" dt="2026-05-10T00:26:07.278" v="117" actId="1076"/>
          <ac:spMkLst>
            <pc:docMk/>
            <pc:sldMk cId="241614529" sldId="959"/>
            <ac:spMk id="6" creationId="{708831ED-F8EA-53FB-F298-C3F52316AEA9}"/>
          </ac:spMkLst>
        </pc:spChg>
        <pc:spChg chg="add mod">
          <ac:chgData name="Sweetnam, Victoria Isabel" userId="S::vsweetn@emory.edu::50b07925-f77b-428e-b84d-fe74425fe0df" providerId="AD" clId="Web-{AAD0C068-CF7B-66C5-8B9E-832D288EF925}" dt="2026-05-10T00:26:27.044" v="119" actId="1076"/>
          <ac:spMkLst>
            <pc:docMk/>
            <pc:sldMk cId="241614529" sldId="959"/>
            <ac:spMk id="7" creationId="{2F5DFE35-F34B-B033-F67C-6B034F270EA2}"/>
          </ac:spMkLst>
        </pc:spChg>
        <pc:spChg chg="add mod">
          <ac:chgData name="Sweetnam, Victoria Isabel" userId="S::vsweetn@emory.edu::50b07925-f77b-428e-b84d-fe74425fe0df" providerId="AD" clId="Web-{AAD0C068-CF7B-66C5-8B9E-832D288EF925}" dt="2026-05-10T00:26:46.669" v="121" actId="1076"/>
          <ac:spMkLst>
            <pc:docMk/>
            <pc:sldMk cId="241614529" sldId="959"/>
            <ac:spMk id="8" creationId="{024064E4-6051-B2AF-B12A-4D6E67231A13}"/>
          </ac:spMkLst>
        </pc:spChg>
        <pc:picChg chg="mod">
          <ac:chgData name="Sweetnam, Victoria Isabel" userId="S::vsweetn@emory.edu::50b07925-f77b-428e-b84d-fe74425fe0df" providerId="AD" clId="Web-{AAD0C068-CF7B-66C5-8B9E-832D288EF925}" dt="2026-05-10T00:24:41.247" v="105" actId="1076"/>
          <ac:picMkLst>
            <pc:docMk/>
            <pc:sldMk cId="241614529" sldId="959"/>
            <ac:picMk id="10" creationId="{3524380D-C7D5-9F7F-A353-5FE114302826}"/>
          </ac:picMkLst>
        </pc:picChg>
        <pc:picChg chg="mod">
          <ac:chgData name="Sweetnam, Victoria Isabel" userId="S::vsweetn@emory.edu::50b07925-f77b-428e-b84d-fe74425fe0df" providerId="AD" clId="Web-{AAD0C068-CF7B-66C5-8B9E-832D288EF925}" dt="2026-05-10T00:24:32.028" v="103" actId="14100"/>
          <ac:picMkLst>
            <pc:docMk/>
            <pc:sldMk cId="241614529" sldId="959"/>
            <ac:picMk id="11" creationId="{E68EFB12-C22D-BF24-47D5-75D4DD10E962}"/>
          </ac:picMkLst>
        </pc:picChg>
      </pc:sldChg>
      <pc:sldChg chg="modNotes">
        <pc:chgData name="Sweetnam, Victoria Isabel" userId="S::vsweetn@emory.edu::50b07925-f77b-428e-b84d-fe74425fe0df" providerId="AD" clId="Web-{AAD0C068-CF7B-66C5-8B9E-832D288EF925}" dt="2026-05-09T15:53:42.615" v="98"/>
        <pc:sldMkLst>
          <pc:docMk/>
          <pc:sldMk cId="4214651912" sldId="961"/>
        </pc:sldMkLst>
      </pc:sldChg>
      <pc:sldChg chg="delSp">
        <pc:chgData name="Sweetnam, Victoria Isabel" userId="S::vsweetn@emory.edu::50b07925-f77b-428e-b84d-fe74425fe0df" providerId="AD" clId="Web-{AAD0C068-CF7B-66C5-8B9E-832D288EF925}" dt="2026-05-09T15:24:55.618" v="2"/>
        <pc:sldMkLst>
          <pc:docMk/>
          <pc:sldMk cId="4061433649" sldId="966"/>
        </pc:sldMkLst>
      </pc:sldChg>
      <pc:sldChg chg="modSp add ord replId">
        <pc:chgData name="Sweetnam, Victoria Isabel" userId="S::vsweetn@emory.edu::50b07925-f77b-428e-b84d-fe74425fe0df" providerId="AD" clId="Web-{AAD0C068-CF7B-66C5-8B9E-832D288EF925}" dt="2026-05-09T15:49:49.708" v="29"/>
        <pc:sldMkLst>
          <pc:docMk/>
          <pc:sldMk cId="1138367579" sldId="969"/>
        </pc:sldMkLst>
        <pc:spChg chg="mod">
          <ac:chgData name="Sweetnam, Victoria Isabel" userId="S::vsweetn@emory.edu::50b07925-f77b-428e-b84d-fe74425fe0df" providerId="AD" clId="Web-{AAD0C068-CF7B-66C5-8B9E-832D288EF925}" dt="2026-05-09T15:43:47.305" v="22" actId="1076"/>
          <ac:spMkLst>
            <pc:docMk/>
            <pc:sldMk cId="1138367579" sldId="969"/>
            <ac:spMk id="3" creationId="{5E0A63DF-E09E-0F05-173D-9BDB4C777FAD}"/>
          </ac:spMkLst>
        </pc:spChg>
      </pc:sldChg>
      <pc:sldChg chg="modSp add ord replId">
        <pc:chgData name="Sweetnam, Victoria Isabel" userId="S::vsweetn@emory.edu::50b07925-f77b-428e-b84d-fe74425fe0df" providerId="AD" clId="Web-{AAD0C068-CF7B-66C5-8B9E-832D288EF925}" dt="2026-05-09T15:49:56.083" v="30"/>
        <pc:sldMkLst>
          <pc:docMk/>
          <pc:sldMk cId="3707481636" sldId="970"/>
        </pc:sldMkLst>
        <pc:spChg chg="mod">
          <ac:chgData name="Sweetnam, Victoria Isabel" userId="S::vsweetn@emory.edu::50b07925-f77b-428e-b84d-fe74425fe0df" providerId="AD" clId="Web-{AAD0C068-CF7B-66C5-8B9E-832D288EF925}" dt="2026-05-09T15:44:04.727" v="24" actId="14100"/>
          <ac:spMkLst>
            <pc:docMk/>
            <pc:sldMk cId="3707481636" sldId="970"/>
            <ac:spMk id="3" creationId="{E93FC8D1-571B-9340-9017-7BC340E6A28C}"/>
          </ac:spMkLst>
        </pc:spChg>
      </pc:sldChg>
      <pc:sldChg chg="modSp new mod modClrScheme chgLayout">
        <pc:chgData name="Sweetnam, Victoria Isabel" userId="S::vsweetn@emory.edu::50b07925-f77b-428e-b84d-fe74425fe0df" providerId="AD" clId="Web-{AAD0C068-CF7B-66C5-8B9E-832D288EF925}" dt="2026-05-09T15:51:28.286" v="84" actId="20577"/>
        <pc:sldMkLst>
          <pc:docMk/>
          <pc:sldMk cId="2737705813" sldId="971"/>
        </pc:sldMkLst>
        <pc:spChg chg="mod ord">
          <ac:chgData name="Sweetnam, Victoria Isabel" userId="S::vsweetn@emory.edu::50b07925-f77b-428e-b84d-fe74425fe0df" providerId="AD" clId="Web-{AAD0C068-CF7B-66C5-8B9E-832D288EF925}" dt="2026-05-09T15:51:04.520" v="64"/>
          <ac:spMkLst>
            <pc:docMk/>
            <pc:sldMk cId="2737705813" sldId="971"/>
            <ac:spMk id="2" creationId="{B07A809F-4D02-6A11-0987-CA2943FF2C30}"/>
          </ac:spMkLst>
        </pc:spChg>
        <pc:spChg chg="mod ord">
          <ac:chgData name="Sweetnam, Victoria Isabel" userId="S::vsweetn@emory.edu::50b07925-f77b-428e-b84d-fe74425fe0df" providerId="AD" clId="Web-{AAD0C068-CF7B-66C5-8B9E-832D288EF925}" dt="2026-05-09T15:51:28.286" v="84" actId="20577"/>
          <ac:spMkLst>
            <pc:docMk/>
            <pc:sldMk cId="2737705813" sldId="971"/>
            <ac:spMk id="3" creationId="{7F77584B-25E7-DF12-8995-11D551EE2CB0}"/>
          </ac:spMkLst>
        </pc:spChg>
      </pc:sldChg>
    </pc:docChg>
  </pc:docChgLst>
  <pc:docChgLst>
    <pc:chgData name="Sweetnam, Victoria Isabel" userId="S::vsweetn@emory.edu::50b07925-f77b-428e-b84d-fe74425fe0df" providerId="AD" clId="Web-{BC60D48C-0879-AEF6-1609-4F6452F75294}"/>
    <pc:docChg chg="modSld">
      <pc:chgData name="Sweetnam, Victoria Isabel" userId="S::vsweetn@emory.edu::50b07925-f77b-428e-b84d-fe74425fe0df" providerId="AD" clId="Web-{BC60D48C-0879-AEF6-1609-4F6452F75294}" dt="2026-05-12T03:27:52.165" v="4" actId="20577"/>
      <pc:docMkLst>
        <pc:docMk/>
      </pc:docMkLst>
      <pc:sldChg chg="modSp">
        <pc:chgData name="Sweetnam, Victoria Isabel" userId="S::vsweetn@emory.edu::50b07925-f77b-428e-b84d-fe74425fe0df" providerId="AD" clId="Web-{BC60D48C-0879-AEF6-1609-4F6452F75294}" dt="2026-05-12T03:27:52.165" v="4" actId="20577"/>
        <pc:sldMkLst>
          <pc:docMk/>
          <pc:sldMk cId="2529017647" sldId="923"/>
        </pc:sldMkLst>
        <pc:spChg chg="mod">
          <ac:chgData name="Sweetnam, Victoria Isabel" userId="S::vsweetn@emory.edu::50b07925-f77b-428e-b84d-fe74425fe0df" providerId="AD" clId="Web-{BC60D48C-0879-AEF6-1609-4F6452F75294}" dt="2026-05-12T03:27:52.165" v="4" actId="20577"/>
          <ac:spMkLst>
            <pc:docMk/>
            <pc:sldMk cId="2529017647" sldId="923"/>
            <ac:spMk id="2" creationId="{1188E457-A15C-A756-E806-0B4562251BEB}"/>
          </ac:spMkLst>
        </pc:spChg>
      </pc:sldChg>
    </pc:docChg>
  </pc:docChgLst>
  <pc:docChgLst>
    <pc:chgData name="Sweetnam, Victoria Isabel" userId="S::vsweetn@emory.edu::50b07925-f77b-428e-b84d-fe74425fe0df" providerId="AD" clId="Web-{AB22AEBF-E583-C397-3273-2D6B9CEE5ABE}"/>
    <pc:docChg chg="addSld modSld sldOrd modSection">
      <pc:chgData name="Sweetnam, Victoria Isabel" userId="S::vsweetn@emory.edu::50b07925-f77b-428e-b84d-fe74425fe0df" providerId="AD" clId="Web-{AB22AEBF-E583-C397-3273-2D6B9CEE5ABE}" dt="2026-05-12T01:33:06.912" v="309" actId="20577"/>
      <pc:docMkLst>
        <pc:docMk/>
      </pc:docMkLst>
      <pc:sldChg chg="modSp">
        <pc:chgData name="Sweetnam, Victoria Isabel" userId="S::vsweetn@emory.edu::50b07925-f77b-428e-b84d-fe74425fe0df" providerId="AD" clId="Web-{AB22AEBF-E583-C397-3273-2D6B9CEE5ABE}" dt="2026-05-12T00:39:48.164" v="155" actId="1076"/>
        <pc:sldMkLst>
          <pc:docMk/>
          <pc:sldMk cId="2144964677" sldId="317"/>
        </pc:sldMkLst>
        <pc:spChg chg="mod">
          <ac:chgData name="Sweetnam, Victoria Isabel" userId="S::vsweetn@emory.edu::50b07925-f77b-428e-b84d-fe74425fe0df" providerId="AD" clId="Web-{AB22AEBF-E583-C397-3273-2D6B9CEE5ABE}" dt="2026-05-12T00:39:48.164" v="155" actId="1076"/>
          <ac:spMkLst>
            <pc:docMk/>
            <pc:sldMk cId="2144964677" sldId="317"/>
            <ac:spMk id="5" creationId="{D7FF087C-6053-DCCB-3659-EEA6F78B9948}"/>
          </ac:spMkLst>
        </pc:spChg>
      </pc:sldChg>
      <pc:sldChg chg="modSp">
        <pc:chgData name="Sweetnam, Victoria Isabel" userId="S::vsweetn@emory.edu::50b07925-f77b-428e-b84d-fe74425fe0df" providerId="AD" clId="Web-{AB22AEBF-E583-C397-3273-2D6B9CEE5ABE}" dt="2026-05-12T01:32:38.989" v="299" actId="20577"/>
        <pc:sldMkLst>
          <pc:docMk/>
          <pc:sldMk cId="0" sldId="452"/>
        </pc:sldMkLst>
        <pc:spChg chg="mod">
          <ac:chgData name="Sweetnam, Victoria Isabel" userId="S::vsweetn@emory.edu::50b07925-f77b-428e-b84d-fe74425fe0df" providerId="AD" clId="Web-{AB22AEBF-E583-C397-3273-2D6B9CEE5ABE}" dt="2026-05-12T01:32:38.989" v="299" actId="20577"/>
          <ac:spMkLst>
            <pc:docMk/>
            <pc:sldMk cId="0" sldId="452"/>
            <ac:spMk id="2" creationId="{00000000-0000-0000-0000-000000000000}"/>
          </ac:spMkLst>
        </pc:spChg>
      </pc:sldChg>
      <pc:sldChg chg="modSp">
        <pc:chgData name="Sweetnam, Victoria Isabel" userId="S::vsweetn@emory.edu::50b07925-f77b-428e-b84d-fe74425fe0df" providerId="AD" clId="Web-{AB22AEBF-E583-C397-3273-2D6B9CEE5ABE}" dt="2026-05-12T01:32:50.052" v="304" actId="20577"/>
        <pc:sldMkLst>
          <pc:docMk/>
          <pc:sldMk cId="0" sldId="457"/>
        </pc:sldMkLst>
        <pc:spChg chg="mod">
          <ac:chgData name="Sweetnam, Victoria Isabel" userId="S::vsweetn@emory.edu::50b07925-f77b-428e-b84d-fe74425fe0df" providerId="AD" clId="Web-{AB22AEBF-E583-C397-3273-2D6B9CEE5ABE}" dt="2026-05-12T01:32:50.052" v="304" actId="20577"/>
          <ac:spMkLst>
            <pc:docMk/>
            <pc:sldMk cId="0" sldId="457"/>
            <ac:spMk id="2" creationId="{00000000-0000-0000-0000-000000000000}"/>
          </ac:spMkLst>
        </pc:spChg>
      </pc:sldChg>
      <pc:sldChg chg="modSp">
        <pc:chgData name="Sweetnam, Victoria Isabel" userId="S::vsweetn@emory.edu::50b07925-f77b-428e-b84d-fe74425fe0df" providerId="AD" clId="Web-{AB22AEBF-E583-C397-3273-2D6B9CEE5ABE}" dt="2026-05-12T01:32:57.802" v="307" actId="20577"/>
        <pc:sldMkLst>
          <pc:docMk/>
          <pc:sldMk cId="0" sldId="458"/>
        </pc:sldMkLst>
        <pc:spChg chg="mod">
          <ac:chgData name="Sweetnam, Victoria Isabel" userId="S::vsweetn@emory.edu::50b07925-f77b-428e-b84d-fe74425fe0df" providerId="AD" clId="Web-{AB22AEBF-E583-C397-3273-2D6B9CEE5ABE}" dt="2026-05-12T01:32:57.802" v="307" actId="20577"/>
          <ac:spMkLst>
            <pc:docMk/>
            <pc:sldMk cId="0" sldId="458"/>
            <ac:spMk id="2" creationId="{00000000-0000-0000-0000-000000000000}"/>
          </ac:spMkLst>
        </pc:spChg>
      </pc:sldChg>
      <pc:sldChg chg="modSp">
        <pc:chgData name="Sweetnam, Victoria Isabel" userId="S::vsweetn@emory.edu::50b07925-f77b-428e-b84d-fe74425fe0df" providerId="AD" clId="Web-{AB22AEBF-E583-C397-3273-2D6B9CEE5ABE}" dt="2026-05-12T01:12:18.957" v="274" actId="20577"/>
        <pc:sldMkLst>
          <pc:docMk/>
          <pc:sldMk cId="0" sldId="459"/>
        </pc:sldMkLst>
        <pc:spChg chg="mod">
          <ac:chgData name="Sweetnam, Victoria Isabel" userId="S::vsweetn@emory.edu::50b07925-f77b-428e-b84d-fe74425fe0df" providerId="AD" clId="Web-{AB22AEBF-E583-C397-3273-2D6B9CEE5ABE}" dt="2026-05-12T01:12:18.957" v="274" actId="20577"/>
          <ac:spMkLst>
            <pc:docMk/>
            <pc:sldMk cId="0" sldId="459"/>
            <ac:spMk id="2" creationId="{00000000-0000-0000-0000-000000000000}"/>
          </ac:spMkLst>
        </pc:spChg>
      </pc:sldChg>
      <pc:sldChg chg="addSp delSp modSp">
        <pc:chgData name="Sweetnam, Victoria Isabel" userId="S::vsweetn@emory.edu::50b07925-f77b-428e-b84d-fe74425fe0df" providerId="AD" clId="Web-{AB22AEBF-E583-C397-3273-2D6B9CEE5ABE}" dt="2026-05-12T01:21:39.137" v="282" actId="20577"/>
        <pc:sldMkLst>
          <pc:docMk/>
          <pc:sldMk cId="0" sldId="460"/>
        </pc:sldMkLst>
        <pc:spChg chg="mod">
          <ac:chgData name="Sweetnam, Victoria Isabel" userId="S::vsweetn@emory.edu::50b07925-f77b-428e-b84d-fe74425fe0df" providerId="AD" clId="Web-{AB22AEBF-E583-C397-3273-2D6B9CEE5ABE}" dt="2026-05-12T01:21:39.137" v="282" actId="20577"/>
          <ac:spMkLst>
            <pc:docMk/>
            <pc:sldMk cId="0" sldId="460"/>
            <ac:spMk id="5" creationId="{F3BD1F7C-6465-499A-D49B-973DD5EC5B32}"/>
          </ac:spMkLst>
        </pc:spChg>
        <pc:spChg chg="add">
          <ac:chgData name="Sweetnam, Victoria Isabel" userId="S::vsweetn@emory.edu::50b07925-f77b-428e-b84d-fe74425fe0df" providerId="AD" clId="Web-{AB22AEBF-E583-C397-3273-2D6B9CEE5ABE}" dt="2026-05-12T01:20:44.854" v="278"/>
          <ac:spMkLst>
            <pc:docMk/>
            <pc:sldMk cId="0" sldId="460"/>
            <ac:spMk id="6" creationId="{481FA941-8CDB-ADCB-5F7C-5554664F371D}"/>
          </ac:spMkLst>
        </pc:spChg>
      </pc:sldChg>
      <pc:sldChg chg="modSp">
        <pc:chgData name="Sweetnam, Victoria Isabel" userId="S::vsweetn@emory.edu::50b07925-f77b-428e-b84d-fe74425fe0df" providerId="AD" clId="Web-{AB22AEBF-E583-C397-3273-2D6B9CEE5ABE}" dt="2026-05-12T00:36:55.394" v="140" actId="20577"/>
        <pc:sldMkLst>
          <pc:docMk/>
          <pc:sldMk cId="2051574368" sldId="928"/>
        </pc:sldMkLst>
        <pc:spChg chg="mod">
          <ac:chgData name="Sweetnam, Victoria Isabel" userId="S::vsweetn@emory.edu::50b07925-f77b-428e-b84d-fe74425fe0df" providerId="AD" clId="Web-{AB22AEBF-E583-C397-3273-2D6B9CEE5ABE}" dt="2026-05-12T00:36:55.394" v="140" actId="20577"/>
          <ac:spMkLst>
            <pc:docMk/>
            <pc:sldMk cId="2051574368" sldId="928"/>
            <ac:spMk id="2" creationId="{EB127D16-5746-B7E9-8CE5-1ABD127BD8BF}"/>
          </ac:spMkLst>
        </pc:spChg>
      </pc:sldChg>
      <pc:sldChg chg="addSp modSp">
        <pc:chgData name="Sweetnam, Victoria Isabel" userId="S::vsweetn@emory.edu::50b07925-f77b-428e-b84d-fe74425fe0df" providerId="AD" clId="Web-{AB22AEBF-E583-C397-3273-2D6B9CEE5ABE}" dt="2026-05-12T00:26:03.262" v="18" actId="1076"/>
        <pc:sldMkLst>
          <pc:docMk/>
          <pc:sldMk cId="2055346135" sldId="929"/>
        </pc:sldMkLst>
        <pc:spChg chg="add mod">
          <ac:chgData name="Sweetnam, Victoria Isabel" userId="S::vsweetn@emory.edu::50b07925-f77b-428e-b84d-fe74425fe0df" providerId="AD" clId="Web-{AB22AEBF-E583-C397-3273-2D6B9CEE5ABE}" dt="2026-05-12T00:26:03.262" v="18" actId="1076"/>
          <ac:spMkLst>
            <pc:docMk/>
            <pc:sldMk cId="2055346135" sldId="929"/>
            <ac:spMk id="6" creationId="{1A6DBE84-57B1-9EC1-80EE-693CE56007ED}"/>
          </ac:spMkLst>
        </pc:spChg>
      </pc:sldChg>
      <pc:sldChg chg="modSp">
        <pc:chgData name="Sweetnam, Victoria Isabel" userId="S::vsweetn@emory.edu::50b07925-f77b-428e-b84d-fe74425fe0df" providerId="AD" clId="Web-{AB22AEBF-E583-C397-3273-2D6B9CEE5ABE}" dt="2026-05-12T00:33:36.263" v="101" actId="20577"/>
        <pc:sldMkLst>
          <pc:docMk/>
          <pc:sldMk cId="2682005222" sldId="939"/>
        </pc:sldMkLst>
        <pc:spChg chg="mod">
          <ac:chgData name="Sweetnam, Victoria Isabel" userId="S::vsweetn@emory.edu::50b07925-f77b-428e-b84d-fe74425fe0df" providerId="AD" clId="Web-{AB22AEBF-E583-C397-3273-2D6B9CEE5ABE}" dt="2026-05-12T00:33:36.263" v="101" actId="20577"/>
          <ac:spMkLst>
            <pc:docMk/>
            <pc:sldMk cId="2682005222" sldId="939"/>
            <ac:spMk id="2" creationId="{E2170EA1-382D-89D3-7F03-5048EC303CC4}"/>
          </ac:spMkLst>
        </pc:spChg>
      </pc:sldChg>
      <pc:sldChg chg="modSp">
        <pc:chgData name="Sweetnam, Victoria Isabel" userId="S::vsweetn@emory.edu::50b07925-f77b-428e-b84d-fe74425fe0df" providerId="AD" clId="Web-{AB22AEBF-E583-C397-3273-2D6B9CEE5ABE}" dt="2026-05-12T00:31:02.227" v="90" actId="1076"/>
        <pc:sldMkLst>
          <pc:docMk/>
          <pc:sldMk cId="1534765888" sldId="941"/>
        </pc:sldMkLst>
        <pc:spChg chg="mod">
          <ac:chgData name="Sweetnam, Victoria Isabel" userId="S::vsweetn@emory.edu::50b07925-f77b-428e-b84d-fe74425fe0df" providerId="AD" clId="Web-{AB22AEBF-E583-C397-3273-2D6B9CEE5ABE}" dt="2026-05-12T00:31:02.227" v="90" actId="1076"/>
          <ac:spMkLst>
            <pc:docMk/>
            <pc:sldMk cId="1534765888" sldId="941"/>
            <ac:spMk id="2" creationId="{743E4AED-919A-75CF-49EE-44353493FC3F}"/>
          </ac:spMkLst>
        </pc:spChg>
      </pc:sldChg>
      <pc:sldChg chg="modSp">
        <pc:chgData name="Sweetnam, Victoria Isabel" userId="S::vsweetn@emory.edu::50b07925-f77b-428e-b84d-fe74425fe0df" providerId="AD" clId="Web-{AB22AEBF-E583-C397-3273-2D6B9CEE5ABE}" dt="2026-05-12T00:24:40.086" v="11" actId="20577"/>
        <pc:sldMkLst>
          <pc:docMk/>
          <pc:sldMk cId="433517667" sldId="943"/>
        </pc:sldMkLst>
        <pc:spChg chg="mod">
          <ac:chgData name="Sweetnam, Victoria Isabel" userId="S::vsweetn@emory.edu::50b07925-f77b-428e-b84d-fe74425fe0df" providerId="AD" clId="Web-{AB22AEBF-E583-C397-3273-2D6B9CEE5ABE}" dt="2026-05-12T00:24:40.086" v="11" actId="20577"/>
          <ac:spMkLst>
            <pc:docMk/>
            <pc:sldMk cId="433517667" sldId="943"/>
            <ac:spMk id="6" creationId="{7A0B4893-B007-EB67-C663-B7D2F04D3BBB}"/>
          </ac:spMkLst>
        </pc:spChg>
      </pc:sldChg>
      <pc:sldChg chg="modSp">
        <pc:chgData name="Sweetnam, Victoria Isabel" userId="S::vsweetn@emory.edu::50b07925-f77b-428e-b84d-fe74425fe0df" providerId="AD" clId="Web-{AB22AEBF-E583-C397-3273-2D6B9CEE5ABE}" dt="2026-05-12T00:27:35.188" v="42" actId="20577"/>
        <pc:sldMkLst>
          <pc:docMk/>
          <pc:sldMk cId="2956532544" sldId="944"/>
        </pc:sldMkLst>
        <pc:spChg chg="mod">
          <ac:chgData name="Sweetnam, Victoria Isabel" userId="S::vsweetn@emory.edu::50b07925-f77b-428e-b84d-fe74425fe0df" providerId="AD" clId="Web-{AB22AEBF-E583-C397-3273-2D6B9CEE5ABE}" dt="2026-05-12T00:27:35.188" v="42" actId="20577"/>
          <ac:spMkLst>
            <pc:docMk/>
            <pc:sldMk cId="2956532544" sldId="944"/>
            <ac:spMk id="4" creationId="{2D005703-6DFF-7D0B-46E1-F9A111776A56}"/>
          </ac:spMkLst>
        </pc:spChg>
      </pc:sldChg>
      <pc:sldChg chg="modSp">
        <pc:chgData name="Sweetnam, Victoria Isabel" userId="S::vsweetn@emory.edu::50b07925-f77b-428e-b84d-fe74425fe0df" providerId="AD" clId="Web-{AB22AEBF-E583-C397-3273-2D6B9CEE5ABE}" dt="2026-05-12T01:33:06.912" v="309" actId="20577"/>
        <pc:sldMkLst>
          <pc:docMk/>
          <pc:sldMk cId="3565340064" sldId="956"/>
        </pc:sldMkLst>
        <pc:spChg chg="mod">
          <ac:chgData name="Sweetnam, Victoria Isabel" userId="S::vsweetn@emory.edu::50b07925-f77b-428e-b84d-fe74425fe0df" providerId="AD" clId="Web-{AB22AEBF-E583-C397-3273-2D6B9CEE5ABE}" dt="2026-05-12T01:11:56.035" v="271" actId="20577"/>
          <ac:spMkLst>
            <pc:docMk/>
            <pc:sldMk cId="3565340064" sldId="956"/>
            <ac:spMk id="2" creationId="{9BB87E5B-C5AE-D975-C798-15B8F85DDCCE}"/>
          </ac:spMkLst>
        </pc:spChg>
        <pc:spChg chg="mod">
          <ac:chgData name="Sweetnam, Victoria Isabel" userId="S::vsweetn@emory.edu::50b07925-f77b-428e-b84d-fe74425fe0df" providerId="AD" clId="Web-{AB22AEBF-E583-C397-3273-2D6B9CEE5ABE}" dt="2026-05-12T01:33:06.912" v="309" actId="20577"/>
          <ac:spMkLst>
            <pc:docMk/>
            <pc:sldMk cId="3565340064" sldId="956"/>
            <ac:spMk id="6" creationId="{6069D4C2-5D1F-9401-DB4D-1941CECCC324}"/>
          </ac:spMkLst>
        </pc:spChg>
      </pc:sldChg>
      <pc:sldChg chg="modSp">
        <pc:chgData name="Sweetnam, Victoria Isabel" userId="S::vsweetn@emory.edu::50b07925-f77b-428e-b84d-fe74425fe0df" providerId="AD" clId="Web-{AB22AEBF-E583-C397-3273-2D6B9CEE5ABE}" dt="2026-05-12T00:35:11.266" v="125" actId="20577"/>
        <pc:sldMkLst>
          <pc:docMk/>
          <pc:sldMk cId="4214651912" sldId="961"/>
        </pc:sldMkLst>
        <pc:spChg chg="mod">
          <ac:chgData name="Sweetnam, Victoria Isabel" userId="S::vsweetn@emory.edu::50b07925-f77b-428e-b84d-fe74425fe0df" providerId="AD" clId="Web-{AB22AEBF-E583-C397-3273-2D6B9CEE5ABE}" dt="2026-05-12T00:35:11.266" v="125" actId="20577"/>
          <ac:spMkLst>
            <pc:docMk/>
            <pc:sldMk cId="4214651912" sldId="961"/>
            <ac:spMk id="4" creationId="{E23BCBED-6F06-BEEB-2A54-986939B318EE}"/>
          </ac:spMkLst>
        </pc:spChg>
      </pc:sldChg>
      <pc:sldChg chg="modSp ord">
        <pc:chgData name="Sweetnam, Victoria Isabel" userId="S::vsweetn@emory.edu::50b07925-f77b-428e-b84d-fe74425fe0df" providerId="AD" clId="Web-{AB22AEBF-E583-C397-3273-2D6B9CEE5ABE}" dt="2026-05-12T01:32:20.363" v="295" actId="20577"/>
        <pc:sldMkLst>
          <pc:docMk/>
          <pc:sldMk cId="2794083258" sldId="963"/>
        </pc:sldMkLst>
        <pc:spChg chg="mod">
          <ac:chgData name="Sweetnam, Victoria Isabel" userId="S::vsweetn@emory.edu::50b07925-f77b-428e-b84d-fe74425fe0df" providerId="AD" clId="Web-{AB22AEBF-E583-C397-3273-2D6B9CEE5ABE}" dt="2026-05-12T01:32:20.363" v="295" actId="20577"/>
          <ac:spMkLst>
            <pc:docMk/>
            <pc:sldMk cId="2794083258" sldId="963"/>
            <ac:spMk id="2" creationId="{112CD0E3-FBA5-20BC-C30F-0BAE6CDB128A}"/>
          </ac:spMkLst>
        </pc:spChg>
      </pc:sldChg>
      <pc:sldChg chg="modSp">
        <pc:chgData name="Sweetnam, Victoria Isabel" userId="S::vsweetn@emory.edu::50b07925-f77b-428e-b84d-fe74425fe0df" providerId="AD" clId="Web-{AB22AEBF-E583-C397-3273-2D6B9CEE5ABE}" dt="2026-05-12T01:23:48.563" v="285" actId="20577"/>
        <pc:sldMkLst>
          <pc:docMk/>
          <pc:sldMk cId="1653450841" sldId="964"/>
        </pc:sldMkLst>
        <pc:spChg chg="mod">
          <ac:chgData name="Sweetnam, Victoria Isabel" userId="S::vsweetn@emory.edu::50b07925-f77b-428e-b84d-fe74425fe0df" providerId="AD" clId="Web-{AB22AEBF-E583-C397-3273-2D6B9CEE5ABE}" dt="2026-05-12T01:23:48.563" v="285" actId="20577"/>
          <ac:spMkLst>
            <pc:docMk/>
            <pc:sldMk cId="1653450841" sldId="964"/>
            <ac:spMk id="3" creationId="{7ABED2EE-0A6F-0A35-300C-744582F8DFF0}"/>
          </ac:spMkLst>
        </pc:spChg>
      </pc:sldChg>
      <pc:sldChg chg="ord">
        <pc:chgData name="Sweetnam, Victoria Isabel" userId="S::vsweetn@emory.edu::50b07925-f77b-428e-b84d-fe74425fe0df" providerId="AD" clId="Web-{AB22AEBF-E583-C397-3273-2D6B9CEE5ABE}" dt="2026-05-12T00:26:30.748" v="20"/>
        <pc:sldMkLst>
          <pc:docMk/>
          <pc:sldMk cId="3099426148" sldId="965"/>
        </pc:sldMkLst>
      </pc:sldChg>
      <pc:sldChg chg="modSp">
        <pc:chgData name="Sweetnam, Victoria Isabel" userId="S::vsweetn@emory.edu::50b07925-f77b-428e-b84d-fe74425fe0df" providerId="AD" clId="Web-{AB22AEBF-E583-C397-3273-2D6B9CEE5ABE}" dt="2026-05-12T00:28:51.785" v="49" actId="1076"/>
        <pc:sldMkLst>
          <pc:docMk/>
          <pc:sldMk cId="2709037366" sldId="967"/>
        </pc:sldMkLst>
        <pc:spChg chg="mod">
          <ac:chgData name="Sweetnam, Victoria Isabel" userId="S::vsweetn@emory.edu::50b07925-f77b-428e-b84d-fe74425fe0df" providerId="AD" clId="Web-{AB22AEBF-E583-C397-3273-2D6B9CEE5ABE}" dt="2026-05-12T00:28:51.785" v="49" actId="1076"/>
          <ac:spMkLst>
            <pc:docMk/>
            <pc:sldMk cId="2709037366" sldId="967"/>
            <ac:spMk id="4" creationId="{F0A20762-1F62-5CC8-EC60-FF9EEFD37805}"/>
          </ac:spMkLst>
        </pc:spChg>
      </pc:sldChg>
      <pc:sldChg chg="modSp">
        <pc:chgData name="Sweetnam, Victoria Isabel" userId="S::vsweetn@emory.edu::50b07925-f77b-428e-b84d-fe74425fe0df" providerId="AD" clId="Web-{AB22AEBF-E583-C397-3273-2D6B9CEE5ABE}" dt="2026-05-12T00:28:10.158" v="46" actId="20577"/>
        <pc:sldMkLst>
          <pc:docMk/>
          <pc:sldMk cId="720959246" sldId="968"/>
        </pc:sldMkLst>
        <pc:spChg chg="mod">
          <ac:chgData name="Sweetnam, Victoria Isabel" userId="S::vsweetn@emory.edu::50b07925-f77b-428e-b84d-fe74425fe0df" providerId="AD" clId="Web-{AB22AEBF-E583-C397-3273-2D6B9CEE5ABE}" dt="2026-05-12T00:28:10.158" v="46" actId="20577"/>
          <ac:spMkLst>
            <pc:docMk/>
            <pc:sldMk cId="720959246" sldId="968"/>
            <ac:spMk id="4" creationId="{8A2AC7C9-3813-C0D2-8419-62E702D8BED8}"/>
          </ac:spMkLst>
        </pc:spChg>
      </pc:sldChg>
      <pc:sldChg chg="modSp">
        <pc:chgData name="Sweetnam, Victoria Isabel" userId="S::vsweetn@emory.edu::50b07925-f77b-428e-b84d-fe74425fe0df" providerId="AD" clId="Web-{AB22AEBF-E583-C397-3273-2D6B9CEE5ABE}" dt="2026-05-12T00:37:18.285" v="145" actId="14100"/>
        <pc:sldMkLst>
          <pc:docMk/>
          <pc:sldMk cId="1138367579" sldId="969"/>
        </pc:sldMkLst>
        <pc:spChg chg="mod">
          <ac:chgData name="Sweetnam, Victoria Isabel" userId="S::vsweetn@emory.edu::50b07925-f77b-428e-b84d-fe74425fe0df" providerId="AD" clId="Web-{AB22AEBF-E583-C397-3273-2D6B9CEE5ABE}" dt="2026-05-12T00:37:18.285" v="145" actId="14100"/>
          <ac:spMkLst>
            <pc:docMk/>
            <pc:sldMk cId="1138367579" sldId="969"/>
            <ac:spMk id="4" creationId="{3C5FEBDD-8103-428C-0077-8846CE46E625}"/>
          </ac:spMkLst>
        </pc:spChg>
      </pc:sldChg>
      <pc:sldChg chg="modSp">
        <pc:chgData name="Sweetnam, Victoria Isabel" userId="S::vsweetn@emory.edu::50b07925-f77b-428e-b84d-fe74425fe0df" providerId="AD" clId="Web-{AB22AEBF-E583-C397-3273-2D6B9CEE5ABE}" dt="2026-05-12T00:37:25.895" v="147" actId="20577"/>
        <pc:sldMkLst>
          <pc:docMk/>
          <pc:sldMk cId="3707481636" sldId="970"/>
        </pc:sldMkLst>
        <pc:spChg chg="mod">
          <ac:chgData name="Sweetnam, Victoria Isabel" userId="S::vsweetn@emory.edu::50b07925-f77b-428e-b84d-fe74425fe0df" providerId="AD" clId="Web-{AB22AEBF-E583-C397-3273-2D6B9CEE5ABE}" dt="2026-05-12T00:37:25.895" v="147" actId="20577"/>
          <ac:spMkLst>
            <pc:docMk/>
            <pc:sldMk cId="3707481636" sldId="970"/>
            <ac:spMk id="4" creationId="{AD02DA08-2E77-9F14-2896-F025B7CD8162}"/>
          </ac:spMkLst>
        </pc:spChg>
      </pc:sldChg>
    </pc:docChg>
  </pc:docChgLst>
  <pc:docChgLst>
    <pc:chgData name="Sweetnam, Victoria Isabel" userId="S::vsweetn@emory.edu::50b07925-f77b-428e-b84d-fe74425fe0df" providerId="AD" clId="Web-{5C33A94B-1F3E-9B60-405A-B1EEC73F35CA}"/>
    <pc:docChg chg="addSld delSld modSld modSection">
      <pc:chgData name="Sweetnam, Victoria Isabel" userId="S::vsweetn@emory.edu::50b07925-f77b-428e-b84d-fe74425fe0df" providerId="AD" clId="Web-{5C33A94B-1F3E-9B60-405A-B1EEC73F35CA}" dt="2026-05-08T18:20:04.942" v="1494"/>
      <pc:docMkLst>
        <pc:docMk/>
      </pc:docMkLst>
      <pc:sldChg chg="modSp">
        <pc:chgData name="Sweetnam, Victoria Isabel" userId="S::vsweetn@emory.edu::50b07925-f77b-428e-b84d-fe74425fe0df" providerId="AD" clId="Web-{5C33A94B-1F3E-9B60-405A-B1EEC73F35CA}" dt="2026-05-08T17:30:51.587" v="1019" actId="20577"/>
        <pc:sldMkLst>
          <pc:docMk/>
          <pc:sldMk cId="2491392650" sldId="257"/>
        </pc:sldMkLst>
        <pc:graphicFrameChg chg="modGraphic">
          <ac:chgData name="Sweetnam, Victoria Isabel" userId="S::vsweetn@emory.edu::50b07925-f77b-428e-b84d-fe74425fe0df" providerId="AD" clId="Web-{5C33A94B-1F3E-9B60-405A-B1EEC73F35CA}" dt="2026-05-08T17:30:51.587" v="1019" actId="20577"/>
          <ac:graphicFrameMkLst>
            <pc:docMk/>
            <pc:sldMk cId="2491392650" sldId="257"/>
            <ac:graphicFrameMk id="5" creationId="{F62F5D73-D8D1-0CE7-DA62-4FD246545EFE}"/>
          </ac:graphicFrameMkLst>
        </pc:graphicFrameChg>
      </pc:sldChg>
      <pc:sldChg chg="modSp">
        <pc:chgData name="Sweetnam, Victoria Isabel" userId="S::vsweetn@emory.edu::50b07925-f77b-428e-b84d-fe74425fe0df" providerId="AD" clId="Web-{5C33A94B-1F3E-9B60-405A-B1EEC73F35CA}" dt="2026-05-08T17:04:56.078" v="971" actId="20577"/>
        <pc:sldMkLst>
          <pc:docMk/>
          <pc:sldMk cId="3624428909" sldId="431"/>
        </pc:sldMkLst>
      </pc:sldChg>
      <pc:sldChg chg="modSp">
        <pc:chgData name="Sweetnam, Victoria Isabel" userId="S::vsweetn@emory.edu::50b07925-f77b-428e-b84d-fe74425fe0df" providerId="AD" clId="Web-{5C33A94B-1F3E-9B60-405A-B1EEC73F35CA}" dt="2026-05-08T18:14:18.871" v="1391"/>
        <pc:sldMkLst>
          <pc:docMk/>
          <pc:sldMk cId="0" sldId="452"/>
        </pc:sldMkLst>
        <pc:graphicFrameChg chg="mod modGraphic">
          <ac:chgData name="Sweetnam, Victoria Isabel" userId="S::vsweetn@emory.edu::50b07925-f77b-428e-b84d-fe74425fe0df" providerId="AD" clId="Web-{5C33A94B-1F3E-9B60-405A-B1EEC73F35CA}" dt="2026-05-08T18:14:18.871" v="1391"/>
          <ac:graphicFrameMkLst>
            <pc:docMk/>
            <pc:sldMk cId="0" sldId="452"/>
            <ac:graphicFrameMk id="3" creationId="{00000000-0000-0000-0000-000000000000}"/>
          </ac:graphicFrameMkLst>
        </pc:graphicFrameChg>
      </pc:sldChg>
      <pc:sldChg chg="delSp modSp">
        <pc:chgData name="Sweetnam, Victoria Isabel" userId="S::vsweetn@emory.edu::50b07925-f77b-428e-b84d-fe74425fe0df" providerId="AD" clId="Web-{5C33A94B-1F3E-9B60-405A-B1EEC73F35CA}" dt="2026-05-08T18:12:36.526" v="1327"/>
        <pc:sldMkLst>
          <pc:docMk/>
          <pc:sldMk cId="0" sldId="458"/>
        </pc:sldMkLst>
        <pc:graphicFrameChg chg="mod modGraphic">
          <ac:chgData name="Sweetnam, Victoria Isabel" userId="S::vsweetn@emory.edu::50b07925-f77b-428e-b84d-fe74425fe0df" providerId="AD" clId="Web-{5C33A94B-1F3E-9B60-405A-B1EEC73F35CA}" dt="2026-05-08T18:12:36.526" v="1327"/>
          <ac:graphicFrameMkLst>
            <pc:docMk/>
            <pc:sldMk cId="0" sldId="458"/>
            <ac:graphicFrameMk id="3" creationId="{00000000-0000-0000-0000-000000000000}"/>
          </ac:graphicFrameMkLst>
        </pc:graphicFrameChg>
      </pc:sldChg>
      <pc:sldChg chg="modSp">
        <pc:chgData name="Sweetnam, Victoria Isabel" userId="S::vsweetn@emory.edu::50b07925-f77b-428e-b84d-fe74425fe0df" providerId="AD" clId="Web-{5C33A94B-1F3E-9B60-405A-B1EEC73F35CA}" dt="2026-05-08T18:20:04.942" v="1494"/>
        <pc:sldMkLst>
          <pc:docMk/>
          <pc:sldMk cId="0" sldId="459"/>
        </pc:sldMkLst>
        <pc:graphicFrameChg chg="mod modGraphic">
          <ac:chgData name="Sweetnam, Victoria Isabel" userId="S::vsweetn@emory.edu::50b07925-f77b-428e-b84d-fe74425fe0df" providerId="AD" clId="Web-{5C33A94B-1F3E-9B60-405A-B1EEC73F35CA}" dt="2026-05-08T18:20:04.942" v="1494"/>
          <ac:graphicFrameMkLst>
            <pc:docMk/>
            <pc:sldMk cId="0" sldId="459"/>
            <ac:graphicFrameMk id="3" creationId="{00000000-0000-0000-0000-000000000000}"/>
          </ac:graphicFrameMkLst>
        </pc:graphicFrameChg>
      </pc:sldChg>
      <pc:sldChg chg="addSp modSp">
        <pc:chgData name="Sweetnam, Victoria Isabel" userId="S::vsweetn@emory.edu::50b07925-f77b-428e-b84d-fe74425fe0df" providerId="AD" clId="Web-{5C33A94B-1F3E-9B60-405A-B1EEC73F35CA}" dt="2026-05-08T17:30:01.507" v="997"/>
        <pc:sldMkLst>
          <pc:docMk/>
          <pc:sldMk cId="2055346135" sldId="929"/>
        </pc:sldMkLst>
        <pc:spChg chg="mod">
          <ac:chgData name="Sweetnam, Victoria Isabel" userId="S::vsweetn@emory.edu::50b07925-f77b-428e-b84d-fe74425fe0df" providerId="AD" clId="Web-{5C33A94B-1F3E-9B60-405A-B1EEC73F35CA}" dt="2026-05-08T16:44:23.192" v="820" actId="20577"/>
          <ac:spMkLst>
            <pc:docMk/>
            <pc:sldMk cId="2055346135" sldId="929"/>
            <ac:spMk id="2" creationId="{6A41A9A3-8504-A9FD-4550-B17AB09E4DEA}"/>
          </ac:spMkLst>
        </pc:spChg>
      </pc:sldChg>
      <pc:sldChg chg="modSp">
        <pc:chgData name="Sweetnam, Victoria Isabel" userId="S::vsweetn@emory.edu::50b07925-f77b-428e-b84d-fe74425fe0df" providerId="AD" clId="Web-{5C33A94B-1F3E-9B60-405A-B1EEC73F35CA}" dt="2026-05-08T17:58:40.347" v="1243" actId="20577"/>
        <pc:sldMkLst>
          <pc:docMk/>
          <pc:sldMk cId="401929452" sldId="936"/>
        </pc:sldMkLst>
        <pc:spChg chg="mod">
          <ac:chgData name="Sweetnam, Victoria Isabel" userId="S::vsweetn@emory.edu::50b07925-f77b-428e-b84d-fe74425fe0df" providerId="AD" clId="Web-{5C33A94B-1F3E-9B60-405A-B1EEC73F35CA}" dt="2026-05-08T17:58:40.347" v="1243" actId="20577"/>
          <ac:spMkLst>
            <pc:docMk/>
            <pc:sldMk cId="401929452" sldId="936"/>
            <ac:spMk id="2" creationId="{641DB26D-4957-15E6-BA75-2053F62C7510}"/>
          </ac:spMkLst>
        </pc:spChg>
      </pc:sldChg>
      <pc:sldChg chg="modSp">
        <pc:chgData name="Sweetnam, Victoria Isabel" userId="S::vsweetn@emory.edu::50b07925-f77b-428e-b84d-fe74425fe0df" providerId="AD" clId="Web-{5C33A94B-1F3E-9B60-405A-B1EEC73F35CA}" dt="2026-05-08T17:54:26.936" v="1216" actId="20577"/>
        <pc:sldMkLst>
          <pc:docMk/>
          <pc:sldMk cId="1787800930" sldId="938"/>
        </pc:sldMkLst>
        <pc:spChg chg="mod">
          <ac:chgData name="Sweetnam, Victoria Isabel" userId="S::vsweetn@emory.edu::50b07925-f77b-428e-b84d-fe74425fe0df" providerId="AD" clId="Web-{5C33A94B-1F3E-9B60-405A-B1EEC73F35CA}" dt="2026-05-08T17:54:26.936" v="1216" actId="20577"/>
          <ac:spMkLst>
            <pc:docMk/>
            <pc:sldMk cId="1787800930" sldId="938"/>
            <ac:spMk id="2" creationId="{A5177714-B058-78E7-2BD2-983F77DD0DD3}"/>
          </ac:spMkLst>
        </pc:spChg>
      </pc:sldChg>
      <pc:sldChg chg="modSp modNotes">
        <pc:chgData name="Sweetnam, Victoria Isabel" userId="S::vsweetn@emory.edu::50b07925-f77b-428e-b84d-fe74425fe0df" providerId="AD" clId="Web-{5C33A94B-1F3E-9B60-405A-B1EEC73F35CA}" dt="2026-05-08T17:56:43.689" v="1239" actId="20577"/>
        <pc:sldMkLst>
          <pc:docMk/>
          <pc:sldMk cId="2682005222" sldId="939"/>
        </pc:sldMkLst>
        <pc:spChg chg="mod">
          <ac:chgData name="Sweetnam, Victoria Isabel" userId="S::vsweetn@emory.edu::50b07925-f77b-428e-b84d-fe74425fe0df" providerId="AD" clId="Web-{5C33A94B-1F3E-9B60-405A-B1EEC73F35CA}" dt="2026-05-08T17:56:43.689" v="1239" actId="20577"/>
          <ac:spMkLst>
            <pc:docMk/>
            <pc:sldMk cId="2682005222" sldId="939"/>
            <ac:spMk id="4" creationId="{E0B1816B-1D5E-A0AF-EB97-96D1804F8E35}"/>
          </ac:spMkLst>
        </pc:spChg>
      </pc:sldChg>
      <pc:sldChg chg="modSp">
        <pc:chgData name="Sweetnam, Victoria Isabel" userId="S::vsweetn@emory.edu::50b07925-f77b-428e-b84d-fe74425fe0df" providerId="AD" clId="Web-{5C33A94B-1F3E-9B60-405A-B1EEC73F35CA}" dt="2026-05-08T17:38:54.411" v="1022" actId="20577"/>
        <pc:sldMkLst>
          <pc:docMk/>
          <pc:sldMk cId="2956532544" sldId="944"/>
        </pc:sldMkLst>
      </pc:sldChg>
      <pc:sldChg chg="modNotes">
        <pc:chgData name="Sweetnam, Victoria Isabel" userId="S::vsweetn@emory.edu::50b07925-f77b-428e-b84d-fe74425fe0df" providerId="AD" clId="Web-{5C33A94B-1F3E-9B60-405A-B1EEC73F35CA}" dt="2026-05-08T18:17:53.261" v="1420"/>
        <pc:sldMkLst>
          <pc:docMk/>
          <pc:sldMk cId="3565340064" sldId="956"/>
        </pc:sldMkLst>
      </pc:sldChg>
      <pc:sldChg chg="modNotes">
        <pc:chgData name="Sweetnam, Victoria Isabel" userId="S::vsweetn@emory.edu::50b07925-f77b-428e-b84d-fe74425fe0df" providerId="AD" clId="Web-{5C33A94B-1F3E-9B60-405A-B1EEC73F35CA}" dt="2026-05-08T18:08:39.896" v="1266"/>
        <pc:sldMkLst>
          <pc:docMk/>
          <pc:sldMk cId="241614529" sldId="959"/>
        </pc:sldMkLst>
      </pc:sldChg>
    </pc:docChg>
  </pc:docChgLst>
  <pc:docChgLst>
    <pc:chgData name="Sweetnam, Victoria Isabel" userId="S::vsweetn@emory.edu::50b07925-f77b-428e-b84d-fe74425fe0df" providerId="AD" clId="Web-{4D3FFA1B-B75C-4DC0-3E3B-4CFEBDD935D0}"/>
    <pc:docChg chg="modSld">
      <pc:chgData name="Sweetnam, Victoria Isabel" userId="S::vsweetn@emory.edu::50b07925-f77b-428e-b84d-fe74425fe0df" providerId="AD" clId="Web-{4D3FFA1B-B75C-4DC0-3E3B-4CFEBDD935D0}" dt="2026-05-08T19:42:15.250" v="98" actId="20577"/>
      <pc:docMkLst>
        <pc:docMk/>
      </pc:docMkLst>
      <pc:sldChg chg="modSp">
        <pc:chgData name="Sweetnam, Victoria Isabel" userId="S::vsweetn@emory.edu::50b07925-f77b-428e-b84d-fe74425fe0df" providerId="AD" clId="Web-{4D3FFA1B-B75C-4DC0-3E3B-4CFEBDD935D0}" dt="2026-05-08T19:39:35.808" v="41" actId="20577"/>
        <pc:sldMkLst>
          <pc:docMk/>
          <pc:sldMk cId="1653450841" sldId="964"/>
        </pc:sldMkLst>
        <pc:spChg chg="mod">
          <ac:chgData name="Sweetnam, Victoria Isabel" userId="S::vsweetn@emory.edu::50b07925-f77b-428e-b84d-fe74425fe0df" providerId="AD" clId="Web-{4D3FFA1B-B75C-4DC0-3E3B-4CFEBDD935D0}" dt="2026-05-08T19:39:35.808" v="41" actId="20577"/>
          <ac:spMkLst>
            <pc:docMk/>
            <pc:sldMk cId="1653450841" sldId="964"/>
            <ac:spMk id="2" creationId="{55387F12-266B-320D-B23E-297F7E09480E}"/>
          </ac:spMkLst>
        </pc:spChg>
      </pc:sldChg>
    </pc:docChg>
  </pc:docChgLst>
  <pc:docChgLst>
    <pc:chgData name="Quest, Tammie" userId="S::tquest@emory.edu::7b362cb1-ed7c-47d3-ad86-336ba86f1c60" providerId="AD" clId="Web-{CB2C7A4E-8505-560B-FC89-761BFB6219F3}"/>
    <pc:docChg chg="modSld">
      <pc:chgData name="Quest, Tammie" userId="S::tquest@emory.edu::7b362cb1-ed7c-47d3-ad86-336ba86f1c60" providerId="AD" clId="Web-{CB2C7A4E-8505-560B-FC89-761BFB6219F3}" dt="2026-05-12T12:40:34.680" v="3" actId="1076"/>
      <pc:docMkLst>
        <pc:docMk/>
      </pc:docMkLst>
      <pc:sldChg chg="modSp">
        <pc:chgData name="Quest, Tammie" userId="S::tquest@emory.edu::7b362cb1-ed7c-47d3-ad86-336ba86f1c60" providerId="AD" clId="Web-{CB2C7A4E-8505-560B-FC89-761BFB6219F3}" dt="2026-05-12T12:40:34.680" v="3" actId="1076"/>
        <pc:sldMkLst>
          <pc:docMk/>
          <pc:sldMk cId="2276072087" sldId="450"/>
        </pc:sldMkLst>
        <pc:spChg chg="mod">
          <ac:chgData name="Quest, Tammie" userId="S::tquest@emory.edu::7b362cb1-ed7c-47d3-ad86-336ba86f1c60" providerId="AD" clId="Web-{CB2C7A4E-8505-560B-FC89-761BFB6219F3}" dt="2026-05-12T12:40:34.680" v="3" actId="1076"/>
          <ac:spMkLst>
            <pc:docMk/>
            <pc:sldMk cId="2276072087" sldId="450"/>
            <ac:spMk id="7" creationId="{B9E2E3F7-8BB1-60AD-AFAE-E2E2C6F26ABC}"/>
          </ac:spMkLst>
        </pc:spChg>
      </pc:sldChg>
    </pc:docChg>
  </pc:docChgLst>
  <pc:docChgLst>
    <pc:chgData name="Sweetnam, Victoria Isabel" userId="S::vsweetn@emory.edu::50b07925-f77b-428e-b84d-fe74425fe0df" providerId="AD" clId="Web-{2679378B-CC91-099F-E39B-396278905AE1}"/>
    <pc:docChg chg="modSld sldOrd">
      <pc:chgData name="Sweetnam, Victoria Isabel" userId="S::vsweetn@emory.edu::50b07925-f77b-428e-b84d-fe74425fe0df" providerId="AD" clId="Web-{2679378B-CC91-099F-E39B-396278905AE1}" dt="2026-05-08T19:25:53.346" v="734"/>
      <pc:docMkLst>
        <pc:docMk/>
      </pc:docMkLst>
      <pc:sldChg chg="modNotes">
        <pc:chgData name="Sweetnam, Victoria Isabel" userId="S::vsweetn@emory.edu::50b07925-f77b-428e-b84d-fe74425fe0df" providerId="AD" clId="Web-{2679378B-CC91-099F-E39B-396278905AE1}" dt="2026-05-08T18:44:26.754" v="130"/>
        <pc:sldMkLst>
          <pc:docMk/>
          <pc:sldMk cId="1217768009" sldId="433"/>
        </pc:sldMkLst>
      </pc:sldChg>
      <pc:sldChg chg="modNotes">
        <pc:chgData name="Sweetnam, Victoria Isabel" userId="S::vsweetn@emory.edu::50b07925-f77b-428e-b84d-fe74425fe0df" providerId="AD" clId="Web-{2679378B-CC91-099F-E39B-396278905AE1}" dt="2026-05-08T18:51:35.910" v="264"/>
        <pc:sldMkLst>
          <pc:docMk/>
          <pc:sldMk cId="628561584" sldId="434"/>
        </pc:sldMkLst>
      </pc:sldChg>
      <pc:sldChg chg="modNotes">
        <pc:chgData name="Sweetnam, Victoria Isabel" userId="S::vsweetn@emory.edu::50b07925-f77b-428e-b84d-fe74425fe0df" providerId="AD" clId="Web-{2679378B-CC91-099F-E39B-396278905AE1}" dt="2026-05-08T18:46:42.432" v="152"/>
        <pc:sldMkLst>
          <pc:docMk/>
          <pc:sldMk cId="4215265958" sldId="436"/>
        </pc:sldMkLst>
      </pc:sldChg>
      <pc:sldChg chg="modSp modCm">
        <pc:chgData name="Sweetnam, Victoria Isabel" userId="S::vsweetn@emory.edu::50b07925-f77b-428e-b84d-fe74425fe0df" providerId="AD" clId="Web-{2679378B-CC91-099F-E39B-396278905AE1}" dt="2026-05-08T18:52:24.646" v="270" actId="20577"/>
        <pc:sldMkLst>
          <pc:docMk/>
          <pc:sldMk cId="3098249503" sldId="448"/>
        </pc:sldMkLst>
        <pc:spChg chg="mod">
          <ac:chgData name="Sweetnam, Victoria Isabel" userId="S::vsweetn@emory.edu::50b07925-f77b-428e-b84d-fe74425fe0df" providerId="AD" clId="Web-{2679378B-CC91-099F-E39B-396278905AE1}" dt="2026-05-08T18:52:24.646" v="270" actId="20577"/>
          <ac:spMkLst>
            <pc:docMk/>
            <pc:sldMk cId="3098249503" sldId="448"/>
            <ac:spMk id="2" creationId="{E569A605-9A7A-3A03-89BE-DE04B84AA19F}"/>
          </ac:spMkLst>
        </pc:spChg>
        <pc:extLst>
          <p:ext xmlns:p="http://schemas.openxmlformats.org/presentationml/2006/main" uri="{D6D511B9-2390-475A-947B-AFAB55BFBCF1}">
            <pc226:cmChg xmlns:pc226="http://schemas.microsoft.com/office/powerpoint/2022/06/main/command" chg="mod">
              <pc226:chgData name="Sweetnam, Victoria Isabel" userId="S::vsweetn@emory.edu::50b07925-f77b-428e-b84d-fe74425fe0df" providerId="AD" clId="Web-{2679378B-CC91-099F-E39B-396278905AE1}" dt="2026-05-08T18:52:24.646" v="270" actId="20577"/>
              <pc2:cmMkLst xmlns:pc2="http://schemas.microsoft.com/office/powerpoint/2019/9/main/command">
                <pc:docMk/>
                <pc:sldMk cId="3098249503" sldId="448"/>
                <pc2:cmMk id="{A752953C-DCB9-416B-8952-D6B98C048517}"/>
              </pc2:cmMkLst>
            </pc226:cmChg>
          </p:ext>
        </pc:extLst>
      </pc:sldChg>
      <pc:sldChg chg="modNotes">
        <pc:chgData name="Sweetnam, Victoria Isabel" userId="S::vsweetn@emory.edu::50b07925-f77b-428e-b84d-fe74425fe0df" providerId="AD" clId="Web-{2679378B-CC91-099F-E39B-396278905AE1}" dt="2026-05-08T18:44:35.817" v="132"/>
        <pc:sldMkLst>
          <pc:docMk/>
          <pc:sldMk cId="831618631" sldId="449"/>
        </pc:sldMkLst>
      </pc:sldChg>
      <pc:sldChg chg="modNotes">
        <pc:chgData name="Sweetnam, Victoria Isabel" userId="S::vsweetn@emory.edu::50b07925-f77b-428e-b84d-fe74425fe0df" providerId="AD" clId="Web-{2679378B-CC91-099F-E39B-396278905AE1}" dt="2026-05-08T18:44:40.989" v="133"/>
        <pc:sldMkLst>
          <pc:docMk/>
          <pc:sldMk cId="2276072087" sldId="450"/>
        </pc:sldMkLst>
      </pc:sldChg>
      <pc:sldChg chg="modNotes">
        <pc:chgData name="Sweetnam, Victoria Isabel" userId="S::vsweetn@emory.edu::50b07925-f77b-428e-b84d-fe74425fe0df" providerId="AD" clId="Web-{2679378B-CC91-099F-E39B-396278905AE1}" dt="2026-05-08T18:37:57.237" v="119"/>
        <pc:sldMkLst>
          <pc:docMk/>
          <pc:sldMk cId="0" sldId="455"/>
        </pc:sldMkLst>
      </pc:sldChg>
      <pc:sldChg chg="addSp delSp modSp">
        <pc:chgData name="Sweetnam, Victoria Isabel" userId="S::vsweetn@emory.edu::50b07925-f77b-428e-b84d-fe74425fe0df" providerId="AD" clId="Web-{2679378B-CC91-099F-E39B-396278905AE1}" dt="2026-05-08T18:25:01.911" v="3" actId="1076"/>
        <pc:sldMkLst>
          <pc:docMk/>
          <pc:sldMk cId="0" sldId="460"/>
        </pc:sldMkLst>
        <pc:picChg chg="add mod">
          <ac:chgData name="Sweetnam, Victoria Isabel" userId="S::vsweetn@emory.edu::50b07925-f77b-428e-b84d-fe74425fe0df" providerId="AD" clId="Web-{2679378B-CC91-099F-E39B-396278905AE1}" dt="2026-05-08T18:25:01.911" v="3" actId="1076"/>
          <ac:picMkLst>
            <pc:docMk/>
            <pc:sldMk cId="0" sldId="460"/>
            <ac:picMk id="4" creationId="{CA33B915-A7B6-FB4A-C191-9AD8D536F352}"/>
          </ac:picMkLst>
        </pc:picChg>
      </pc:sldChg>
      <pc:sldChg chg="modSp">
        <pc:chgData name="Sweetnam, Victoria Isabel" userId="S::vsweetn@emory.edu::50b07925-f77b-428e-b84d-fe74425fe0df" providerId="AD" clId="Web-{2679378B-CC91-099F-E39B-396278905AE1}" dt="2026-05-08T18:34:47.154" v="105"/>
        <pc:sldMkLst>
          <pc:docMk/>
          <pc:sldMk cId="0" sldId="461"/>
        </pc:sldMkLst>
        <pc:spChg chg="mod">
          <ac:chgData name="Sweetnam, Victoria Isabel" userId="S::vsweetn@emory.edu::50b07925-f77b-428e-b84d-fe74425fe0df" providerId="AD" clId="Web-{2679378B-CC91-099F-E39B-396278905AE1}" dt="2026-05-08T18:29:55.910" v="49" actId="20577"/>
          <ac:spMkLst>
            <pc:docMk/>
            <pc:sldMk cId="0" sldId="461"/>
            <ac:spMk id="2" creationId="{00000000-0000-0000-0000-000000000000}"/>
          </ac:spMkLst>
        </pc:spChg>
        <pc:graphicFrameChg chg="mod modGraphic">
          <ac:chgData name="Sweetnam, Victoria Isabel" userId="S::vsweetn@emory.edu::50b07925-f77b-428e-b84d-fe74425fe0df" providerId="AD" clId="Web-{2679378B-CC91-099F-E39B-396278905AE1}" dt="2026-05-08T18:34:47.154" v="105"/>
          <ac:graphicFrameMkLst>
            <pc:docMk/>
            <pc:sldMk cId="0" sldId="461"/>
            <ac:graphicFrameMk id="3" creationId="{00000000-0000-0000-0000-000000000000}"/>
          </ac:graphicFrameMkLst>
        </pc:graphicFrameChg>
      </pc:sldChg>
      <pc:sldChg chg="modSp">
        <pc:chgData name="Sweetnam, Victoria Isabel" userId="S::vsweetn@emory.edu::50b07925-f77b-428e-b84d-fe74425fe0df" providerId="AD" clId="Web-{2679378B-CC91-099F-E39B-396278905AE1}" dt="2026-05-08T19:25:53.346" v="734"/>
        <pc:sldMkLst>
          <pc:docMk/>
          <pc:sldMk cId="2055346135" sldId="929"/>
        </pc:sldMkLst>
      </pc:sldChg>
      <pc:sldChg chg="modSp modNotes">
        <pc:chgData name="Sweetnam, Victoria Isabel" userId="S::vsweetn@emory.edu::50b07925-f77b-428e-b84d-fe74425fe0df" providerId="AD" clId="Web-{2679378B-CC91-099F-E39B-396278905AE1}" dt="2026-05-08T18:33:59.777" v="103"/>
        <pc:sldMkLst>
          <pc:docMk/>
          <pc:sldMk cId="1636960112" sldId="945"/>
        </pc:sldMkLst>
        <pc:graphicFrameChg chg="mod modGraphic">
          <ac:chgData name="Sweetnam, Victoria Isabel" userId="S::vsweetn@emory.edu::50b07925-f77b-428e-b84d-fe74425fe0df" providerId="AD" clId="Web-{2679378B-CC91-099F-E39B-396278905AE1}" dt="2026-05-08T18:33:59.777" v="103"/>
          <ac:graphicFrameMkLst>
            <pc:docMk/>
            <pc:sldMk cId="1636960112" sldId="945"/>
            <ac:graphicFrameMk id="3" creationId="{ECDB676C-DDFD-3AC5-CCCF-BBC1BFF64F1C}"/>
          </ac:graphicFrameMkLst>
        </pc:graphicFrameChg>
      </pc:sldChg>
      <pc:sldChg chg="delSp modSp modNotes">
        <pc:chgData name="Sweetnam, Victoria Isabel" userId="S::vsweetn@emory.edu::50b07925-f77b-428e-b84d-fe74425fe0df" providerId="AD" clId="Web-{2679378B-CC91-099F-E39B-396278905AE1}" dt="2026-05-08T18:49:18.656" v="170"/>
        <pc:sldMkLst>
          <pc:docMk/>
          <pc:sldMk cId="3436832757" sldId="946"/>
        </pc:sldMkLst>
      </pc:sldChg>
      <pc:sldChg chg="delSp modNotes">
        <pc:chgData name="Sweetnam, Victoria Isabel" userId="S::vsweetn@emory.edu::50b07925-f77b-428e-b84d-fe74425fe0df" providerId="AD" clId="Web-{2679378B-CC91-099F-E39B-396278905AE1}" dt="2026-05-08T18:49:12.609" v="168"/>
        <pc:sldMkLst>
          <pc:docMk/>
          <pc:sldMk cId="1410157031" sldId="947"/>
        </pc:sldMkLst>
      </pc:sldChg>
      <pc:sldChg chg="modNotes">
        <pc:chgData name="Sweetnam, Victoria Isabel" userId="S::vsweetn@emory.edu::50b07925-f77b-428e-b84d-fe74425fe0df" providerId="AD" clId="Web-{2679378B-CC91-099F-E39B-396278905AE1}" dt="2026-05-08T18:44:31.848" v="131"/>
        <pc:sldMkLst>
          <pc:docMk/>
          <pc:sldMk cId="1670608989" sldId="958"/>
        </pc:sldMkLst>
      </pc:sldChg>
      <pc:sldChg chg="modSp">
        <pc:chgData name="Sweetnam, Victoria Isabel" userId="S::vsweetn@emory.edu::50b07925-f77b-428e-b84d-fe74425fe0df" providerId="AD" clId="Web-{2679378B-CC91-099F-E39B-396278905AE1}" dt="2026-05-08T18:24:26.112" v="0" actId="14100"/>
        <pc:sldMkLst>
          <pc:docMk/>
          <pc:sldMk cId="241614529" sldId="959"/>
        </pc:sldMkLst>
        <pc:picChg chg="mod">
          <ac:chgData name="Sweetnam, Victoria Isabel" userId="S::vsweetn@emory.edu::50b07925-f77b-428e-b84d-fe74425fe0df" providerId="AD" clId="Web-{2679378B-CC91-099F-E39B-396278905AE1}" dt="2026-05-08T18:24:26.112" v="0" actId="14100"/>
          <ac:picMkLst>
            <pc:docMk/>
            <pc:sldMk cId="241614529" sldId="959"/>
            <ac:picMk id="11" creationId="{E68EFB12-C22D-BF24-47D5-75D4DD10E962}"/>
          </ac:picMkLst>
        </pc:picChg>
      </pc:sldChg>
      <pc:sldChg chg="modSp">
        <pc:chgData name="Sweetnam, Victoria Isabel" userId="S::vsweetn@emory.edu::50b07925-f77b-428e-b84d-fe74425fe0df" providerId="AD" clId="Web-{2679378B-CC91-099F-E39B-396278905AE1}" dt="2026-05-08T19:06:28.132" v="722" actId="20577"/>
        <pc:sldMkLst>
          <pc:docMk/>
          <pc:sldMk cId="3976365522" sldId="962"/>
        </pc:sldMkLst>
        <pc:spChg chg="mod">
          <ac:chgData name="Sweetnam, Victoria Isabel" userId="S::vsweetn@emory.edu::50b07925-f77b-428e-b84d-fe74425fe0df" providerId="AD" clId="Web-{2679378B-CC91-099F-E39B-396278905AE1}" dt="2026-05-08T19:06:28.132" v="722" actId="20577"/>
          <ac:spMkLst>
            <pc:docMk/>
            <pc:sldMk cId="3976365522" sldId="962"/>
            <ac:spMk id="2" creationId="{D57AF66D-5A86-2541-932F-734772E1C307}"/>
          </ac:spMkLst>
        </pc:spChg>
      </pc:sldChg>
      <pc:sldChg chg="modSp ord">
        <pc:chgData name="Sweetnam, Victoria Isabel" userId="S::vsweetn@emory.edu::50b07925-f77b-428e-b84d-fe74425fe0df" providerId="AD" clId="Web-{2679378B-CC91-099F-E39B-396278905AE1}" dt="2026-05-08T18:53:40.288" v="391" actId="20577"/>
        <pc:sldMkLst>
          <pc:docMk/>
          <pc:sldMk cId="1653450841" sldId="964"/>
        </pc:sldMkLst>
        <pc:spChg chg="mod">
          <ac:chgData name="Sweetnam, Victoria Isabel" userId="S::vsweetn@emory.edu::50b07925-f77b-428e-b84d-fe74425fe0df" providerId="AD" clId="Web-{2679378B-CC91-099F-E39B-396278905AE1}" dt="2026-05-08T18:53:40.288" v="391" actId="20577"/>
          <ac:spMkLst>
            <pc:docMk/>
            <pc:sldMk cId="1653450841" sldId="964"/>
            <ac:spMk id="2" creationId="{55387F12-266B-320D-B23E-297F7E09480E}"/>
          </ac:spMkLst>
        </pc:spChg>
      </pc:sldChg>
    </pc:docChg>
  </pc:docChgLst>
  <pc:docChgLst>
    <pc:chgData name="Sweetnam, Victoria Isabel" userId="S::vsweetn@emory.edu::50b07925-f77b-428e-b84d-fe74425fe0df" providerId="AD" clId="Web-{A16E19C1-7BF4-9DE5-89FB-E89575D35D8A}"/>
    <pc:docChg chg="addSld delSld modSld sldOrd modSection">
      <pc:chgData name="Sweetnam, Victoria Isabel" userId="S::vsweetn@emory.edu::50b07925-f77b-428e-b84d-fe74425fe0df" providerId="AD" clId="Web-{A16E19C1-7BF4-9DE5-89FB-E89575D35D8A}" dt="2026-05-08T03:39:25.263" v="3748" actId="20577"/>
      <pc:docMkLst>
        <pc:docMk/>
      </pc:docMkLst>
      <pc:sldChg chg="addSp delSp modSp">
        <pc:chgData name="Sweetnam, Victoria Isabel" userId="S::vsweetn@emory.edu::50b07925-f77b-428e-b84d-fe74425fe0df" providerId="AD" clId="Web-{A16E19C1-7BF4-9DE5-89FB-E89575D35D8A}" dt="2026-05-08T01:23:32.500" v="501" actId="1076"/>
        <pc:sldMkLst>
          <pc:docMk/>
          <pc:sldMk cId="2144964677" sldId="317"/>
        </pc:sldMkLst>
        <pc:spChg chg="add mod">
          <ac:chgData name="Sweetnam, Victoria Isabel" userId="S::vsweetn@emory.edu::50b07925-f77b-428e-b84d-fe74425fe0df" providerId="AD" clId="Web-{A16E19C1-7BF4-9DE5-89FB-E89575D35D8A}" dt="2026-05-08T01:23:32.500" v="501" actId="1076"/>
          <ac:spMkLst>
            <pc:docMk/>
            <pc:sldMk cId="2144964677" sldId="317"/>
            <ac:spMk id="6" creationId="{4D749D39-06F0-0318-20F5-12852FD8440F}"/>
          </ac:spMkLst>
        </pc:spChg>
        <pc:picChg chg="add mod ord">
          <ac:chgData name="Sweetnam, Victoria Isabel" userId="S::vsweetn@emory.edu::50b07925-f77b-428e-b84d-fe74425fe0df" providerId="AD" clId="Web-{A16E19C1-7BF4-9DE5-89FB-E89575D35D8A}" dt="2026-05-08T01:23:27.844" v="500" actId="1076"/>
          <ac:picMkLst>
            <pc:docMk/>
            <pc:sldMk cId="2144964677" sldId="317"/>
            <ac:picMk id="7" creationId="{12C57634-BE20-4912-3662-D2E5FD3D3CFE}"/>
          </ac:picMkLst>
        </pc:picChg>
      </pc:sldChg>
      <pc:sldChg chg="modSp">
        <pc:chgData name="Sweetnam, Victoria Isabel" userId="S::vsweetn@emory.edu::50b07925-f77b-428e-b84d-fe74425fe0df" providerId="AD" clId="Web-{A16E19C1-7BF4-9DE5-89FB-E89575D35D8A}" dt="2026-05-08T02:10:53.944" v="756" actId="20577"/>
        <pc:sldMkLst>
          <pc:docMk/>
          <pc:sldMk cId="3624428909" sldId="431"/>
        </pc:sldMkLst>
      </pc:sldChg>
      <pc:sldChg chg="modSp">
        <pc:chgData name="Sweetnam, Victoria Isabel" userId="S::vsweetn@emory.edu::50b07925-f77b-428e-b84d-fe74425fe0df" providerId="AD" clId="Web-{A16E19C1-7BF4-9DE5-89FB-E89575D35D8A}" dt="2026-05-08T03:33:21.793" v="3374" actId="20577"/>
        <pc:sldMkLst>
          <pc:docMk/>
          <pc:sldMk cId="628561584" sldId="434"/>
        </pc:sldMkLst>
        <pc:spChg chg="mod">
          <ac:chgData name="Sweetnam, Victoria Isabel" userId="S::vsweetn@emory.edu::50b07925-f77b-428e-b84d-fe74425fe0df" providerId="AD" clId="Web-{A16E19C1-7BF4-9DE5-89FB-E89575D35D8A}" dt="2026-05-08T03:33:21.793" v="3374" actId="20577"/>
          <ac:spMkLst>
            <pc:docMk/>
            <pc:sldMk cId="628561584" sldId="434"/>
            <ac:spMk id="2" creationId="{4884C25D-E005-893F-54B0-59B03DBC27CB}"/>
          </ac:spMkLst>
        </pc:spChg>
      </pc:sldChg>
      <pc:sldChg chg="modSp">
        <pc:chgData name="Sweetnam, Victoria Isabel" userId="S::vsweetn@emory.edu::50b07925-f77b-428e-b84d-fe74425fe0df" providerId="AD" clId="Web-{A16E19C1-7BF4-9DE5-89FB-E89575D35D8A}" dt="2026-05-08T03:19:43.145" v="3003" actId="20577"/>
        <pc:sldMkLst>
          <pc:docMk/>
          <pc:sldMk cId="3641182609" sldId="441"/>
        </pc:sldMkLst>
        <pc:spChg chg="mod">
          <ac:chgData name="Sweetnam, Victoria Isabel" userId="S::vsweetn@emory.edu::50b07925-f77b-428e-b84d-fe74425fe0df" providerId="AD" clId="Web-{A16E19C1-7BF4-9DE5-89FB-E89575D35D8A}" dt="2026-05-08T03:19:43.145" v="3003" actId="20577"/>
          <ac:spMkLst>
            <pc:docMk/>
            <pc:sldMk cId="3641182609" sldId="441"/>
            <ac:spMk id="2" creationId="{463DEAA6-FE1C-64BB-A5B7-3AF1E6FE0A06}"/>
          </ac:spMkLst>
        </pc:spChg>
        <pc:spChg chg="mod">
          <ac:chgData name="Sweetnam, Victoria Isabel" userId="S::vsweetn@emory.edu::50b07925-f77b-428e-b84d-fe74425fe0df" providerId="AD" clId="Web-{A16E19C1-7BF4-9DE5-89FB-E89575D35D8A}" dt="2026-05-08T03:19:16.472" v="2973" actId="20577"/>
          <ac:spMkLst>
            <pc:docMk/>
            <pc:sldMk cId="3641182609" sldId="441"/>
            <ac:spMk id="3" creationId="{51921ABD-68E7-E768-FF5B-65708C8355C8}"/>
          </ac:spMkLst>
        </pc:spChg>
      </pc:sldChg>
      <pc:sldChg chg="modSp mod modClrScheme chgLayout">
        <pc:chgData name="Sweetnam, Victoria Isabel" userId="S::vsweetn@emory.edu::50b07925-f77b-428e-b84d-fe74425fe0df" providerId="AD" clId="Web-{A16E19C1-7BF4-9DE5-89FB-E89575D35D8A}" dt="2026-05-08T02:56:23.691" v="1959" actId="20577"/>
        <pc:sldMkLst>
          <pc:docMk/>
          <pc:sldMk cId="1493796221" sldId="442"/>
        </pc:sldMkLst>
        <pc:spChg chg="mod ord">
          <ac:chgData name="Sweetnam, Victoria Isabel" userId="S::vsweetn@emory.edu::50b07925-f77b-428e-b84d-fe74425fe0df" providerId="AD" clId="Web-{A16E19C1-7BF4-9DE5-89FB-E89575D35D8A}" dt="2026-05-08T02:56:07.738" v="1955"/>
          <ac:spMkLst>
            <pc:docMk/>
            <pc:sldMk cId="1493796221" sldId="442"/>
            <ac:spMk id="2" creationId="{A6A4960B-191A-39A9-27A2-711AFDC1D8BC}"/>
          </ac:spMkLst>
        </pc:spChg>
        <pc:spChg chg="mod ord">
          <ac:chgData name="Sweetnam, Victoria Isabel" userId="S::vsweetn@emory.edu::50b07925-f77b-428e-b84d-fe74425fe0df" providerId="AD" clId="Web-{A16E19C1-7BF4-9DE5-89FB-E89575D35D8A}" dt="2026-05-08T02:56:07.738" v="1955"/>
          <ac:spMkLst>
            <pc:docMk/>
            <pc:sldMk cId="1493796221" sldId="442"/>
            <ac:spMk id="3" creationId="{AA5C8F5C-A346-793B-74E7-EEC691B06051}"/>
          </ac:spMkLst>
        </pc:spChg>
        <pc:spChg chg="mod">
          <ac:chgData name="Sweetnam, Victoria Isabel" userId="S::vsweetn@emory.edu::50b07925-f77b-428e-b84d-fe74425fe0df" providerId="AD" clId="Web-{A16E19C1-7BF4-9DE5-89FB-E89575D35D8A}" dt="2026-05-08T02:56:23.691" v="1959" actId="20577"/>
          <ac:spMkLst>
            <pc:docMk/>
            <pc:sldMk cId="1493796221" sldId="442"/>
            <ac:spMk id="5" creationId="{253A2600-62C4-5449-B756-3526667FCE35}"/>
          </ac:spMkLst>
        </pc:spChg>
      </pc:sldChg>
      <pc:sldChg chg="modSp modCm">
        <pc:chgData name="Sweetnam, Victoria Isabel" userId="S::vsweetn@emory.edu::50b07925-f77b-428e-b84d-fe74425fe0df" providerId="AD" clId="Web-{A16E19C1-7BF4-9DE5-89FB-E89575D35D8A}" dt="2026-05-08T03:27:41.187" v="3262" actId="20577"/>
        <pc:sldMkLst>
          <pc:docMk/>
          <pc:sldMk cId="3098249503" sldId="448"/>
        </pc:sldMkLst>
        <pc:spChg chg="mod">
          <ac:chgData name="Sweetnam, Victoria Isabel" userId="S::vsweetn@emory.edu::50b07925-f77b-428e-b84d-fe74425fe0df" providerId="AD" clId="Web-{A16E19C1-7BF4-9DE5-89FB-E89575D35D8A}" dt="2026-05-08T03:27:41.187" v="3262" actId="20577"/>
          <ac:spMkLst>
            <pc:docMk/>
            <pc:sldMk cId="3098249503" sldId="448"/>
            <ac:spMk id="2" creationId="{E569A605-9A7A-3A03-89BE-DE04B84AA19F}"/>
          </ac:spMkLst>
        </pc:spChg>
        <pc:spChg chg="mod">
          <ac:chgData name="Sweetnam, Victoria Isabel" userId="S::vsweetn@emory.edu::50b07925-f77b-428e-b84d-fe74425fe0df" providerId="AD" clId="Web-{A16E19C1-7BF4-9DE5-89FB-E89575D35D8A}" dt="2026-05-08T03:25:05.013" v="3148" actId="20577"/>
          <ac:spMkLst>
            <pc:docMk/>
            <pc:sldMk cId="3098249503" sldId="448"/>
            <ac:spMk id="3" creationId="{2D6EE8B0-0911-BA94-EDEF-3748B92F696A}"/>
          </ac:spMkLst>
        </pc:spChg>
        <pc:extLst>
          <p:ext xmlns:p="http://schemas.openxmlformats.org/presentationml/2006/main" uri="{D6D511B9-2390-475A-947B-AFAB55BFBCF1}">
            <pc226:cmChg xmlns:pc226="http://schemas.microsoft.com/office/powerpoint/2022/06/main/command" chg="mod">
              <pc226:chgData name="Sweetnam, Victoria Isabel" userId="S::vsweetn@emory.edu::50b07925-f77b-428e-b84d-fe74425fe0df" providerId="AD" clId="Web-{A16E19C1-7BF4-9DE5-89FB-E89575D35D8A}" dt="2026-05-08T03:27:41.187" v="3262" actId="20577"/>
              <pc2:cmMkLst xmlns:pc2="http://schemas.microsoft.com/office/powerpoint/2019/9/main/command">
                <pc:docMk/>
                <pc:sldMk cId="3098249503" sldId="448"/>
                <pc2:cmMk id="{A752953C-DCB9-416B-8952-D6B98C048517}"/>
              </pc2:cmMkLst>
            </pc226:cmChg>
          </p:ext>
        </pc:extLst>
      </pc:sldChg>
      <pc:sldChg chg="modSp">
        <pc:chgData name="Sweetnam, Victoria Isabel" userId="S::vsweetn@emory.edu::50b07925-f77b-428e-b84d-fe74425fe0df" providerId="AD" clId="Web-{A16E19C1-7BF4-9DE5-89FB-E89575D35D8A}" dt="2026-05-08T03:39:25.263" v="3748" actId="20577"/>
        <pc:sldMkLst>
          <pc:docMk/>
          <pc:sldMk cId="2055346135" sldId="929"/>
        </pc:sldMkLst>
        <pc:spChg chg="mod">
          <ac:chgData name="Sweetnam, Victoria Isabel" userId="S::vsweetn@emory.edu::50b07925-f77b-428e-b84d-fe74425fe0df" providerId="AD" clId="Web-{A16E19C1-7BF4-9DE5-89FB-E89575D35D8A}" dt="2026-05-08T03:39:25.263" v="3748" actId="20577"/>
          <ac:spMkLst>
            <pc:docMk/>
            <pc:sldMk cId="2055346135" sldId="929"/>
            <ac:spMk id="2" creationId="{6A41A9A3-8504-A9FD-4550-B17AB09E4DEA}"/>
          </ac:spMkLst>
        </pc:spChg>
      </pc:sldChg>
      <pc:sldChg chg="addSp delSp modSp mod modClrScheme chgLayout">
        <pc:chgData name="Sweetnam, Victoria Isabel" userId="S::vsweetn@emory.edu::50b07925-f77b-428e-b84d-fe74425fe0df" providerId="AD" clId="Web-{A16E19C1-7BF4-9DE5-89FB-E89575D35D8A}" dt="2026-05-08T02:28:07.151" v="1089" actId="20577"/>
        <pc:sldMkLst>
          <pc:docMk/>
          <pc:sldMk cId="2712909356" sldId="942"/>
        </pc:sldMkLst>
        <pc:spChg chg="mod">
          <ac:chgData name="Sweetnam, Victoria Isabel" userId="S::vsweetn@emory.edu::50b07925-f77b-428e-b84d-fe74425fe0df" providerId="AD" clId="Web-{A16E19C1-7BF4-9DE5-89FB-E89575D35D8A}" dt="2026-05-08T02:25:58.707" v="1069"/>
          <ac:spMkLst>
            <pc:docMk/>
            <pc:sldMk cId="2712909356" sldId="942"/>
            <ac:spMk id="2" creationId="{E7F198A0-C787-917D-05E9-662935188120}"/>
          </ac:spMkLst>
        </pc:spChg>
        <pc:graphicFrameChg chg="add mod modGraphic">
          <ac:chgData name="Sweetnam, Victoria Isabel" userId="S::vsweetn@emory.edu::50b07925-f77b-428e-b84d-fe74425fe0df" providerId="AD" clId="Web-{A16E19C1-7BF4-9DE5-89FB-E89575D35D8A}" dt="2026-05-08T02:28:07.151" v="1089" actId="20577"/>
          <ac:graphicFrameMkLst>
            <pc:docMk/>
            <pc:sldMk cId="2712909356" sldId="942"/>
            <ac:graphicFrameMk id="5" creationId="{A663AF0D-6935-AEC4-6890-10E1C292295A}"/>
          </ac:graphicFrameMkLst>
        </pc:graphicFrameChg>
      </pc:sldChg>
      <pc:sldChg chg="modSp new">
        <pc:chgData name="Sweetnam, Victoria Isabel" userId="S::vsweetn@emory.edu::50b07925-f77b-428e-b84d-fe74425fe0df" providerId="AD" clId="Web-{A16E19C1-7BF4-9DE5-89FB-E89575D35D8A}" dt="2026-05-08T00:15:38.457" v="308" actId="20577"/>
        <pc:sldMkLst>
          <pc:docMk/>
          <pc:sldMk cId="1670608989" sldId="958"/>
        </pc:sldMkLst>
        <pc:spChg chg="mod">
          <ac:chgData name="Sweetnam, Victoria Isabel" userId="S::vsweetn@emory.edu::50b07925-f77b-428e-b84d-fe74425fe0df" providerId="AD" clId="Web-{A16E19C1-7BF4-9DE5-89FB-E89575D35D8A}" dt="2026-05-08T00:15:38.457" v="308" actId="20577"/>
          <ac:spMkLst>
            <pc:docMk/>
            <pc:sldMk cId="1670608989" sldId="958"/>
            <ac:spMk id="2" creationId="{668DD0F0-F1C6-1ACE-F5E2-0EEC020AD304}"/>
          </ac:spMkLst>
        </pc:spChg>
        <pc:spChg chg="mod">
          <ac:chgData name="Sweetnam, Victoria Isabel" userId="S::vsweetn@emory.edu::50b07925-f77b-428e-b84d-fe74425fe0df" providerId="AD" clId="Web-{A16E19C1-7BF4-9DE5-89FB-E89575D35D8A}" dt="2026-05-08T00:10:28.436" v="10" actId="20577"/>
          <ac:spMkLst>
            <pc:docMk/>
            <pc:sldMk cId="1670608989" sldId="958"/>
            <ac:spMk id="3" creationId="{91D43188-70A5-2EC3-2EE3-037FD9B1A935}"/>
          </ac:spMkLst>
        </pc:spChg>
      </pc:sldChg>
      <pc:sldChg chg="addSp delSp modSp new">
        <pc:chgData name="Sweetnam, Victoria Isabel" userId="S::vsweetn@emory.edu::50b07925-f77b-428e-b84d-fe74425fe0df" providerId="AD" clId="Web-{A16E19C1-7BF4-9DE5-89FB-E89575D35D8A}" dt="2026-05-08T01:23:41.641" v="502"/>
        <pc:sldMkLst>
          <pc:docMk/>
          <pc:sldMk cId="241614529" sldId="959"/>
        </pc:sldMkLst>
      </pc:sldChg>
      <pc:sldChg chg="addSp modSp new mod modClrScheme chgLayout">
        <pc:chgData name="Sweetnam, Victoria Isabel" userId="S::vsweetn@emory.edu::50b07925-f77b-428e-b84d-fe74425fe0df" providerId="AD" clId="Web-{A16E19C1-7BF4-9DE5-89FB-E89575D35D8A}" dt="2026-05-08T02:23:34.726" v="1060"/>
        <pc:sldMkLst>
          <pc:docMk/>
          <pc:sldMk cId="4214651912" sldId="961"/>
        </pc:sldMkLst>
        <pc:spChg chg="mod ord">
          <ac:chgData name="Sweetnam, Victoria Isabel" userId="S::vsweetn@emory.edu::50b07925-f77b-428e-b84d-fe74425fe0df" providerId="AD" clId="Web-{A16E19C1-7BF4-9DE5-89FB-E89575D35D8A}" dt="2026-05-08T02:23:34.726" v="1060"/>
          <ac:spMkLst>
            <pc:docMk/>
            <pc:sldMk cId="4214651912" sldId="961"/>
            <ac:spMk id="2" creationId="{7BF32B60-B393-CDDD-00CF-AC0CDD2CFB55}"/>
          </ac:spMkLst>
        </pc:spChg>
        <pc:picChg chg="add mod">
          <ac:chgData name="Sweetnam, Victoria Isabel" userId="S::vsweetn@emory.edu::50b07925-f77b-428e-b84d-fe74425fe0df" providerId="AD" clId="Web-{A16E19C1-7BF4-9DE5-89FB-E89575D35D8A}" dt="2026-05-08T02:23:34.726" v="1060"/>
          <ac:picMkLst>
            <pc:docMk/>
            <pc:sldMk cId="4214651912" sldId="961"/>
            <ac:picMk id="3" creationId="{8A179BEB-89C2-EFB2-E678-5DB2ADF14FFB}"/>
          </ac:picMkLst>
        </pc:picChg>
      </pc:sldChg>
      <pc:sldChg chg="delSp modSp add ord replId">
        <pc:chgData name="Sweetnam, Victoria Isabel" userId="S::vsweetn@emory.edu::50b07925-f77b-428e-b84d-fe74425fe0df" providerId="AD" clId="Web-{A16E19C1-7BF4-9DE5-89FB-E89575D35D8A}" dt="2026-05-08T03:17:55.702" v="2919" actId="20577"/>
        <pc:sldMkLst>
          <pc:docMk/>
          <pc:sldMk cId="3976365522" sldId="962"/>
        </pc:sldMkLst>
        <pc:spChg chg="mod">
          <ac:chgData name="Sweetnam, Victoria Isabel" userId="S::vsweetn@emory.edu::50b07925-f77b-428e-b84d-fe74425fe0df" providerId="AD" clId="Web-{A16E19C1-7BF4-9DE5-89FB-E89575D35D8A}" dt="2026-05-08T03:17:55.702" v="2919" actId="20577"/>
          <ac:spMkLst>
            <pc:docMk/>
            <pc:sldMk cId="3976365522" sldId="962"/>
            <ac:spMk id="2" creationId="{D57AF66D-5A86-2541-932F-734772E1C307}"/>
          </ac:spMkLst>
        </pc:spChg>
        <pc:spChg chg="mod">
          <ac:chgData name="Sweetnam, Victoria Isabel" userId="S::vsweetn@emory.edu::50b07925-f77b-428e-b84d-fe74425fe0df" providerId="AD" clId="Web-{A16E19C1-7BF4-9DE5-89FB-E89575D35D8A}" dt="2026-05-08T03:07:31.326" v="2627" actId="20577"/>
          <ac:spMkLst>
            <pc:docMk/>
            <pc:sldMk cId="3976365522" sldId="962"/>
            <ac:spMk id="3" creationId="{5255C5C5-B313-3949-B8A4-ADF57AC337D7}"/>
          </ac:spMkLst>
        </pc:spChg>
      </pc:sldChg>
      <pc:sldChg chg="modSp new">
        <pc:chgData name="Sweetnam, Victoria Isabel" userId="S::vsweetn@emory.edu::50b07925-f77b-428e-b84d-fe74425fe0df" providerId="AD" clId="Web-{A16E19C1-7BF4-9DE5-89FB-E89575D35D8A}" dt="2026-05-08T03:20:18.552" v="3005" actId="20577"/>
        <pc:sldMkLst>
          <pc:docMk/>
          <pc:sldMk cId="2794083258" sldId="963"/>
        </pc:sldMkLst>
        <pc:spChg chg="mod">
          <ac:chgData name="Sweetnam, Victoria Isabel" userId="S::vsweetn@emory.edu::50b07925-f77b-428e-b84d-fe74425fe0df" providerId="AD" clId="Web-{A16E19C1-7BF4-9DE5-89FB-E89575D35D8A}" dt="2026-05-08T03:20:18.552" v="3005" actId="20577"/>
          <ac:spMkLst>
            <pc:docMk/>
            <pc:sldMk cId="2794083258" sldId="963"/>
            <ac:spMk id="3" creationId="{90E4F23C-4931-F48F-6087-2C74F78738EA}"/>
          </ac:spMkLst>
        </pc:spChg>
      </pc:sldChg>
      <pc:sldChg chg="modSp new">
        <pc:chgData name="Sweetnam, Victoria Isabel" userId="S::vsweetn@emory.edu::50b07925-f77b-428e-b84d-fe74425fe0df" providerId="AD" clId="Web-{A16E19C1-7BF4-9DE5-89FB-E89575D35D8A}" dt="2026-05-08T03:34:34.251" v="3382" actId="20577"/>
        <pc:sldMkLst>
          <pc:docMk/>
          <pc:sldMk cId="1653450841" sldId="964"/>
        </pc:sldMkLst>
        <pc:spChg chg="mod">
          <ac:chgData name="Sweetnam, Victoria Isabel" userId="S::vsweetn@emory.edu::50b07925-f77b-428e-b84d-fe74425fe0df" providerId="AD" clId="Web-{A16E19C1-7BF4-9DE5-89FB-E89575D35D8A}" dt="2026-05-08T03:34:34.251" v="3382" actId="20577"/>
          <ac:spMkLst>
            <pc:docMk/>
            <pc:sldMk cId="1653450841" sldId="964"/>
            <ac:spMk id="3" creationId="{7ABED2EE-0A6F-0A35-300C-744582F8DFF0}"/>
          </ac:spMkLst>
        </pc:spChg>
      </pc:sldChg>
    </pc:docChg>
  </pc:docChgLst>
  <pc:docChgLst>
    <pc:chgData name="Sweetnam, Victoria Isabel" userId="S::vsweetn@emory.edu::50b07925-f77b-428e-b84d-fe74425fe0df" providerId="AD" clId="Web-{FFC6A05B-AB76-D5FE-83E9-F87E7B1556DB}"/>
    <pc:docChg chg="modSld">
      <pc:chgData name="Sweetnam, Victoria Isabel" userId="S::vsweetn@emory.edu::50b07925-f77b-428e-b84d-fe74425fe0df" providerId="AD" clId="Web-{FFC6A05B-AB76-D5FE-83E9-F87E7B1556DB}" dt="2026-05-01T17:30:32.177" v="147" actId="20577"/>
      <pc:docMkLst>
        <pc:docMk/>
      </pc:docMkLst>
      <pc:sldChg chg="modSp">
        <pc:chgData name="Sweetnam, Victoria Isabel" userId="S::vsweetn@emory.edu::50b07925-f77b-428e-b84d-fe74425fe0df" providerId="AD" clId="Web-{FFC6A05B-AB76-D5FE-83E9-F87E7B1556DB}" dt="2026-05-01T17:30:32.177" v="147" actId="20577"/>
        <pc:sldMkLst>
          <pc:docMk/>
          <pc:sldMk cId="2491392650" sldId="257"/>
        </pc:sldMkLst>
        <pc:graphicFrameChg chg="modGraphic">
          <ac:chgData name="Sweetnam, Victoria Isabel" userId="S::vsweetn@emory.edu::50b07925-f77b-428e-b84d-fe74425fe0df" providerId="AD" clId="Web-{FFC6A05B-AB76-D5FE-83E9-F87E7B1556DB}" dt="2026-05-01T17:30:32.177" v="147" actId="20577"/>
          <ac:graphicFrameMkLst>
            <pc:docMk/>
            <pc:sldMk cId="2491392650" sldId="257"/>
            <ac:graphicFrameMk id="5" creationId="{F62F5D73-D8D1-0CE7-DA62-4FD246545EFE}"/>
          </ac:graphicFrameMkLst>
        </pc:graphicFrameChg>
      </pc:sldChg>
    </pc:docChg>
  </pc:docChgLst>
  <pc:docChgLst>
    <pc:chgData name="Sweetnam, Victoria Isabel" userId="S::vsweetn@emory.edu::50b07925-f77b-428e-b84d-fe74425fe0df" providerId="AD" clId="Web-{0D12101F-6EFA-1886-9A21-ACA086381691}"/>
    <pc:docChg chg="addSld delSld modSld sldOrd modSection">
      <pc:chgData name="Sweetnam, Victoria Isabel" userId="S::vsweetn@emory.edu::50b07925-f77b-428e-b84d-fe74425fe0df" providerId="AD" clId="Web-{0D12101F-6EFA-1886-9A21-ACA086381691}" dt="2026-05-09T15:23:37.926" v="1067" actId="20577"/>
      <pc:docMkLst>
        <pc:docMk/>
      </pc:docMkLst>
      <pc:sldChg chg="modNotes">
        <pc:chgData name="Sweetnam, Victoria Isabel" userId="S::vsweetn@emory.edu::50b07925-f77b-428e-b84d-fe74425fe0df" providerId="AD" clId="Web-{0D12101F-6EFA-1886-9A21-ACA086381691}" dt="2026-05-09T10:35:47.037" v="303"/>
        <pc:sldMkLst>
          <pc:docMk/>
          <pc:sldMk cId="1384350974" sldId="426"/>
        </pc:sldMkLst>
      </pc:sldChg>
      <pc:sldChg chg="addSp delSp modSp mod modClrScheme chgLayout modNotes">
        <pc:chgData name="Sweetnam, Victoria Isabel" userId="S::vsweetn@emory.edu::50b07925-f77b-428e-b84d-fe74425fe0df" providerId="AD" clId="Web-{0D12101F-6EFA-1886-9A21-ACA086381691}" dt="2026-05-09T10:35:52.912" v="304"/>
        <pc:sldMkLst>
          <pc:docMk/>
          <pc:sldMk cId="3624428909" sldId="431"/>
        </pc:sldMkLst>
        <pc:picChg chg="add mod">
          <ac:chgData name="Sweetnam, Victoria Isabel" userId="S::vsweetn@emory.edu::50b07925-f77b-428e-b84d-fe74425fe0df" providerId="AD" clId="Web-{0D12101F-6EFA-1886-9A21-ACA086381691}" dt="2026-05-09T10:13:24.623" v="207" actId="1076"/>
          <ac:picMkLst>
            <pc:docMk/>
            <pc:sldMk cId="3624428909" sldId="431"/>
            <ac:picMk id="4" creationId="{C497A303-BE3B-CC16-990A-F501C7BE329E}"/>
          </ac:picMkLst>
        </pc:picChg>
      </pc:sldChg>
      <pc:sldChg chg="modNotes">
        <pc:chgData name="Sweetnam, Victoria Isabel" userId="S::vsweetn@emory.edu::50b07925-f77b-428e-b84d-fe74425fe0df" providerId="AD" clId="Web-{0D12101F-6EFA-1886-9A21-ACA086381691}" dt="2026-05-09T15:21:06.701" v="930"/>
        <pc:sldMkLst>
          <pc:docMk/>
          <pc:sldMk cId="2529017647" sldId="923"/>
        </pc:sldMkLst>
      </pc:sldChg>
      <pc:sldChg chg="addSp delSp modSp modNotes">
        <pc:chgData name="Sweetnam, Victoria Isabel" userId="S::vsweetn@emory.edu::50b07925-f77b-428e-b84d-fe74425fe0df" providerId="AD" clId="Web-{0D12101F-6EFA-1886-9A21-ACA086381691}" dt="2026-05-09T13:48:22.620" v="308"/>
        <pc:sldMkLst>
          <pc:docMk/>
          <pc:sldMk cId="2055346135" sldId="929"/>
        </pc:sldMkLst>
        <pc:spChg chg="mod">
          <ac:chgData name="Sweetnam, Victoria Isabel" userId="S::vsweetn@emory.edu::50b07925-f77b-428e-b84d-fe74425fe0df" providerId="AD" clId="Web-{0D12101F-6EFA-1886-9A21-ACA086381691}" dt="2026-05-09T10:24:24.386" v="239" actId="20577"/>
          <ac:spMkLst>
            <pc:docMk/>
            <pc:sldMk cId="2055346135" sldId="929"/>
            <ac:spMk id="3" creationId="{7310A457-30DF-C356-D41F-A5BF6E3772D2}"/>
          </ac:spMkLst>
        </pc:spChg>
        <pc:picChg chg="add mod">
          <ac:chgData name="Sweetnam, Victoria Isabel" userId="S::vsweetn@emory.edu::50b07925-f77b-428e-b84d-fe74425fe0df" providerId="AD" clId="Web-{0D12101F-6EFA-1886-9A21-ACA086381691}" dt="2026-05-09T13:48:22.620" v="308"/>
          <ac:picMkLst>
            <pc:docMk/>
            <pc:sldMk cId="2055346135" sldId="929"/>
            <ac:picMk id="5" creationId="{BD967E10-2787-6EA7-D443-B66129388747}"/>
          </ac:picMkLst>
        </pc:picChg>
      </pc:sldChg>
      <pc:sldChg chg="modSp modNotes">
        <pc:chgData name="Sweetnam, Victoria Isabel" userId="S::vsweetn@emory.edu::50b07925-f77b-428e-b84d-fe74425fe0df" providerId="AD" clId="Web-{0D12101F-6EFA-1886-9A21-ACA086381691}" dt="2026-05-09T15:22:37.142" v="1035"/>
        <pc:sldMkLst>
          <pc:docMk/>
          <pc:sldMk cId="401929452" sldId="936"/>
        </pc:sldMkLst>
        <pc:spChg chg="mod">
          <ac:chgData name="Sweetnam, Victoria Isabel" userId="S::vsweetn@emory.edu::50b07925-f77b-428e-b84d-fe74425fe0df" providerId="AD" clId="Web-{0D12101F-6EFA-1886-9A21-ACA086381691}" dt="2026-05-09T15:21:49.141" v="954" actId="20577"/>
          <ac:spMkLst>
            <pc:docMk/>
            <pc:sldMk cId="401929452" sldId="936"/>
            <ac:spMk id="2" creationId="{641DB26D-4957-15E6-BA75-2053F62C7510}"/>
          </ac:spMkLst>
        </pc:spChg>
      </pc:sldChg>
      <pc:sldChg chg="modNotes">
        <pc:chgData name="Sweetnam, Victoria Isabel" userId="S::vsweetn@emory.edu::50b07925-f77b-428e-b84d-fe74425fe0df" providerId="AD" clId="Web-{0D12101F-6EFA-1886-9A21-ACA086381691}" dt="2026-05-09T15:15:19.657" v="772"/>
        <pc:sldMkLst>
          <pc:docMk/>
          <pc:sldMk cId="1459761808" sldId="937"/>
        </pc:sldMkLst>
      </pc:sldChg>
      <pc:sldChg chg="modSp modNotes">
        <pc:chgData name="Sweetnam, Victoria Isabel" userId="S::vsweetn@emory.edu::50b07925-f77b-428e-b84d-fe74425fe0df" providerId="AD" clId="Web-{0D12101F-6EFA-1886-9A21-ACA086381691}" dt="2026-05-09T15:15:21.844" v="774"/>
        <pc:sldMkLst>
          <pc:docMk/>
          <pc:sldMk cId="1787800930" sldId="938"/>
        </pc:sldMkLst>
        <pc:spChg chg="mod">
          <ac:chgData name="Sweetnam, Victoria Isabel" userId="S::vsweetn@emory.edu::50b07925-f77b-428e-b84d-fe74425fe0df" providerId="AD" clId="Web-{0D12101F-6EFA-1886-9A21-ACA086381691}" dt="2026-05-09T15:09:47.037" v="425" actId="20577"/>
          <ac:spMkLst>
            <pc:docMk/>
            <pc:sldMk cId="1787800930" sldId="938"/>
            <ac:spMk id="2" creationId="{A5177714-B058-78E7-2BD2-983F77DD0DD3}"/>
          </ac:spMkLst>
        </pc:spChg>
      </pc:sldChg>
      <pc:sldChg chg="modSp modNotes">
        <pc:chgData name="Sweetnam, Victoria Isabel" userId="S::vsweetn@emory.edu::50b07925-f77b-428e-b84d-fe74425fe0df" providerId="AD" clId="Web-{0D12101F-6EFA-1886-9A21-ACA086381691}" dt="2026-05-09T15:18:01.679" v="929" actId="20577"/>
        <pc:sldMkLst>
          <pc:docMk/>
          <pc:sldMk cId="2682005222" sldId="939"/>
        </pc:sldMkLst>
        <pc:spChg chg="mod">
          <ac:chgData name="Sweetnam, Victoria Isabel" userId="S::vsweetn@emory.edu::50b07925-f77b-428e-b84d-fe74425fe0df" providerId="AD" clId="Web-{0D12101F-6EFA-1886-9A21-ACA086381691}" dt="2026-05-09T15:18:01.679" v="929" actId="20577"/>
          <ac:spMkLst>
            <pc:docMk/>
            <pc:sldMk cId="2682005222" sldId="939"/>
            <ac:spMk id="4" creationId="{E0B1816B-1D5E-A0AF-EB97-96D1804F8E35}"/>
          </ac:spMkLst>
        </pc:spChg>
      </pc:sldChg>
      <pc:sldChg chg="modSp modNotes">
        <pc:chgData name="Sweetnam, Victoria Isabel" userId="S::vsweetn@emory.edu::50b07925-f77b-428e-b84d-fe74425fe0df" providerId="AD" clId="Web-{0D12101F-6EFA-1886-9A21-ACA086381691}" dt="2026-05-09T15:15:27.516" v="777"/>
        <pc:sldMkLst>
          <pc:docMk/>
          <pc:sldMk cId="1534765888" sldId="941"/>
        </pc:sldMkLst>
        <pc:spChg chg="mod">
          <ac:chgData name="Sweetnam, Victoria Isabel" userId="S::vsweetn@emory.edu::50b07925-f77b-428e-b84d-fe74425fe0df" providerId="AD" clId="Web-{0D12101F-6EFA-1886-9A21-ACA086381691}" dt="2026-05-09T15:11:29.149" v="527" actId="20577"/>
          <ac:spMkLst>
            <pc:docMk/>
            <pc:sldMk cId="1534765888" sldId="941"/>
            <ac:spMk id="2" creationId="{743E4AED-919A-75CF-49EE-44353493FC3F}"/>
          </ac:spMkLst>
        </pc:spChg>
      </pc:sldChg>
      <pc:sldChg chg="modNotes">
        <pc:chgData name="Sweetnam, Victoria Isabel" userId="S::vsweetn@emory.edu::50b07925-f77b-428e-b84d-fe74425fe0df" providerId="AD" clId="Web-{0D12101F-6EFA-1886-9A21-ACA086381691}" dt="2026-05-09T10:35:56.959" v="305"/>
        <pc:sldMkLst>
          <pc:docMk/>
          <pc:sldMk cId="433517667" sldId="943"/>
        </pc:sldMkLst>
      </pc:sldChg>
      <pc:sldChg chg="addSp delSp modSp modNotes">
        <pc:chgData name="Sweetnam, Victoria Isabel" userId="S::vsweetn@emory.edu::50b07925-f77b-428e-b84d-fe74425fe0df" providerId="AD" clId="Web-{0D12101F-6EFA-1886-9A21-ACA086381691}" dt="2026-05-09T15:15:06.625" v="768"/>
        <pc:sldMkLst>
          <pc:docMk/>
          <pc:sldMk cId="2956532544" sldId="944"/>
        </pc:sldMkLst>
        <pc:picChg chg="add mod">
          <ac:chgData name="Sweetnam, Victoria Isabel" userId="S::vsweetn@emory.edu::50b07925-f77b-428e-b84d-fe74425fe0df" providerId="AD" clId="Web-{0D12101F-6EFA-1886-9A21-ACA086381691}" dt="2026-05-09T14:16:16.902" v="368" actId="14100"/>
          <ac:picMkLst>
            <pc:docMk/>
            <pc:sldMk cId="2956532544" sldId="944"/>
            <ac:picMk id="2" creationId="{8C26697E-3F5F-D0CB-3332-B011ED361C89}"/>
          </ac:picMkLst>
        </pc:picChg>
      </pc:sldChg>
      <pc:sldChg chg="modSp">
        <pc:chgData name="Sweetnam, Victoria Isabel" userId="S::vsweetn@emory.edu::50b07925-f77b-428e-b84d-fe74425fe0df" providerId="AD" clId="Web-{0D12101F-6EFA-1886-9A21-ACA086381691}" dt="2026-05-09T15:23:37.926" v="1067" actId="20577"/>
        <pc:sldMkLst>
          <pc:docMk/>
          <pc:sldMk cId="4214651912" sldId="961"/>
        </pc:sldMkLst>
        <pc:spChg chg="mod">
          <ac:chgData name="Sweetnam, Victoria Isabel" userId="S::vsweetn@emory.edu::50b07925-f77b-428e-b84d-fe74425fe0df" providerId="AD" clId="Web-{0D12101F-6EFA-1886-9A21-ACA086381691}" dt="2026-05-09T15:23:37.926" v="1067" actId="20577"/>
          <ac:spMkLst>
            <pc:docMk/>
            <pc:sldMk cId="4214651912" sldId="961"/>
            <ac:spMk id="2" creationId="{7BF32B60-B393-CDDD-00CF-AC0CDD2CFB55}"/>
          </ac:spMkLst>
        </pc:spChg>
      </pc:sldChg>
      <pc:sldChg chg="modSp ord modNotes">
        <pc:chgData name="Sweetnam, Victoria Isabel" userId="S::vsweetn@emory.edu::50b07925-f77b-428e-b84d-fe74425fe0df" providerId="AD" clId="Web-{0D12101F-6EFA-1886-9A21-ACA086381691}" dt="2026-05-09T15:15:00.297" v="765"/>
        <pc:sldMkLst>
          <pc:docMk/>
          <pc:sldMk cId="3099426148" sldId="965"/>
        </pc:sldMkLst>
        <pc:picChg chg="mod">
          <ac:chgData name="Sweetnam, Victoria Isabel" userId="S::vsweetn@emory.edu::50b07925-f77b-428e-b84d-fe74425fe0df" providerId="AD" clId="Web-{0D12101F-6EFA-1886-9A21-ACA086381691}" dt="2026-05-09T14:08:13.834" v="351" actId="14100"/>
          <ac:picMkLst>
            <pc:docMk/>
            <pc:sldMk cId="3099426148" sldId="965"/>
            <ac:picMk id="4" creationId="{919B3D59-DD77-524D-7297-87733E61DCEE}"/>
          </ac:picMkLst>
        </pc:picChg>
      </pc:sldChg>
      <pc:sldChg chg="modSp ord modNotes">
        <pc:chgData name="Sweetnam, Victoria Isabel" userId="S::vsweetn@emory.edu::50b07925-f77b-428e-b84d-fe74425fe0df" providerId="AD" clId="Web-{0D12101F-6EFA-1886-9A21-ACA086381691}" dt="2026-05-09T15:15:02.734" v="767"/>
        <pc:sldMkLst>
          <pc:docMk/>
          <pc:sldMk cId="4061433649" sldId="966"/>
        </pc:sldMkLst>
        <pc:picChg chg="mod">
          <ac:chgData name="Sweetnam, Victoria Isabel" userId="S::vsweetn@emory.edu::50b07925-f77b-428e-b84d-fe74425fe0df" providerId="AD" clId="Web-{0D12101F-6EFA-1886-9A21-ACA086381691}" dt="2026-05-09T14:07:45.053" v="349" actId="1076"/>
          <ac:picMkLst>
            <pc:docMk/>
            <pc:sldMk cId="4061433649" sldId="966"/>
            <ac:picMk id="4" creationId="{B7DC6FC6-ED27-124D-A2F0-A323E0D2731A}"/>
          </ac:picMkLst>
        </pc:picChg>
      </pc:sldChg>
      <pc:sldChg chg="modNotes">
        <pc:chgData name="Sweetnam, Victoria Isabel" userId="S::vsweetn@emory.edu::50b07925-f77b-428e-b84d-fe74425fe0df" providerId="AD" clId="Web-{0D12101F-6EFA-1886-9A21-ACA086381691}" dt="2026-05-09T15:15:11.984" v="771"/>
        <pc:sldMkLst>
          <pc:docMk/>
          <pc:sldMk cId="2709037366" sldId="967"/>
        </pc:sldMkLst>
      </pc:sldChg>
      <pc:sldChg chg="addSp delSp modSp new modNotes">
        <pc:chgData name="Sweetnam, Victoria Isabel" userId="S::vsweetn@emory.edu::50b07925-f77b-428e-b84d-fe74425fe0df" providerId="AD" clId="Web-{0D12101F-6EFA-1886-9A21-ACA086381691}" dt="2026-05-09T15:15:09.578" v="770"/>
        <pc:sldMkLst>
          <pc:docMk/>
          <pc:sldMk cId="720959246" sldId="968"/>
        </pc:sldMkLst>
        <pc:picChg chg="add mod ord">
          <ac:chgData name="Sweetnam, Victoria Isabel" userId="S::vsweetn@emory.edu::50b07925-f77b-428e-b84d-fe74425fe0df" providerId="AD" clId="Web-{0D12101F-6EFA-1886-9A21-ACA086381691}" dt="2026-05-09T14:16:26.902" v="370" actId="14100"/>
          <ac:picMkLst>
            <pc:docMk/>
            <pc:sldMk cId="720959246" sldId="968"/>
            <ac:picMk id="7" creationId="{E1AB798D-178B-1639-E5F7-C998AE72B0C6}"/>
          </ac:picMkLst>
        </pc:picChg>
      </pc:sldChg>
    </pc:docChg>
  </pc:docChgLst>
  <pc:docChgLst>
    <pc:chgData name="Sweetnam, Victoria Isabel" userId="S::vsweetn@emory.edu::50b07925-f77b-428e-b84d-fe74425fe0df" providerId="AD" clId="Web-{E4114E10-FC55-EEE7-98A1-B31FB27568CC}"/>
    <pc:docChg chg="addSld delSld modSld sldOrd modSection">
      <pc:chgData name="Sweetnam, Victoria Isabel" userId="S::vsweetn@emory.edu::50b07925-f77b-428e-b84d-fe74425fe0df" providerId="AD" clId="Web-{E4114E10-FC55-EEE7-98A1-B31FB27568CC}" dt="2026-05-12T03:24:19.411" v="789" actId="14100"/>
      <pc:docMkLst>
        <pc:docMk/>
      </pc:docMkLst>
      <pc:sldChg chg="modSp">
        <pc:chgData name="Sweetnam, Victoria Isabel" userId="S::vsweetn@emory.edu::50b07925-f77b-428e-b84d-fe74425fe0df" providerId="AD" clId="Web-{E4114E10-FC55-EEE7-98A1-B31FB27568CC}" dt="2026-05-12T03:08:16.721" v="437" actId="20577"/>
        <pc:sldMkLst>
          <pc:docMk/>
          <pc:sldMk cId="1217768009" sldId="433"/>
        </pc:sldMkLst>
        <pc:spChg chg="mod">
          <ac:chgData name="Sweetnam, Victoria Isabel" userId="S::vsweetn@emory.edu::50b07925-f77b-428e-b84d-fe74425fe0df" providerId="AD" clId="Web-{E4114E10-FC55-EEE7-98A1-B31FB27568CC}" dt="2026-05-12T03:08:16.721" v="437" actId="20577"/>
          <ac:spMkLst>
            <pc:docMk/>
            <pc:sldMk cId="1217768009" sldId="433"/>
            <ac:spMk id="3" creationId="{8D9C830B-FD54-89B8-CB20-8DF3790AC523}"/>
          </ac:spMkLst>
        </pc:spChg>
      </pc:sldChg>
      <pc:sldChg chg="modSp">
        <pc:chgData name="Sweetnam, Victoria Isabel" userId="S::vsweetn@emory.edu::50b07925-f77b-428e-b84d-fe74425fe0df" providerId="AD" clId="Web-{E4114E10-FC55-EEE7-98A1-B31FB27568CC}" dt="2026-05-12T02:36:24.872" v="185" actId="20577"/>
        <pc:sldMkLst>
          <pc:docMk/>
          <pc:sldMk cId="628561584" sldId="434"/>
        </pc:sldMkLst>
        <pc:spChg chg="mod">
          <ac:chgData name="Sweetnam, Victoria Isabel" userId="S::vsweetn@emory.edu::50b07925-f77b-428e-b84d-fe74425fe0df" providerId="AD" clId="Web-{E4114E10-FC55-EEE7-98A1-B31FB27568CC}" dt="2026-05-12T02:36:24.872" v="185" actId="20577"/>
          <ac:spMkLst>
            <pc:docMk/>
            <pc:sldMk cId="628561584" sldId="434"/>
            <ac:spMk id="2" creationId="{4884C25D-E005-893F-54B0-59B03DBC27CB}"/>
          </ac:spMkLst>
        </pc:spChg>
      </pc:sldChg>
      <pc:sldChg chg="ord">
        <pc:chgData name="Sweetnam, Victoria Isabel" userId="S::vsweetn@emory.edu::50b07925-f77b-428e-b84d-fe74425fe0df" providerId="AD" clId="Web-{E4114E10-FC55-EEE7-98A1-B31FB27568CC}" dt="2026-05-12T02:28:55.777" v="74"/>
        <pc:sldMkLst>
          <pc:docMk/>
          <pc:sldMk cId="4215265958" sldId="436"/>
        </pc:sldMkLst>
      </pc:sldChg>
      <pc:sldChg chg="modSp">
        <pc:chgData name="Sweetnam, Victoria Isabel" userId="S::vsweetn@emory.edu::50b07925-f77b-428e-b84d-fe74425fe0df" providerId="AD" clId="Web-{E4114E10-FC55-EEE7-98A1-B31FB27568CC}" dt="2026-05-12T03:18:29.942" v="719" actId="20577"/>
        <pc:sldMkLst>
          <pc:docMk/>
          <pc:sldMk cId="3641182609" sldId="441"/>
        </pc:sldMkLst>
        <pc:spChg chg="mod">
          <ac:chgData name="Sweetnam, Victoria Isabel" userId="S::vsweetn@emory.edu::50b07925-f77b-428e-b84d-fe74425fe0df" providerId="AD" clId="Web-{E4114E10-FC55-EEE7-98A1-B31FB27568CC}" dt="2026-05-12T03:18:29.942" v="719" actId="20577"/>
          <ac:spMkLst>
            <pc:docMk/>
            <pc:sldMk cId="3641182609" sldId="441"/>
            <ac:spMk id="2" creationId="{463DEAA6-FE1C-64BB-A5B7-3AF1E6FE0A06}"/>
          </ac:spMkLst>
        </pc:spChg>
      </pc:sldChg>
      <pc:sldChg chg="addSp modSp">
        <pc:chgData name="Sweetnam, Victoria Isabel" userId="S::vsweetn@emory.edu::50b07925-f77b-428e-b84d-fe74425fe0df" providerId="AD" clId="Web-{E4114E10-FC55-EEE7-98A1-B31FB27568CC}" dt="2026-05-12T03:17:06.114" v="704"/>
        <pc:sldMkLst>
          <pc:docMk/>
          <pc:sldMk cId="989001723" sldId="445"/>
        </pc:sldMkLst>
        <pc:spChg chg="add">
          <ac:chgData name="Sweetnam, Victoria Isabel" userId="S::vsweetn@emory.edu::50b07925-f77b-428e-b84d-fe74425fe0df" providerId="AD" clId="Web-{E4114E10-FC55-EEE7-98A1-B31FB27568CC}" dt="2026-05-12T03:17:06.114" v="704"/>
          <ac:spMkLst>
            <pc:docMk/>
            <pc:sldMk cId="989001723" sldId="445"/>
            <ac:spMk id="2" creationId="{50968978-60BF-A000-E96D-B65DE4968827}"/>
          </ac:spMkLst>
        </pc:spChg>
        <pc:graphicFrameChg chg="mod modGraphic">
          <ac:chgData name="Sweetnam, Victoria Isabel" userId="S::vsweetn@emory.edu::50b07925-f77b-428e-b84d-fe74425fe0df" providerId="AD" clId="Web-{E4114E10-FC55-EEE7-98A1-B31FB27568CC}" dt="2026-05-12T03:16:25.411" v="703" actId="1076"/>
          <ac:graphicFrameMkLst>
            <pc:docMk/>
            <pc:sldMk cId="989001723" sldId="445"/>
            <ac:graphicFrameMk id="4" creationId="{CECBE5E6-657C-0D6E-C97B-E4A811933022}"/>
          </ac:graphicFrameMkLst>
        </pc:graphicFrameChg>
      </pc:sldChg>
      <pc:sldChg chg="modSp">
        <pc:chgData name="Sweetnam, Victoria Isabel" userId="S::vsweetn@emory.edu::50b07925-f77b-428e-b84d-fe74425fe0df" providerId="AD" clId="Web-{E4114E10-FC55-EEE7-98A1-B31FB27568CC}" dt="2026-05-12T02:37:38.731" v="201" actId="20577"/>
        <pc:sldMkLst>
          <pc:docMk/>
          <pc:sldMk cId="3098249503" sldId="448"/>
        </pc:sldMkLst>
        <pc:spChg chg="mod">
          <ac:chgData name="Sweetnam, Victoria Isabel" userId="S::vsweetn@emory.edu::50b07925-f77b-428e-b84d-fe74425fe0df" providerId="AD" clId="Web-{E4114E10-FC55-EEE7-98A1-B31FB27568CC}" dt="2026-05-12T02:37:38.731" v="201" actId="20577"/>
          <ac:spMkLst>
            <pc:docMk/>
            <pc:sldMk cId="3098249503" sldId="448"/>
            <ac:spMk id="2" creationId="{E569A605-9A7A-3A03-89BE-DE04B84AA19F}"/>
          </ac:spMkLst>
        </pc:spChg>
      </pc:sldChg>
      <pc:sldChg chg="delSp modSp">
        <pc:chgData name="Sweetnam, Victoria Isabel" userId="S::vsweetn@emory.edu::50b07925-f77b-428e-b84d-fe74425fe0df" providerId="AD" clId="Web-{E4114E10-FC55-EEE7-98A1-B31FB27568CC}" dt="2026-05-12T02:19:35.853" v="40"/>
        <pc:sldMkLst>
          <pc:docMk/>
          <pc:sldMk cId="831618631" sldId="449"/>
        </pc:sldMkLst>
      </pc:sldChg>
      <pc:sldChg chg="addSp delSp modSp">
        <pc:chgData name="Sweetnam, Victoria Isabel" userId="S::vsweetn@emory.edu::50b07925-f77b-428e-b84d-fe74425fe0df" providerId="AD" clId="Web-{E4114E10-FC55-EEE7-98A1-B31FB27568CC}" dt="2026-05-12T02:19:16.272" v="36" actId="1076"/>
        <pc:sldMkLst>
          <pc:docMk/>
          <pc:sldMk cId="2276072087" sldId="450"/>
        </pc:sldMkLst>
        <pc:spChg chg="add mod">
          <ac:chgData name="Sweetnam, Victoria Isabel" userId="S::vsweetn@emory.edu::50b07925-f77b-428e-b84d-fe74425fe0df" providerId="AD" clId="Web-{E4114E10-FC55-EEE7-98A1-B31FB27568CC}" dt="2026-05-12T02:19:16.272" v="36" actId="1076"/>
          <ac:spMkLst>
            <pc:docMk/>
            <pc:sldMk cId="2276072087" sldId="450"/>
            <ac:spMk id="6" creationId="{9253DBA8-DA28-B43D-DEAC-19870A1B5334}"/>
          </ac:spMkLst>
        </pc:spChg>
        <pc:spChg chg="add mod ord">
          <ac:chgData name="Sweetnam, Victoria Isabel" userId="S::vsweetn@emory.edu::50b07925-f77b-428e-b84d-fe74425fe0df" providerId="AD" clId="Web-{E4114E10-FC55-EEE7-98A1-B31FB27568CC}" dt="2026-05-12T02:19:09.678" v="35"/>
          <ac:spMkLst>
            <pc:docMk/>
            <pc:sldMk cId="2276072087" sldId="450"/>
            <ac:spMk id="8" creationId="{63627EBB-EFD6-4D8F-3F7D-A3A3FD61E6D3}"/>
          </ac:spMkLst>
        </pc:spChg>
        <pc:picChg chg="mod">
          <ac:chgData name="Sweetnam, Victoria Isabel" userId="S::vsweetn@emory.edu::50b07925-f77b-428e-b84d-fe74425fe0df" providerId="AD" clId="Web-{E4114E10-FC55-EEE7-98A1-B31FB27568CC}" dt="2026-05-12T02:18:22.084" v="31" actId="1076"/>
          <ac:picMkLst>
            <pc:docMk/>
            <pc:sldMk cId="2276072087" sldId="450"/>
            <ac:picMk id="11" creationId="{F0F309CE-E077-EE84-CAE5-5834D895345C}"/>
          </ac:picMkLst>
        </pc:picChg>
      </pc:sldChg>
      <pc:sldChg chg="addSp modSp">
        <pc:chgData name="Sweetnam, Victoria Isabel" userId="S::vsweetn@emory.edu::50b07925-f77b-428e-b84d-fe74425fe0df" providerId="AD" clId="Web-{E4114E10-FC55-EEE7-98A1-B31FB27568CC}" dt="2026-05-12T02:15:14.428" v="15" actId="1076"/>
        <pc:sldMkLst>
          <pc:docMk/>
          <pc:sldMk cId="0" sldId="455"/>
        </pc:sldMkLst>
        <pc:spChg chg="add mod">
          <ac:chgData name="Sweetnam, Victoria Isabel" userId="S::vsweetn@emory.edu::50b07925-f77b-428e-b84d-fe74425fe0df" providerId="AD" clId="Web-{E4114E10-FC55-EEE7-98A1-B31FB27568CC}" dt="2026-05-12T02:15:14.428" v="15" actId="1076"/>
          <ac:spMkLst>
            <pc:docMk/>
            <pc:sldMk cId="0" sldId="455"/>
            <ac:spMk id="5" creationId="{D7647409-9E8A-0819-4F14-2C4FBB4CC9DF}"/>
          </ac:spMkLst>
        </pc:spChg>
      </pc:sldChg>
      <pc:sldChg chg="modSp">
        <pc:chgData name="Sweetnam, Victoria Isabel" userId="S::vsweetn@emory.edu::50b07925-f77b-428e-b84d-fe74425fe0df" providerId="AD" clId="Web-{E4114E10-FC55-EEE7-98A1-B31FB27568CC}" dt="2026-05-12T02:43:47.794" v="362" actId="20577"/>
        <pc:sldMkLst>
          <pc:docMk/>
          <pc:sldMk cId="0" sldId="460"/>
        </pc:sldMkLst>
        <pc:spChg chg="mod">
          <ac:chgData name="Sweetnam, Victoria Isabel" userId="S::vsweetn@emory.edu::50b07925-f77b-428e-b84d-fe74425fe0df" providerId="AD" clId="Web-{E4114E10-FC55-EEE7-98A1-B31FB27568CC}" dt="2026-05-12T02:00:58.161" v="2" actId="20577"/>
          <ac:spMkLst>
            <pc:docMk/>
            <pc:sldMk cId="0" sldId="460"/>
            <ac:spMk id="2" creationId="{00000000-0000-0000-0000-000000000000}"/>
          </ac:spMkLst>
        </pc:spChg>
        <pc:spChg chg="mod">
          <ac:chgData name="Sweetnam, Victoria Isabel" userId="S::vsweetn@emory.edu::50b07925-f77b-428e-b84d-fe74425fe0df" providerId="AD" clId="Web-{E4114E10-FC55-EEE7-98A1-B31FB27568CC}" dt="2026-05-12T02:43:47.794" v="362" actId="20577"/>
          <ac:spMkLst>
            <pc:docMk/>
            <pc:sldMk cId="0" sldId="460"/>
            <ac:spMk id="5" creationId="{F3BD1F7C-6465-499A-D49B-973DD5EC5B32}"/>
          </ac:spMkLst>
        </pc:spChg>
      </pc:sldChg>
      <pc:sldChg chg="modSp">
        <pc:chgData name="Sweetnam, Victoria Isabel" userId="S::vsweetn@emory.edu::50b07925-f77b-428e-b84d-fe74425fe0df" providerId="AD" clId="Web-{E4114E10-FC55-EEE7-98A1-B31FB27568CC}" dt="2026-05-12T03:08:35.643" v="446" actId="20577"/>
        <pc:sldMkLst>
          <pc:docMk/>
          <pc:sldMk cId="3436832757" sldId="946"/>
        </pc:sldMkLst>
        <pc:spChg chg="mod">
          <ac:chgData name="Sweetnam, Victoria Isabel" userId="S::vsweetn@emory.edu::50b07925-f77b-428e-b84d-fe74425fe0df" providerId="AD" clId="Web-{E4114E10-FC55-EEE7-98A1-B31FB27568CC}" dt="2026-05-12T02:28:17.512" v="67" actId="1076"/>
          <ac:spMkLst>
            <pc:docMk/>
            <pc:sldMk cId="3436832757" sldId="946"/>
            <ac:spMk id="8" creationId="{1887E349-6F28-4068-1598-82B83D999689}"/>
          </ac:spMkLst>
        </pc:spChg>
        <pc:spChg chg="mod">
          <ac:chgData name="Sweetnam, Victoria Isabel" userId="S::vsweetn@emory.edu::50b07925-f77b-428e-b84d-fe74425fe0df" providerId="AD" clId="Web-{E4114E10-FC55-EEE7-98A1-B31FB27568CC}" dt="2026-05-12T03:08:35.643" v="446" actId="20577"/>
          <ac:spMkLst>
            <pc:docMk/>
            <pc:sldMk cId="3436832757" sldId="946"/>
            <ac:spMk id="9" creationId="{A76BF150-F97F-B664-CE49-6F9D6C2436C7}"/>
          </ac:spMkLst>
        </pc:spChg>
      </pc:sldChg>
      <pc:sldChg chg="modSp">
        <pc:chgData name="Sweetnam, Victoria Isabel" userId="S::vsweetn@emory.edu::50b07925-f77b-428e-b84d-fe74425fe0df" providerId="AD" clId="Web-{E4114E10-FC55-EEE7-98A1-B31FB27568CC}" dt="2026-05-12T03:08:33.065" v="442" actId="20577"/>
        <pc:sldMkLst>
          <pc:docMk/>
          <pc:sldMk cId="1410157031" sldId="947"/>
        </pc:sldMkLst>
        <pc:spChg chg="mod">
          <ac:chgData name="Sweetnam, Victoria Isabel" userId="S::vsweetn@emory.edu::50b07925-f77b-428e-b84d-fe74425fe0df" providerId="AD" clId="Web-{E4114E10-FC55-EEE7-98A1-B31FB27568CC}" dt="2026-05-12T02:28:22.996" v="68" actId="1076"/>
          <ac:spMkLst>
            <pc:docMk/>
            <pc:sldMk cId="1410157031" sldId="947"/>
            <ac:spMk id="6" creationId="{C4CA00D8-9573-B077-31D2-531DC62621DF}"/>
          </ac:spMkLst>
        </pc:spChg>
        <pc:spChg chg="mod">
          <ac:chgData name="Sweetnam, Victoria Isabel" userId="S::vsweetn@emory.edu::50b07925-f77b-428e-b84d-fe74425fe0df" providerId="AD" clId="Web-{E4114E10-FC55-EEE7-98A1-B31FB27568CC}" dt="2026-05-12T03:08:33.065" v="442" actId="20577"/>
          <ac:spMkLst>
            <pc:docMk/>
            <pc:sldMk cId="1410157031" sldId="947"/>
            <ac:spMk id="7" creationId="{E6DB467B-5F7A-4794-A995-6681BF7164EE}"/>
          </ac:spMkLst>
        </pc:spChg>
      </pc:sldChg>
      <pc:sldChg chg="modSp">
        <pc:chgData name="Sweetnam, Victoria Isabel" userId="S::vsweetn@emory.edu::50b07925-f77b-428e-b84d-fe74425fe0df" providerId="AD" clId="Web-{E4114E10-FC55-EEE7-98A1-B31FB27568CC}" dt="2026-05-12T03:08:22.174" v="440" actId="20577"/>
        <pc:sldMkLst>
          <pc:docMk/>
          <pc:sldMk cId="1670608989" sldId="958"/>
        </pc:sldMkLst>
        <pc:spChg chg="mod">
          <ac:chgData name="Sweetnam, Victoria Isabel" userId="S::vsweetn@emory.edu::50b07925-f77b-428e-b84d-fe74425fe0df" providerId="AD" clId="Web-{E4114E10-FC55-EEE7-98A1-B31FB27568CC}" dt="2026-05-12T03:08:22.174" v="440" actId="20577"/>
          <ac:spMkLst>
            <pc:docMk/>
            <pc:sldMk cId="1670608989" sldId="958"/>
            <ac:spMk id="3" creationId="{91D43188-70A5-2EC3-2EE3-037FD9B1A935}"/>
          </ac:spMkLst>
        </pc:spChg>
      </pc:sldChg>
      <pc:sldChg chg="modSp">
        <pc:chgData name="Sweetnam, Victoria Isabel" userId="S::vsweetn@emory.edu::50b07925-f77b-428e-b84d-fe74425fe0df" providerId="AD" clId="Web-{E4114E10-FC55-EEE7-98A1-B31FB27568CC}" dt="2026-05-12T03:20:33.145" v="735" actId="20577"/>
        <pc:sldMkLst>
          <pc:docMk/>
          <pc:sldMk cId="3976365522" sldId="962"/>
        </pc:sldMkLst>
        <pc:spChg chg="mod">
          <ac:chgData name="Sweetnam, Victoria Isabel" userId="S::vsweetn@emory.edu::50b07925-f77b-428e-b84d-fe74425fe0df" providerId="AD" clId="Web-{E4114E10-FC55-EEE7-98A1-B31FB27568CC}" dt="2026-05-12T03:20:33.145" v="735" actId="20577"/>
          <ac:spMkLst>
            <pc:docMk/>
            <pc:sldMk cId="3976365522" sldId="962"/>
            <ac:spMk id="2" creationId="{D57AF66D-5A86-2541-932F-734772E1C307}"/>
          </ac:spMkLst>
        </pc:spChg>
      </pc:sldChg>
      <pc:sldChg chg="modSp ord">
        <pc:chgData name="Sweetnam, Victoria Isabel" userId="S::vsweetn@emory.edu::50b07925-f77b-428e-b84d-fe74425fe0df" providerId="AD" clId="Web-{E4114E10-FC55-EEE7-98A1-B31FB27568CC}" dt="2026-05-12T03:22:04.161" v="753" actId="20577"/>
        <pc:sldMkLst>
          <pc:docMk/>
          <pc:sldMk cId="2794083258" sldId="963"/>
        </pc:sldMkLst>
        <pc:spChg chg="mod">
          <ac:chgData name="Sweetnam, Victoria Isabel" userId="S::vsweetn@emory.edu::50b07925-f77b-428e-b84d-fe74425fe0df" providerId="AD" clId="Web-{E4114E10-FC55-EEE7-98A1-B31FB27568CC}" dt="2026-05-12T03:22:04.161" v="753" actId="20577"/>
          <ac:spMkLst>
            <pc:docMk/>
            <pc:sldMk cId="2794083258" sldId="963"/>
            <ac:spMk id="2" creationId="{112CD0E3-FBA5-20BC-C30F-0BAE6CDB128A}"/>
          </ac:spMkLst>
        </pc:spChg>
      </pc:sldChg>
      <pc:sldChg chg="addSp modSp">
        <pc:chgData name="Sweetnam, Victoria Isabel" userId="S::vsweetn@emory.edu::50b07925-f77b-428e-b84d-fe74425fe0df" providerId="AD" clId="Web-{E4114E10-FC55-EEE7-98A1-B31FB27568CC}" dt="2026-05-12T03:01:08.671" v="400" actId="1076"/>
        <pc:sldMkLst>
          <pc:docMk/>
          <pc:sldMk cId="1653450841" sldId="964"/>
        </pc:sldMkLst>
        <pc:spChg chg="mod">
          <ac:chgData name="Sweetnam, Victoria Isabel" userId="S::vsweetn@emory.edu::50b07925-f77b-428e-b84d-fe74425fe0df" providerId="AD" clId="Web-{E4114E10-FC55-EEE7-98A1-B31FB27568CC}" dt="2026-05-12T02:10:10.943" v="11" actId="20577"/>
          <ac:spMkLst>
            <pc:docMk/>
            <pc:sldMk cId="1653450841" sldId="964"/>
            <ac:spMk id="2" creationId="{55387F12-266B-320D-B23E-297F7E09480E}"/>
          </ac:spMkLst>
        </pc:spChg>
        <pc:spChg chg="add mod">
          <ac:chgData name="Sweetnam, Victoria Isabel" userId="S::vsweetn@emory.edu::50b07925-f77b-428e-b84d-fe74425fe0df" providerId="AD" clId="Web-{E4114E10-FC55-EEE7-98A1-B31FB27568CC}" dt="2026-05-12T03:01:08.671" v="400" actId="1076"/>
          <ac:spMkLst>
            <pc:docMk/>
            <pc:sldMk cId="1653450841" sldId="964"/>
            <ac:spMk id="6" creationId="{75CF5807-F144-72C7-637F-987ECA11574A}"/>
          </ac:spMkLst>
        </pc:spChg>
      </pc:sldChg>
      <pc:sldChg chg="addSp delSp modSp">
        <pc:chgData name="Sweetnam, Victoria Isabel" userId="S::vsweetn@emory.edu::50b07925-f77b-428e-b84d-fe74425fe0df" providerId="AD" clId="Web-{E4114E10-FC55-EEE7-98A1-B31FB27568CC}" dt="2026-05-12T03:24:19.411" v="789" actId="14100"/>
        <pc:sldMkLst>
          <pc:docMk/>
          <pc:sldMk cId="2737705813" sldId="971"/>
        </pc:sldMkLst>
        <pc:spChg chg="add del mod">
          <ac:chgData name="Sweetnam, Victoria Isabel" userId="S::vsweetn@emory.edu::50b07925-f77b-428e-b84d-fe74425fe0df" providerId="AD" clId="Web-{E4114E10-FC55-EEE7-98A1-B31FB27568CC}" dt="2026-05-12T03:24:19.411" v="789" actId="14100"/>
          <ac:spMkLst>
            <pc:docMk/>
            <pc:sldMk cId="2737705813" sldId="971"/>
            <ac:spMk id="2" creationId="{B07A809F-4D02-6A11-0987-CA2943FF2C30}"/>
          </ac:spMkLst>
        </pc:spChg>
        <pc:spChg chg="mod">
          <ac:chgData name="Sweetnam, Victoria Isabel" userId="S::vsweetn@emory.edu::50b07925-f77b-428e-b84d-fe74425fe0df" providerId="AD" clId="Web-{E4114E10-FC55-EEE7-98A1-B31FB27568CC}" dt="2026-05-12T03:24:11.458" v="787" actId="1076"/>
          <ac:spMkLst>
            <pc:docMk/>
            <pc:sldMk cId="2737705813" sldId="971"/>
            <ac:spMk id="3" creationId="{7F77584B-25E7-DF12-8995-11D551EE2CB0}"/>
          </ac:spMkLst>
        </pc:spChg>
      </pc:sldChg>
      <pc:sldChg chg="modSp">
        <pc:chgData name="Sweetnam, Victoria Isabel" userId="S::vsweetn@emory.edu::50b07925-f77b-428e-b84d-fe74425fe0df" providerId="AD" clId="Web-{E4114E10-FC55-EEE7-98A1-B31FB27568CC}" dt="2026-05-12T03:08:42.424" v="447" actId="20577"/>
        <pc:sldMkLst>
          <pc:docMk/>
          <pc:sldMk cId="64129332" sldId="972"/>
        </pc:sldMkLst>
        <pc:spChg chg="mod">
          <ac:chgData name="Sweetnam, Victoria Isabel" userId="S::vsweetn@emory.edu::50b07925-f77b-428e-b84d-fe74425fe0df" providerId="AD" clId="Web-{E4114E10-FC55-EEE7-98A1-B31FB27568CC}" dt="2026-05-12T02:34:07.199" v="102" actId="20577"/>
          <ac:spMkLst>
            <pc:docMk/>
            <pc:sldMk cId="64129332" sldId="972"/>
            <ac:spMk id="3" creationId="{551EAAE3-5F8B-BDC3-8377-B3D7D48B457A}"/>
          </ac:spMkLst>
        </pc:spChg>
        <pc:spChg chg="mod">
          <ac:chgData name="Sweetnam, Victoria Isabel" userId="S::vsweetn@emory.edu::50b07925-f77b-428e-b84d-fe74425fe0df" providerId="AD" clId="Web-{E4114E10-FC55-EEE7-98A1-B31FB27568CC}" dt="2026-05-12T03:08:42.424" v="447" actId="20577"/>
          <ac:spMkLst>
            <pc:docMk/>
            <pc:sldMk cId="64129332" sldId="972"/>
            <ac:spMk id="6" creationId="{19E4CA0E-8F66-5C2B-6ABE-6879E6A76F46}"/>
          </ac:spMkLst>
        </pc:spChg>
      </pc:sldChg>
      <pc:sldChg chg="addSp delSp modSp new modNotes">
        <pc:chgData name="Sweetnam, Victoria Isabel" userId="S::vsweetn@emory.edu::50b07925-f77b-428e-b84d-fe74425fe0df" providerId="AD" clId="Web-{E4114E10-FC55-EEE7-98A1-B31FB27568CC}" dt="2026-05-12T03:07:52.440" v="435" actId="20577"/>
        <pc:sldMkLst>
          <pc:docMk/>
          <pc:sldMk cId="3653002267" sldId="974"/>
        </pc:sldMkLst>
        <pc:spChg chg="add mod">
          <ac:chgData name="Sweetnam, Victoria Isabel" userId="S::vsweetn@emory.edu::50b07925-f77b-428e-b84d-fe74425fe0df" providerId="AD" clId="Web-{E4114E10-FC55-EEE7-98A1-B31FB27568CC}" dt="2026-05-12T03:07:52.440" v="435" actId="20577"/>
          <ac:spMkLst>
            <pc:docMk/>
            <pc:sldMk cId="3653002267" sldId="974"/>
            <ac:spMk id="6" creationId="{9BC6EE5D-3CF3-8CB3-A23E-2A0C2C7F67DA}"/>
          </ac:spMkLst>
        </pc:spChg>
        <pc:picChg chg="add mod ord">
          <ac:chgData name="Sweetnam, Victoria Isabel" userId="S::vsweetn@emory.edu::50b07925-f77b-428e-b84d-fe74425fe0df" providerId="AD" clId="Web-{E4114E10-FC55-EEE7-98A1-B31FB27568CC}" dt="2026-05-12T02:55:43.718" v="374" actId="1076"/>
          <ac:picMkLst>
            <pc:docMk/>
            <pc:sldMk cId="3653002267" sldId="974"/>
            <ac:picMk id="5" creationId="{D122DD21-EFE4-7842-2C52-74F9A8C44028}"/>
          </ac:picMkLst>
        </pc:picChg>
      </pc:sldChg>
    </pc:docChg>
  </pc:docChgLst>
  <pc:docChgLst>
    <pc:chgData name="Sweetnam, Victoria Isabel" userId="S::vsweetn@emory.edu::50b07925-f77b-428e-b84d-fe74425fe0df" providerId="AD" clId="Web-{A10CBE4E-02C3-232A-597F-E05FEC0A00DF}"/>
    <pc:docChg chg="modSld sldOrd">
      <pc:chgData name="Sweetnam, Victoria Isabel" userId="S::vsweetn@emory.edu::50b07925-f77b-428e-b84d-fe74425fe0df" providerId="AD" clId="Web-{A10CBE4E-02C3-232A-597F-E05FEC0A00DF}" dt="2026-05-12T03:42:09.710" v="150"/>
      <pc:docMkLst>
        <pc:docMk/>
      </pc:docMkLst>
      <pc:sldChg chg="ord">
        <pc:chgData name="Sweetnam, Victoria Isabel" userId="S::vsweetn@emory.edu::50b07925-f77b-428e-b84d-fe74425fe0df" providerId="AD" clId="Web-{A10CBE4E-02C3-232A-597F-E05FEC0A00DF}" dt="2026-05-12T03:42:09.710" v="150"/>
        <pc:sldMkLst>
          <pc:docMk/>
          <pc:sldMk cId="4292817027" sldId="290"/>
        </pc:sldMkLst>
      </pc:sldChg>
      <pc:sldChg chg="modSp">
        <pc:chgData name="Sweetnam, Victoria Isabel" userId="S::vsweetn@emory.edu::50b07925-f77b-428e-b84d-fe74425fe0df" providerId="AD" clId="Web-{A10CBE4E-02C3-232A-597F-E05FEC0A00DF}" dt="2026-05-12T03:33:07.585" v="55" actId="20577"/>
        <pc:sldMkLst>
          <pc:docMk/>
          <pc:sldMk cId="1301843374" sldId="404"/>
        </pc:sldMkLst>
        <pc:spChg chg="mod">
          <ac:chgData name="Sweetnam, Victoria Isabel" userId="S::vsweetn@emory.edu::50b07925-f77b-428e-b84d-fe74425fe0df" providerId="AD" clId="Web-{A10CBE4E-02C3-232A-597F-E05FEC0A00DF}" dt="2026-05-12T03:33:07.585" v="55" actId="20577"/>
          <ac:spMkLst>
            <pc:docMk/>
            <pc:sldMk cId="1301843374" sldId="404"/>
            <ac:spMk id="2" creationId="{4E6BF777-5EA5-9FBE-FBC7-EC4699A07DE2}"/>
          </ac:spMkLst>
        </pc:spChg>
      </pc:sldChg>
      <pc:sldChg chg="modSp">
        <pc:chgData name="Sweetnam, Victoria Isabel" userId="S::vsweetn@emory.edu::50b07925-f77b-428e-b84d-fe74425fe0df" providerId="AD" clId="Web-{A10CBE4E-02C3-232A-597F-E05FEC0A00DF}" dt="2026-05-12T03:33:25.116" v="61" actId="20577"/>
        <pc:sldMkLst>
          <pc:docMk/>
          <pc:sldMk cId="747256087" sldId="405"/>
        </pc:sldMkLst>
        <pc:spChg chg="mod">
          <ac:chgData name="Sweetnam, Victoria Isabel" userId="S::vsweetn@emory.edu::50b07925-f77b-428e-b84d-fe74425fe0df" providerId="AD" clId="Web-{A10CBE4E-02C3-232A-597F-E05FEC0A00DF}" dt="2026-05-12T03:33:25.116" v="61" actId="20577"/>
          <ac:spMkLst>
            <pc:docMk/>
            <pc:sldMk cId="747256087" sldId="405"/>
            <ac:spMk id="2" creationId="{4E6BF777-5EA5-9FBE-FBC7-EC4699A07DE2}"/>
          </ac:spMkLst>
        </pc:spChg>
      </pc:sldChg>
      <pc:sldChg chg="modSp">
        <pc:chgData name="Sweetnam, Victoria Isabel" userId="S::vsweetn@emory.edu::50b07925-f77b-428e-b84d-fe74425fe0df" providerId="AD" clId="Web-{A10CBE4E-02C3-232A-597F-E05FEC0A00DF}" dt="2026-05-12T03:34:00.117" v="76" actId="20577"/>
        <pc:sldMkLst>
          <pc:docMk/>
          <pc:sldMk cId="903525411" sldId="406"/>
        </pc:sldMkLst>
        <pc:spChg chg="mod">
          <ac:chgData name="Sweetnam, Victoria Isabel" userId="S::vsweetn@emory.edu::50b07925-f77b-428e-b84d-fe74425fe0df" providerId="AD" clId="Web-{A10CBE4E-02C3-232A-597F-E05FEC0A00DF}" dt="2026-05-12T03:34:00.117" v="76" actId="20577"/>
          <ac:spMkLst>
            <pc:docMk/>
            <pc:sldMk cId="903525411" sldId="406"/>
            <ac:spMk id="2" creationId="{83A68400-4E7D-56D7-F4C3-1E248B104817}"/>
          </ac:spMkLst>
        </pc:spChg>
      </pc:sldChg>
      <pc:sldChg chg="modNotes">
        <pc:chgData name="Sweetnam, Victoria Isabel" userId="S::vsweetn@emory.edu::50b07925-f77b-428e-b84d-fe74425fe0df" providerId="AD" clId="Web-{A10CBE4E-02C3-232A-597F-E05FEC0A00DF}" dt="2026-05-12T03:39:40.908" v="92"/>
        <pc:sldMkLst>
          <pc:docMk/>
          <pc:sldMk cId="4215265958" sldId="436"/>
        </pc:sldMkLst>
      </pc:sldChg>
      <pc:sldChg chg="modNotes">
        <pc:chgData name="Sweetnam, Victoria Isabel" userId="S::vsweetn@emory.edu::50b07925-f77b-428e-b84d-fe74425fe0df" providerId="AD" clId="Web-{A10CBE4E-02C3-232A-597F-E05FEC0A00DF}" dt="2026-05-12T03:40:14.691" v="94"/>
        <pc:sldMkLst>
          <pc:docMk/>
          <pc:sldMk cId="989001723" sldId="445"/>
        </pc:sldMkLst>
      </pc:sldChg>
      <pc:sldChg chg="modNotes">
        <pc:chgData name="Sweetnam, Victoria Isabel" userId="S::vsweetn@emory.edu::50b07925-f77b-428e-b84d-fe74425fe0df" providerId="AD" clId="Web-{A10CBE4E-02C3-232A-597F-E05FEC0A00DF}" dt="2026-05-12T03:37:56.450" v="89"/>
        <pc:sldMkLst>
          <pc:docMk/>
          <pc:sldMk cId="0" sldId="461"/>
        </pc:sldMkLst>
      </pc:sldChg>
      <pc:sldChg chg="modSp">
        <pc:chgData name="Sweetnam, Victoria Isabel" userId="S::vsweetn@emory.edu::50b07925-f77b-428e-b84d-fe74425fe0df" providerId="AD" clId="Web-{A10CBE4E-02C3-232A-597F-E05FEC0A00DF}" dt="2026-05-12T03:32:48.991" v="47" actId="20577"/>
        <pc:sldMkLst>
          <pc:docMk/>
          <pc:sldMk cId="2252368452" sldId="885"/>
        </pc:sldMkLst>
        <pc:spChg chg="mod">
          <ac:chgData name="Sweetnam, Victoria Isabel" userId="S::vsweetn@emory.edu::50b07925-f77b-428e-b84d-fe74425fe0df" providerId="AD" clId="Web-{A10CBE4E-02C3-232A-597F-E05FEC0A00DF}" dt="2026-05-12T03:32:48.991" v="47" actId="20577"/>
          <ac:spMkLst>
            <pc:docMk/>
            <pc:sldMk cId="2252368452" sldId="885"/>
            <ac:spMk id="4" creationId="{00000000-0000-0000-0000-000000000000}"/>
          </ac:spMkLst>
        </pc:spChg>
      </pc:sldChg>
      <pc:sldChg chg="modSp">
        <pc:chgData name="Sweetnam, Victoria Isabel" userId="S::vsweetn@emory.edu::50b07925-f77b-428e-b84d-fe74425fe0df" providerId="AD" clId="Web-{A10CBE4E-02C3-232A-597F-E05FEC0A00DF}" dt="2026-05-12T03:32:42.632" v="44" actId="20577"/>
        <pc:sldMkLst>
          <pc:docMk/>
          <pc:sldMk cId="3336978362" sldId="886"/>
        </pc:sldMkLst>
        <pc:spChg chg="mod">
          <ac:chgData name="Sweetnam, Victoria Isabel" userId="S::vsweetn@emory.edu::50b07925-f77b-428e-b84d-fe74425fe0df" providerId="AD" clId="Web-{A10CBE4E-02C3-232A-597F-E05FEC0A00DF}" dt="2026-05-12T03:32:42.632" v="44" actId="20577"/>
          <ac:spMkLst>
            <pc:docMk/>
            <pc:sldMk cId="3336978362" sldId="886"/>
            <ac:spMk id="4" creationId="{00000000-0000-0000-0000-000000000000}"/>
          </ac:spMkLst>
        </pc:spChg>
      </pc:sldChg>
      <pc:sldChg chg="modSp">
        <pc:chgData name="Sweetnam, Victoria Isabel" userId="S::vsweetn@emory.edu::50b07925-f77b-428e-b84d-fe74425fe0df" providerId="AD" clId="Web-{A10CBE4E-02C3-232A-597F-E05FEC0A00DF}" dt="2026-05-12T03:32:59.257" v="52" actId="20577"/>
        <pc:sldMkLst>
          <pc:docMk/>
          <pc:sldMk cId="573857628" sldId="887"/>
        </pc:sldMkLst>
        <pc:spChg chg="mod">
          <ac:chgData name="Sweetnam, Victoria Isabel" userId="S::vsweetn@emory.edu::50b07925-f77b-428e-b84d-fe74425fe0df" providerId="AD" clId="Web-{A10CBE4E-02C3-232A-597F-E05FEC0A00DF}" dt="2026-05-12T03:32:59.257" v="52" actId="20577"/>
          <ac:spMkLst>
            <pc:docMk/>
            <pc:sldMk cId="573857628" sldId="887"/>
            <ac:spMk id="4" creationId="{00000000-0000-0000-0000-000000000000}"/>
          </ac:spMkLst>
        </pc:spChg>
      </pc:sldChg>
      <pc:sldChg chg="modSp">
        <pc:chgData name="Sweetnam, Victoria Isabel" userId="S::vsweetn@emory.edu::50b07925-f77b-428e-b84d-fe74425fe0df" providerId="AD" clId="Web-{A10CBE4E-02C3-232A-597F-E05FEC0A00DF}" dt="2026-05-12T03:33:34.788" v="65" actId="20577"/>
        <pc:sldMkLst>
          <pc:docMk/>
          <pc:sldMk cId="1872784926" sldId="889"/>
        </pc:sldMkLst>
        <pc:spChg chg="mod">
          <ac:chgData name="Sweetnam, Victoria Isabel" userId="S::vsweetn@emory.edu::50b07925-f77b-428e-b84d-fe74425fe0df" providerId="AD" clId="Web-{A10CBE4E-02C3-232A-597F-E05FEC0A00DF}" dt="2026-05-12T03:33:34.788" v="65" actId="20577"/>
          <ac:spMkLst>
            <pc:docMk/>
            <pc:sldMk cId="1872784926" sldId="889"/>
            <ac:spMk id="2" creationId="{4E6BF777-5EA5-9FBE-FBC7-EC4699A07DE2}"/>
          </ac:spMkLst>
        </pc:spChg>
      </pc:sldChg>
      <pc:sldChg chg="modSp">
        <pc:chgData name="Sweetnam, Victoria Isabel" userId="S::vsweetn@emory.edu::50b07925-f77b-428e-b84d-fe74425fe0df" providerId="AD" clId="Web-{A10CBE4E-02C3-232A-597F-E05FEC0A00DF}" dt="2026-05-12T03:33:43.445" v="67" actId="20577"/>
        <pc:sldMkLst>
          <pc:docMk/>
          <pc:sldMk cId="657883231" sldId="891"/>
        </pc:sldMkLst>
        <pc:spChg chg="mod">
          <ac:chgData name="Sweetnam, Victoria Isabel" userId="S::vsweetn@emory.edu::50b07925-f77b-428e-b84d-fe74425fe0df" providerId="AD" clId="Web-{A10CBE4E-02C3-232A-597F-E05FEC0A00DF}" dt="2026-05-12T03:33:43.445" v="67" actId="20577"/>
          <ac:spMkLst>
            <pc:docMk/>
            <pc:sldMk cId="657883231" sldId="891"/>
            <ac:spMk id="3" creationId="{7BD9E6D4-DE98-EBFB-AA29-A1585D6EA992}"/>
          </ac:spMkLst>
        </pc:spChg>
      </pc:sldChg>
      <pc:sldChg chg="modSp">
        <pc:chgData name="Sweetnam, Victoria Isabel" userId="S::vsweetn@emory.edu::50b07925-f77b-428e-b84d-fe74425fe0df" providerId="AD" clId="Web-{A10CBE4E-02C3-232A-597F-E05FEC0A00DF}" dt="2026-05-12T03:34:11.492" v="81" actId="20577"/>
        <pc:sldMkLst>
          <pc:docMk/>
          <pc:sldMk cId="2172870014" sldId="892"/>
        </pc:sldMkLst>
        <pc:spChg chg="mod">
          <ac:chgData name="Sweetnam, Victoria Isabel" userId="S::vsweetn@emory.edu::50b07925-f77b-428e-b84d-fe74425fe0df" providerId="AD" clId="Web-{A10CBE4E-02C3-232A-597F-E05FEC0A00DF}" dt="2026-05-12T03:34:11.492" v="81" actId="20577"/>
          <ac:spMkLst>
            <pc:docMk/>
            <pc:sldMk cId="2172870014" sldId="892"/>
            <ac:spMk id="2" creationId="{83A68400-4E7D-56D7-F4C3-1E248B104817}"/>
          </ac:spMkLst>
        </pc:spChg>
      </pc:sldChg>
      <pc:sldChg chg="modSp">
        <pc:chgData name="Sweetnam, Victoria Isabel" userId="S::vsweetn@emory.edu::50b07925-f77b-428e-b84d-fe74425fe0df" providerId="AD" clId="Web-{A10CBE4E-02C3-232A-597F-E05FEC0A00DF}" dt="2026-05-12T03:31:58.022" v="29" actId="20577"/>
        <pc:sldMkLst>
          <pc:docMk/>
          <pc:sldMk cId="2529017647" sldId="923"/>
        </pc:sldMkLst>
        <pc:spChg chg="mod">
          <ac:chgData name="Sweetnam, Victoria Isabel" userId="S::vsweetn@emory.edu::50b07925-f77b-428e-b84d-fe74425fe0df" providerId="AD" clId="Web-{A10CBE4E-02C3-232A-597F-E05FEC0A00DF}" dt="2026-05-12T03:31:58.022" v="29" actId="20577"/>
          <ac:spMkLst>
            <pc:docMk/>
            <pc:sldMk cId="2529017647" sldId="923"/>
            <ac:spMk id="2" creationId="{1188E457-A15C-A756-E806-0B4562251BEB}"/>
          </ac:spMkLst>
        </pc:spChg>
        <pc:graphicFrameChg chg="modGraphic">
          <ac:chgData name="Sweetnam, Victoria Isabel" userId="S::vsweetn@emory.edu::50b07925-f77b-428e-b84d-fe74425fe0df" providerId="AD" clId="Web-{A10CBE4E-02C3-232A-597F-E05FEC0A00DF}" dt="2026-05-12T03:31:33.568" v="28" actId="20577"/>
          <ac:graphicFrameMkLst>
            <pc:docMk/>
            <pc:sldMk cId="2529017647" sldId="923"/>
            <ac:graphicFrameMk id="6" creationId="{4EE63298-F9FD-799E-1A9D-3BD6A6C34461}"/>
          </ac:graphicFrameMkLst>
        </pc:graphicFrameChg>
      </pc:sldChg>
      <pc:sldChg chg="modSp">
        <pc:chgData name="Sweetnam, Victoria Isabel" userId="S::vsweetn@emory.edu::50b07925-f77b-428e-b84d-fe74425fe0df" providerId="AD" clId="Web-{A10CBE4E-02C3-232A-597F-E05FEC0A00DF}" dt="2026-05-12T03:32:13.428" v="33" actId="20577"/>
        <pc:sldMkLst>
          <pc:docMk/>
          <pc:sldMk cId="2097705472" sldId="924"/>
        </pc:sldMkLst>
        <pc:spChg chg="mod">
          <ac:chgData name="Sweetnam, Victoria Isabel" userId="S::vsweetn@emory.edu::50b07925-f77b-428e-b84d-fe74425fe0df" providerId="AD" clId="Web-{A10CBE4E-02C3-232A-597F-E05FEC0A00DF}" dt="2026-05-12T03:32:13.428" v="33" actId="20577"/>
          <ac:spMkLst>
            <pc:docMk/>
            <pc:sldMk cId="2097705472" sldId="924"/>
            <ac:spMk id="4" creationId="{00000000-0000-0000-0000-000000000000}"/>
          </ac:spMkLst>
        </pc:spChg>
      </pc:sldChg>
      <pc:sldChg chg="modNotes">
        <pc:chgData name="Sweetnam, Victoria Isabel" userId="S::vsweetn@emory.edu::50b07925-f77b-428e-b84d-fe74425fe0df" providerId="AD" clId="Web-{A10CBE4E-02C3-232A-597F-E05FEC0A00DF}" dt="2026-05-12T03:39:16.204" v="91"/>
        <pc:sldMkLst>
          <pc:docMk/>
          <pc:sldMk cId="3436832757" sldId="946"/>
        </pc:sldMkLst>
      </pc:sldChg>
      <pc:sldChg chg="modNotes">
        <pc:chgData name="Sweetnam, Victoria Isabel" userId="S::vsweetn@emory.edu::50b07925-f77b-428e-b84d-fe74425fe0df" providerId="AD" clId="Web-{A10CBE4E-02C3-232A-597F-E05FEC0A00DF}" dt="2026-05-12T03:39:11.391" v="90"/>
        <pc:sldMkLst>
          <pc:docMk/>
          <pc:sldMk cId="1410157031" sldId="947"/>
        </pc:sldMkLst>
      </pc:sldChg>
      <pc:sldChg chg="modNotes">
        <pc:chgData name="Sweetnam, Victoria Isabel" userId="S::vsweetn@emory.edu::50b07925-f77b-428e-b84d-fe74425fe0df" providerId="AD" clId="Web-{A10CBE4E-02C3-232A-597F-E05FEC0A00DF}" dt="2026-05-12T03:41:04.927" v="98"/>
        <pc:sldMkLst>
          <pc:docMk/>
          <pc:sldMk cId="2108291997" sldId="957"/>
        </pc:sldMkLst>
      </pc:sldChg>
      <pc:sldChg chg="modNotes">
        <pc:chgData name="Sweetnam, Victoria Isabel" userId="S::vsweetn@emory.edu::50b07925-f77b-428e-b84d-fe74425fe0df" providerId="AD" clId="Web-{A10CBE4E-02C3-232A-597F-E05FEC0A00DF}" dt="2026-05-12T03:41:09.333" v="99"/>
        <pc:sldMkLst>
          <pc:docMk/>
          <pc:sldMk cId="3976365522" sldId="962"/>
        </pc:sldMkLst>
      </pc:sldChg>
      <pc:sldChg chg="modNotes">
        <pc:chgData name="Sweetnam, Victoria Isabel" userId="S::vsweetn@emory.edu::50b07925-f77b-428e-b84d-fe74425fe0df" providerId="AD" clId="Web-{A10CBE4E-02C3-232A-597F-E05FEC0A00DF}" dt="2026-05-12T03:41:54.944" v="149"/>
        <pc:sldMkLst>
          <pc:docMk/>
          <pc:sldMk cId="2737705813" sldId="971"/>
        </pc:sldMkLst>
      </pc:sldChg>
      <pc:sldChg chg="modNotes">
        <pc:chgData name="Sweetnam, Victoria Isabel" userId="S::vsweetn@emory.edu::50b07925-f77b-428e-b84d-fe74425fe0df" providerId="AD" clId="Web-{A10CBE4E-02C3-232A-597F-E05FEC0A00DF}" dt="2026-05-12T03:39:44.189" v="93"/>
        <pc:sldMkLst>
          <pc:docMk/>
          <pc:sldMk cId="64129332" sldId="972"/>
        </pc:sldMkLst>
      </pc:sldChg>
    </pc:docChg>
  </pc:docChgLst>
  <pc:docChgLst>
    <pc:chgData name="Sweetnam, Victoria Isabel" userId="S::vsweetn@emory.edu::50b07925-f77b-428e-b84d-fe74425fe0df" providerId="AD" clId="Web-{EB60A820-D4E9-D896-38F3-A9089CD140D8}"/>
    <pc:docChg chg="addSld delSld modSld sldOrd modSection">
      <pc:chgData name="Sweetnam, Victoria Isabel" userId="S::vsweetn@emory.edu::50b07925-f77b-428e-b84d-fe74425fe0df" providerId="AD" clId="Web-{EB60A820-D4E9-D896-38F3-A9089CD140D8}" dt="2026-05-08T00:30:45.639" v="1628" actId="1076"/>
      <pc:docMkLst>
        <pc:docMk/>
      </pc:docMkLst>
      <pc:sldChg chg="modSp ord">
        <pc:chgData name="Sweetnam, Victoria Isabel" userId="S::vsweetn@emory.edu::50b07925-f77b-428e-b84d-fe74425fe0df" providerId="AD" clId="Web-{EB60A820-D4E9-D896-38F3-A9089CD140D8}" dt="2026-05-07T03:10:34.451" v="1208" actId="20577"/>
        <pc:sldMkLst>
          <pc:docMk/>
          <pc:sldMk cId="2491392650" sldId="257"/>
        </pc:sldMkLst>
        <pc:graphicFrameChg chg="modGraphic">
          <ac:chgData name="Sweetnam, Victoria Isabel" userId="S::vsweetn@emory.edu::50b07925-f77b-428e-b84d-fe74425fe0df" providerId="AD" clId="Web-{EB60A820-D4E9-D896-38F3-A9089CD140D8}" dt="2026-05-07T03:10:34.451" v="1208" actId="20577"/>
          <ac:graphicFrameMkLst>
            <pc:docMk/>
            <pc:sldMk cId="2491392650" sldId="257"/>
            <ac:graphicFrameMk id="5" creationId="{F62F5D73-D8D1-0CE7-DA62-4FD246545EFE}"/>
          </ac:graphicFrameMkLst>
        </pc:graphicFrameChg>
      </pc:sldChg>
      <pc:sldChg chg="modNotes">
        <pc:chgData name="Sweetnam, Victoria Isabel" userId="S::vsweetn@emory.edu::50b07925-f77b-428e-b84d-fe74425fe0df" providerId="AD" clId="Web-{EB60A820-D4E9-D896-38F3-A9089CD140D8}" dt="2026-05-07T02:24:20.159" v="745"/>
        <pc:sldMkLst>
          <pc:docMk/>
          <pc:sldMk cId="2144964677" sldId="317"/>
        </pc:sldMkLst>
      </pc:sldChg>
      <pc:sldChg chg="modSp">
        <pc:chgData name="Sweetnam, Victoria Isabel" userId="S::vsweetn@emory.edu::50b07925-f77b-428e-b84d-fe74425fe0df" providerId="AD" clId="Web-{EB60A820-D4E9-D896-38F3-A9089CD140D8}" dt="2026-05-07T02:15:24.589" v="664" actId="20577"/>
        <pc:sldMkLst>
          <pc:docMk/>
          <pc:sldMk cId="1384350974" sldId="426"/>
        </pc:sldMkLst>
        <pc:spChg chg="mod">
          <ac:chgData name="Sweetnam, Victoria Isabel" userId="S::vsweetn@emory.edu::50b07925-f77b-428e-b84d-fe74425fe0df" providerId="AD" clId="Web-{EB60A820-D4E9-D896-38F3-A9089CD140D8}" dt="2026-05-07T02:15:24.589" v="664" actId="20577"/>
          <ac:spMkLst>
            <pc:docMk/>
            <pc:sldMk cId="1384350974" sldId="426"/>
            <ac:spMk id="2" creationId="{E6202888-BDBA-3E02-B12A-037B67523123}"/>
          </ac:spMkLst>
        </pc:spChg>
      </pc:sldChg>
      <pc:sldChg chg="addSp modSp">
        <pc:chgData name="Sweetnam, Victoria Isabel" userId="S::vsweetn@emory.edu::50b07925-f77b-428e-b84d-fe74425fe0df" providerId="AD" clId="Web-{EB60A820-D4E9-D896-38F3-A9089CD140D8}" dt="2026-05-07T02:29:36.857" v="791" actId="1076"/>
        <pc:sldMkLst>
          <pc:docMk/>
          <pc:sldMk cId="1217768009" sldId="433"/>
        </pc:sldMkLst>
        <pc:spChg chg="mod">
          <ac:chgData name="Sweetnam, Victoria Isabel" userId="S::vsweetn@emory.edu::50b07925-f77b-428e-b84d-fe74425fe0df" providerId="AD" clId="Web-{EB60A820-D4E9-D896-38F3-A9089CD140D8}" dt="2026-05-07T02:29:31.825" v="789" actId="20577"/>
          <ac:spMkLst>
            <pc:docMk/>
            <pc:sldMk cId="1217768009" sldId="433"/>
            <ac:spMk id="2" creationId="{6F318257-33D9-EF96-ABFA-5F435260F621}"/>
          </ac:spMkLst>
        </pc:spChg>
        <pc:spChg chg="add mod">
          <ac:chgData name="Sweetnam, Victoria Isabel" userId="S::vsweetn@emory.edu::50b07925-f77b-428e-b84d-fe74425fe0df" providerId="AD" clId="Web-{EB60A820-D4E9-D896-38F3-A9089CD140D8}" dt="2026-05-07T02:29:36.857" v="791" actId="1076"/>
          <ac:spMkLst>
            <pc:docMk/>
            <pc:sldMk cId="1217768009" sldId="433"/>
            <ac:spMk id="4" creationId="{9E15BF64-F8D5-C5D4-19CC-52ACA6116CB6}"/>
          </ac:spMkLst>
        </pc:spChg>
      </pc:sldChg>
      <pc:sldChg chg="modSp ord">
        <pc:chgData name="Sweetnam, Victoria Isabel" userId="S::vsweetn@emory.edu::50b07925-f77b-428e-b84d-fe74425fe0df" providerId="AD" clId="Web-{EB60A820-D4E9-D896-38F3-A9089CD140D8}" dt="2026-05-07T03:13:25.008" v="1241" actId="20577"/>
        <pc:sldMkLst>
          <pc:docMk/>
          <pc:sldMk cId="628561584" sldId="434"/>
        </pc:sldMkLst>
        <pc:spChg chg="mod">
          <ac:chgData name="Sweetnam, Victoria Isabel" userId="S::vsweetn@emory.edu::50b07925-f77b-428e-b84d-fe74425fe0df" providerId="AD" clId="Web-{EB60A820-D4E9-D896-38F3-A9089CD140D8}" dt="2026-05-07T03:13:25.008" v="1241" actId="20577"/>
          <ac:spMkLst>
            <pc:docMk/>
            <pc:sldMk cId="628561584" sldId="434"/>
            <ac:spMk id="2" creationId="{4884C25D-E005-893F-54B0-59B03DBC27CB}"/>
          </ac:spMkLst>
        </pc:spChg>
      </pc:sldChg>
      <pc:sldChg chg="modSp">
        <pc:chgData name="Sweetnam, Victoria Isabel" userId="S::vsweetn@emory.edu::50b07925-f77b-428e-b84d-fe74425fe0df" providerId="AD" clId="Web-{EB60A820-D4E9-D896-38F3-A9089CD140D8}" dt="2026-05-07T02:52:51.583" v="1061" actId="20577"/>
        <pc:sldMkLst>
          <pc:docMk/>
          <pc:sldMk cId="4215265958" sldId="436"/>
        </pc:sldMkLst>
        <pc:spChg chg="mod">
          <ac:chgData name="Sweetnam, Victoria Isabel" userId="S::vsweetn@emory.edu::50b07925-f77b-428e-b84d-fe74425fe0df" providerId="AD" clId="Web-{EB60A820-D4E9-D896-38F3-A9089CD140D8}" dt="2026-05-07T02:52:51.583" v="1061" actId="20577"/>
          <ac:spMkLst>
            <pc:docMk/>
            <pc:sldMk cId="4215265958" sldId="436"/>
            <ac:spMk id="2" creationId="{0E677318-83C8-91DA-822F-66AD4BB9A642}"/>
          </ac:spMkLst>
        </pc:spChg>
      </pc:sldChg>
      <pc:sldChg chg="modSp">
        <pc:chgData name="Sweetnam, Victoria Isabel" userId="S::vsweetn@emory.edu::50b07925-f77b-428e-b84d-fe74425fe0df" providerId="AD" clId="Web-{EB60A820-D4E9-D896-38F3-A9089CD140D8}" dt="2026-05-07T03:20:08.320" v="1535" actId="20577"/>
        <pc:sldMkLst>
          <pc:docMk/>
          <pc:sldMk cId="3641182609" sldId="441"/>
        </pc:sldMkLst>
        <pc:spChg chg="mod">
          <ac:chgData name="Sweetnam, Victoria Isabel" userId="S::vsweetn@emory.edu::50b07925-f77b-428e-b84d-fe74425fe0df" providerId="AD" clId="Web-{EB60A820-D4E9-D896-38F3-A9089CD140D8}" dt="2026-05-07T03:20:08.320" v="1535" actId="20577"/>
          <ac:spMkLst>
            <pc:docMk/>
            <pc:sldMk cId="3641182609" sldId="441"/>
            <ac:spMk id="2" creationId="{463DEAA6-FE1C-64BB-A5B7-3AF1E6FE0A06}"/>
          </ac:spMkLst>
        </pc:spChg>
      </pc:sldChg>
      <pc:sldChg chg="addSp modSp">
        <pc:chgData name="Sweetnam, Victoria Isabel" userId="S::vsweetn@emory.edu::50b07925-f77b-428e-b84d-fe74425fe0df" providerId="AD" clId="Web-{EB60A820-D4E9-D896-38F3-A9089CD140D8}" dt="2026-05-07T03:22:05.275" v="1553" actId="20577"/>
        <pc:sldMkLst>
          <pc:docMk/>
          <pc:sldMk cId="1493796221" sldId="442"/>
        </pc:sldMkLst>
        <pc:spChg chg="mod">
          <ac:chgData name="Sweetnam, Victoria Isabel" userId="S::vsweetn@emory.edu::50b07925-f77b-428e-b84d-fe74425fe0df" providerId="AD" clId="Web-{EB60A820-D4E9-D896-38F3-A9089CD140D8}" dt="2026-05-07T03:21:57.914" v="1549" actId="20577"/>
          <ac:spMkLst>
            <pc:docMk/>
            <pc:sldMk cId="1493796221" sldId="442"/>
            <ac:spMk id="2" creationId="{A6A4960B-191A-39A9-27A2-711AFDC1D8BC}"/>
          </ac:spMkLst>
        </pc:spChg>
        <pc:spChg chg="add mod">
          <ac:chgData name="Sweetnam, Victoria Isabel" userId="S::vsweetn@emory.edu::50b07925-f77b-428e-b84d-fe74425fe0df" providerId="AD" clId="Web-{EB60A820-D4E9-D896-38F3-A9089CD140D8}" dt="2026-05-07T03:22:05.275" v="1553" actId="20577"/>
          <ac:spMkLst>
            <pc:docMk/>
            <pc:sldMk cId="1493796221" sldId="442"/>
            <ac:spMk id="5" creationId="{253A2600-62C4-5449-B756-3526667FCE35}"/>
          </ac:spMkLst>
        </pc:spChg>
      </pc:sldChg>
      <pc:sldChg chg="ord">
        <pc:chgData name="Sweetnam, Victoria Isabel" userId="S::vsweetn@emory.edu::50b07925-f77b-428e-b84d-fe74425fe0df" providerId="AD" clId="Web-{EB60A820-D4E9-D896-38F3-A9089CD140D8}" dt="2026-05-07T02:55:46.500" v="1086"/>
        <pc:sldMkLst>
          <pc:docMk/>
          <pc:sldMk cId="989001723" sldId="445"/>
        </pc:sldMkLst>
      </pc:sldChg>
      <pc:sldChg chg="modSp">
        <pc:chgData name="Sweetnam, Victoria Isabel" userId="S::vsweetn@emory.edu::50b07925-f77b-428e-b84d-fe74425fe0df" providerId="AD" clId="Web-{EB60A820-D4E9-D896-38F3-A9089CD140D8}" dt="2026-05-07T03:14:31.042" v="1326" actId="20577"/>
        <pc:sldMkLst>
          <pc:docMk/>
          <pc:sldMk cId="3098249503" sldId="448"/>
        </pc:sldMkLst>
        <pc:spChg chg="mod">
          <ac:chgData name="Sweetnam, Victoria Isabel" userId="S::vsweetn@emory.edu::50b07925-f77b-428e-b84d-fe74425fe0df" providerId="AD" clId="Web-{EB60A820-D4E9-D896-38F3-A9089CD140D8}" dt="2026-05-07T03:14:31.042" v="1326" actId="20577"/>
          <ac:spMkLst>
            <pc:docMk/>
            <pc:sldMk cId="3098249503" sldId="448"/>
            <ac:spMk id="2" creationId="{E569A605-9A7A-3A03-89BE-DE04B84AA19F}"/>
          </ac:spMkLst>
        </pc:spChg>
        <pc:spChg chg="mod">
          <ac:chgData name="Sweetnam, Victoria Isabel" userId="S::vsweetn@emory.edu::50b07925-f77b-428e-b84d-fe74425fe0df" providerId="AD" clId="Web-{EB60A820-D4E9-D896-38F3-A9089CD140D8}" dt="2026-05-07T03:06:56.161" v="1156" actId="20577"/>
          <ac:spMkLst>
            <pc:docMk/>
            <pc:sldMk cId="3098249503" sldId="448"/>
            <ac:spMk id="3" creationId="{2D6EE8B0-0911-BA94-EDEF-3748B92F696A}"/>
          </ac:spMkLst>
        </pc:spChg>
      </pc:sldChg>
      <pc:sldChg chg="modSp">
        <pc:chgData name="Sweetnam, Victoria Isabel" userId="S::vsweetn@emory.edu::50b07925-f77b-428e-b84d-fe74425fe0df" providerId="AD" clId="Web-{EB60A820-D4E9-D896-38F3-A9089CD140D8}" dt="2026-05-07T02:30:45.152" v="797" actId="14100"/>
        <pc:sldMkLst>
          <pc:docMk/>
          <pc:sldMk cId="831618631" sldId="449"/>
        </pc:sldMkLst>
        <pc:spChg chg="mod">
          <ac:chgData name="Sweetnam, Victoria Isabel" userId="S::vsweetn@emory.edu::50b07925-f77b-428e-b84d-fe74425fe0df" providerId="AD" clId="Web-{EB60A820-D4E9-D896-38F3-A9089CD140D8}" dt="2026-05-07T02:30:32.041" v="794" actId="20577"/>
          <ac:spMkLst>
            <pc:docMk/>
            <pc:sldMk cId="831618631" sldId="449"/>
            <ac:spMk id="8" creationId="{CC741D56-6CCF-D95A-02FB-DA4BC106BAB4}"/>
          </ac:spMkLst>
        </pc:spChg>
        <pc:spChg chg="mod">
          <ac:chgData name="Sweetnam, Victoria Isabel" userId="S::vsweetn@emory.edu::50b07925-f77b-428e-b84d-fe74425fe0df" providerId="AD" clId="Web-{EB60A820-D4E9-D896-38F3-A9089CD140D8}" dt="2026-05-07T02:30:39.386" v="795" actId="1076"/>
          <ac:spMkLst>
            <pc:docMk/>
            <pc:sldMk cId="831618631" sldId="449"/>
            <ac:spMk id="12" creationId="{D985BBF5-48B7-99C9-5F0A-1F846414D515}"/>
          </ac:spMkLst>
        </pc:spChg>
        <pc:cxnChg chg="mod">
          <ac:chgData name="Sweetnam, Victoria Isabel" userId="S::vsweetn@emory.edu::50b07925-f77b-428e-b84d-fe74425fe0df" providerId="AD" clId="Web-{EB60A820-D4E9-D896-38F3-A9089CD140D8}" dt="2026-05-07T02:30:45.152" v="797" actId="14100"/>
          <ac:cxnSpMkLst>
            <pc:docMk/>
            <pc:sldMk cId="831618631" sldId="449"/>
            <ac:cxnSpMk id="10" creationId="{50C0F25C-FB4F-ED47-DAA2-3812B16259D9}"/>
          </ac:cxnSpMkLst>
        </pc:cxnChg>
      </pc:sldChg>
      <pc:sldChg chg="modSp">
        <pc:chgData name="Sweetnam, Victoria Isabel" userId="S::vsweetn@emory.edu::50b07925-f77b-428e-b84d-fe74425fe0df" providerId="AD" clId="Web-{EB60A820-D4E9-D896-38F3-A9089CD140D8}" dt="2026-05-07T02:30:17.944" v="792" actId="20577"/>
        <pc:sldMkLst>
          <pc:docMk/>
          <pc:sldMk cId="2276072087" sldId="450"/>
        </pc:sldMkLst>
        <pc:spChg chg="mod">
          <ac:chgData name="Sweetnam, Victoria Isabel" userId="S::vsweetn@emory.edu::50b07925-f77b-428e-b84d-fe74425fe0df" providerId="AD" clId="Web-{EB60A820-D4E9-D896-38F3-A9089CD140D8}" dt="2026-05-07T02:30:17.944" v="792" actId="20577"/>
          <ac:spMkLst>
            <pc:docMk/>
            <pc:sldMk cId="2276072087" sldId="450"/>
            <ac:spMk id="7" creationId="{B9E2E3F7-8BB1-60AD-AFAE-E2E2C6F26ABC}"/>
          </ac:spMkLst>
        </pc:spChg>
      </pc:sldChg>
      <pc:sldChg chg="modSp">
        <pc:chgData name="Sweetnam, Victoria Isabel" userId="S::vsweetn@emory.edu::50b07925-f77b-428e-b84d-fe74425fe0df" providerId="AD" clId="Web-{EB60A820-D4E9-D896-38F3-A9089CD140D8}" dt="2026-05-07T02:21:45.058" v="687" actId="20577"/>
        <pc:sldMkLst>
          <pc:docMk/>
          <pc:sldMk cId="0" sldId="452"/>
        </pc:sldMkLst>
        <pc:spChg chg="mod">
          <ac:chgData name="Sweetnam, Victoria Isabel" userId="S::vsweetn@emory.edu::50b07925-f77b-428e-b84d-fe74425fe0df" providerId="AD" clId="Web-{EB60A820-D4E9-D896-38F3-A9089CD140D8}" dt="2026-05-07T02:21:45.058" v="687" actId="20577"/>
          <ac:spMkLst>
            <pc:docMk/>
            <pc:sldMk cId="0" sldId="452"/>
            <ac:spMk id="2" creationId="{00000000-0000-0000-0000-000000000000}"/>
          </ac:spMkLst>
        </pc:spChg>
        <pc:graphicFrameChg chg="mod modGraphic">
          <ac:chgData name="Sweetnam, Victoria Isabel" userId="S::vsweetn@emory.edu::50b07925-f77b-428e-b84d-fe74425fe0df" providerId="AD" clId="Web-{EB60A820-D4E9-D896-38F3-A9089CD140D8}" dt="2026-05-07T02:21:17.307" v="685" actId="1076"/>
          <ac:graphicFrameMkLst>
            <pc:docMk/>
            <pc:sldMk cId="0" sldId="452"/>
            <ac:graphicFrameMk id="3" creationId="{00000000-0000-0000-0000-000000000000}"/>
          </ac:graphicFrameMkLst>
        </pc:graphicFrameChg>
      </pc:sldChg>
      <pc:sldChg chg="addSp modSp">
        <pc:chgData name="Sweetnam, Victoria Isabel" userId="S::vsweetn@emory.edu::50b07925-f77b-428e-b84d-fe74425fe0df" providerId="AD" clId="Web-{EB60A820-D4E9-D896-38F3-A9089CD140D8}" dt="2026-05-07T02:28:10.822" v="773" actId="20577"/>
        <pc:sldMkLst>
          <pc:docMk/>
          <pc:sldMk cId="0" sldId="455"/>
        </pc:sldMkLst>
        <pc:spChg chg="mod">
          <ac:chgData name="Sweetnam, Victoria Isabel" userId="S::vsweetn@emory.edu::50b07925-f77b-428e-b84d-fe74425fe0df" providerId="AD" clId="Web-{EB60A820-D4E9-D896-38F3-A9089CD140D8}" dt="2026-05-07T02:26:24.085" v="756" actId="20577"/>
          <ac:spMkLst>
            <pc:docMk/>
            <pc:sldMk cId="0" sldId="455"/>
            <ac:spMk id="2" creationId="{00000000-0000-0000-0000-000000000000}"/>
          </ac:spMkLst>
        </pc:spChg>
        <pc:spChg chg="add mod">
          <ac:chgData name="Sweetnam, Victoria Isabel" userId="S::vsweetn@emory.edu::50b07925-f77b-428e-b84d-fe74425fe0df" providerId="AD" clId="Web-{EB60A820-D4E9-D896-38F3-A9089CD140D8}" dt="2026-05-07T02:28:10.822" v="773" actId="20577"/>
          <ac:spMkLst>
            <pc:docMk/>
            <pc:sldMk cId="0" sldId="455"/>
            <ac:spMk id="3" creationId="{8BBB46F1-1270-C7AF-FAFA-1A64D11D9650}"/>
          </ac:spMkLst>
        </pc:spChg>
        <pc:spChg chg="mod">
          <ac:chgData name="Sweetnam, Victoria Isabel" userId="S::vsweetn@emory.edu::50b07925-f77b-428e-b84d-fe74425fe0df" providerId="AD" clId="Web-{EB60A820-D4E9-D896-38F3-A9089CD140D8}" dt="2026-05-07T02:26:50.523" v="757" actId="20577"/>
          <ac:spMkLst>
            <pc:docMk/>
            <pc:sldMk cId="0" sldId="455"/>
            <ac:spMk id="4" creationId="{EB98074D-69A7-99D4-9F13-5D7491917D0D}"/>
          </ac:spMkLst>
        </pc:spChg>
      </pc:sldChg>
      <pc:sldChg chg="modSp">
        <pc:chgData name="Sweetnam, Victoria Isabel" userId="S::vsweetn@emory.edu::50b07925-f77b-428e-b84d-fe74425fe0df" providerId="AD" clId="Web-{EB60A820-D4E9-D896-38F3-A9089CD140D8}" dt="2026-05-07T02:21:55.559" v="688" actId="20577"/>
        <pc:sldMkLst>
          <pc:docMk/>
          <pc:sldMk cId="0" sldId="457"/>
        </pc:sldMkLst>
        <pc:spChg chg="mod">
          <ac:chgData name="Sweetnam, Victoria Isabel" userId="S::vsweetn@emory.edu::50b07925-f77b-428e-b84d-fe74425fe0df" providerId="AD" clId="Web-{EB60A820-D4E9-D896-38F3-A9089CD140D8}" dt="2026-05-07T02:21:55.559" v="688" actId="20577"/>
          <ac:spMkLst>
            <pc:docMk/>
            <pc:sldMk cId="0" sldId="457"/>
            <ac:spMk id="2" creationId="{00000000-0000-0000-0000-000000000000}"/>
          </ac:spMkLst>
        </pc:spChg>
        <pc:graphicFrameChg chg="mod">
          <ac:chgData name="Sweetnam, Victoria Isabel" userId="S::vsweetn@emory.edu::50b07925-f77b-428e-b84d-fe74425fe0df" providerId="AD" clId="Web-{EB60A820-D4E9-D896-38F3-A9089CD140D8}" dt="2026-05-07T02:21:25.182" v="686" actId="1076"/>
          <ac:graphicFrameMkLst>
            <pc:docMk/>
            <pc:sldMk cId="0" sldId="457"/>
            <ac:graphicFrameMk id="3" creationId="{00000000-0000-0000-0000-000000000000}"/>
          </ac:graphicFrameMkLst>
        </pc:graphicFrameChg>
      </pc:sldChg>
      <pc:sldChg chg="modSp">
        <pc:chgData name="Sweetnam, Victoria Isabel" userId="S::vsweetn@emory.edu::50b07925-f77b-428e-b84d-fe74425fe0df" providerId="AD" clId="Web-{EB60A820-D4E9-D896-38F3-A9089CD140D8}" dt="2026-05-07T02:25:39.115" v="750" actId="1076"/>
        <pc:sldMkLst>
          <pc:docMk/>
          <pc:sldMk cId="0" sldId="458"/>
        </pc:sldMkLst>
        <pc:spChg chg="mod">
          <ac:chgData name="Sweetnam, Victoria Isabel" userId="S::vsweetn@emory.edu::50b07925-f77b-428e-b84d-fe74425fe0df" providerId="AD" clId="Web-{EB60A820-D4E9-D896-38F3-A9089CD140D8}" dt="2026-05-07T02:25:07.004" v="746" actId="20577"/>
          <ac:spMkLst>
            <pc:docMk/>
            <pc:sldMk cId="0" sldId="458"/>
            <ac:spMk id="2" creationId="{00000000-0000-0000-0000-000000000000}"/>
          </ac:spMkLst>
        </pc:spChg>
        <pc:graphicFrameChg chg="mod">
          <ac:chgData name="Sweetnam, Victoria Isabel" userId="S::vsweetn@emory.edu::50b07925-f77b-428e-b84d-fe74425fe0df" providerId="AD" clId="Web-{EB60A820-D4E9-D896-38F3-A9089CD140D8}" dt="2026-05-07T02:25:39.115" v="750" actId="1076"/>
          <ac:graphicFrameMkLst>
            <pc:docMk/>
            <pc:sldMk cId="0" sldId="458"/>
            <ac:graphicFrameMk id="3" creationId="{00000000-0000-0000-0000-000000000000}"/>
          </ac:graphicFrameMkLst>
        </pc:graphicFrameChg>
      </pc:sldChg>
      <pc:sldChg chg="modSp">
        <pc:chgData name="Sweetnam, Victoria Isabel" userId="S::vsweetn@emory.edu::50b07925-f77b-428e-b84d-fe74425fe0df" providerId="AD" clId="Web-{EB60A820-D4E9-D896-38F3-A9089CD140D8}" dt="2026-05-07T02:25:24.630" v="749" actId="1076"/>
        <pc:sldMkLst>
          <pc:docMk/>
          <pc:sldMk cId="0" sldId="459"/>
        </pc:sldMkLst>
        <pc:spChg chg="mod">
          <ac:chgData name="Sweetnam, Victoria Isabel" userId="S::vsweetn@emory.edu::50b07925-f77b-428e-b84d-fe74425fe0df" providerId="AD" clId="Web-{EB60A820-D4E9-D896-38F3-A9089CD140D8}" dt="2026-05-07T02:25:14.348" v="748" actId="20577"/>
          <ac:spMkLst>
            <pc:docMk/>
            <pc:sldMk cId="0" sldId="459"/>
            <ac:spMk id="2" creationId="{00000000-0000-0000-0000-000000000000}"/>
          </ac:spMkLst>
        </pc:spChg>
        <pc:graphicFrameChg chg="mod">
          <ac:chgData name="Sweetnam, Victoria Isabel" userId="S::vsweetn@emory.edu::50b07925-f77b-428e-b84d-fe74425fe0df" providerId="AD" clId="Web-{EB60A820-D4E9-D896-38F3-A9089CD140D8}" dt="2026-05-07T02:25:24.630" v="749" actId="1076"/>
          <ac:graphicFrameMkLst>
            <pc:docMk/>
            <pc:sldMk cId="0" sldId="459"/>
            <ac:graphicFrameMk id="3" creationId="{00000000-0000-0000-0000-000000000000}"/>
          </ac:graphicFrameMkLst>
        </pc:graphicFrameChg>
      </pc:sldChg>
      <pc:sldChg chg="modSp">
        <pc:chgData name="Sweetnam, Victoria Isabel" userId="S::vsweetn@emory.edu::50b07925-f77b-428e-b84d-fe74425fe0df" providerId="AD" clId="Web-{EB60A820-D4E9-D896-38F3-A9089CD140D8}" dt="2026-05-07T03:04:40.031" v="1141" actId="1076"/>
        <pc:sldMkLst>
          <pc:docMk/>
          <pc:sldMk cId="0" sldId="460"/>
        </pc:sldMkLst>
        <pc:spChg chg="mod">
          <ac:chgData name="Sweetnam, Victoria Isabel" userId="S::vsweetn@emory.edu::50b07925-f77b-428e-b84d-fe74425fe0df" providerId="AD" clId="Web-{EB60A820-D4E9-D896-38F3-A9089CD140D8}" dt="2026-05-07T03:04:09.008" v="1138" actId="20577"/>
          <ac:spMkLst>
            <pc:docMk/>
            <pc:sldMk cId="0" sldId="460"/>
            <ac:spMk id="2" creationId="{00000000-0000-0000-0000-000000000000}"/>
          </ac:spMkLst>
        </pc:spChg>
      </pc:sldChg>
      <pc:sldChg chg="modSp">
        <pc:chgData name="Sweetnam, Victoria Isabel" userId="S::vsweetn@emory.edu::50b07925-f77b-428e-b84d-fe74425fe0df" providerId="AD" clId="Web-{EB60A820-D4E9-D896-38F3-A9089CD140D8}" dt="2026-05-07T02:25:59.662" v="753" actId="20577"/>
        <pc:sldMkLst>
          <pc:docMk/>
          <pc:sldMk cId="0" sldId="461"/>
        </pc:sldMkLst>
        <pc:spChg chg="mod">
          <ac:chgData name="Sweetnam, Victoria Isabel" userId="S::vsweetn@emory.edu::50b07925-f77b-428e-b84d-fe74425fe0df" providerId="AD" clId="Web-{EB60A820-D4E9-D896-38F3-A9089CD140D8}" dt="2026-05-07T02:25:59.662" v="753" actId="20577"/>
          <ac:spMkLst>
            <pc:docMk/>
            <pc:sldMk cId="0" sldId="461"/>
            <ac:spMk id="2" creationId="{00000000-0000-0000-0000-000000000000}"/>
          </ac:spMkLst>
        </pc:spChg>
        <pc:graphicFrameChg chg="mod">
          <ac:chgData name="Sweetnam, Victoria Isabel" userId="S::vsweetn@emory.edu::50b07925-f77b-428e-b84d-fe74425fe0df" providerId="AD" clId="Web-{EB60A820-D4E9-D896-38F3-A9089CD140D8}" dt="2026-05-07T02:25:53.459" v="751" actId="1076"/>
          <ac:graphicFrameMkLst>
            <pc:docMk/>
            <pc:sldMk cId="0" sldId="461"/>
            <ac:graphicFrameMk id="3" creationId="{00000000-0000-0000-0000-000000000000}"/>
          </ac:graphicFrameMkLst>
        </pc:graphicFrameChg>
      </pc:sldChg>
      <pc:sldChg chg="modSp">
        <pc:chgData name="Sweetnam, Victoria Isabel" userId="S::vsweetn@emory.edu::50b07925-f77b-428e-b84d-fe74425fe0df" providerId="AD" clId="Web-{EB60A820-D4E9-D896-38F3-A9089CD140D8}" dt="2026-05-07T01:49:46.746" v="431" actId="20577"/>
        <pc:sldMkLst>
          <pc:docMk/>
          <pc:sldMk cId="2529017647" sldId="923"/>
        </pc:sldMkLst>
        <pc:graphicFrameChg chg="mod modGraphic">
          <ac:chgData name="Sweetnam, Victoria Isabel" userId="S::vsweetn@emory.edu::50b07925-f77b-428e-b84d-fe74425fe0df" providerId="AD" clId="Web-{EB60A820-D4E9-D896-38F3-A9089CD140D8}" dt="2026-05-07T01:49:46.746" v="431" actId="20577"/>
          <ac:graphicFrameMkLst>
            <pc:docMk/>
            <pc:sldMk cId="2529017647" sldId="923"/>
            <ac:graphicFrameMk id="6" creationId="{4EE63298-F9FD-799E-1A9D-3BD6A6C34461}"/>
          </ac:graphicFrameMkLst>
        </pc:graphicFrameChg>
      </pc:sldChg>
      <pc:sldChg chg="modSp">
        <pc:chgData name="Sweetnam, Victoria Isabel" userId="S::vsweetn@emory.edu::50b07925-f77b-428e-b84d-fe74425fe0df" providerId="AD" clId="Web-{EB60A820-D4E9-D896-38F3-A9089CD140D8}" dt="2026-05-07T02:01:58.562" v="600" actId="20577"/>
        <pc:sldMkLst>
          <pc:docMk/>
          <pc:sldMk cId="1787800930" sldId="938"/>
        </pc:sldMkLst>
        <pc:spChg chg="mod">
          <ac:chgData name="Sweetnam, Victoria Isabel" userId="S::vsweetn@emory.edu::50b07925-f77b-428e-b84d-fe74425fe0df" providerId="AD" clId="Web-{EB60A820-D4E9-D896-38F3-A9089CD140D8}" dt="2026-05-07T02:01:58.562" v="600" actId="20577"/>
          <ac:spMkLst>
            <pc:docMk/>
            <pc:sldMk cId="1787800930" sldId="938"/>
            <ac:spMk id="2" creationId="{A5177714-B058-78E7-2BD2-983F77DD0DD3}"/>
          </ac:spMkLst>
        </pc:spChg>
      </pc:sldChg>
      <pc:sldChg chg="addSp modSp">
        <pc:chgData name="Sweetnam, Victoria Isabel" userId="S::vsweetn@emory.edu::50b07925-f77b-428e-b84d-fe74425fe0df" providerId="AD" clId="Web-{EB60A820-D4E9-D896-38F3-A9089CD140D8}" dt="2026-05-07T01:59:23.813" v="499"/>
        <pc:sldMkLst>
          <pc:docMk/>
          <pc:sldMk cId="2682005222" sldId="939"/>
        </pc:sldMkLst>
        <pc:spChg chg="add mod">
          <ac:chgData name="Sweetnam, Victoria Isabel" userId="S::vsweetn@emory.edu::50b07925-f77b-428e-b84d-fe74425fe0df" providerId="AD" clId="Web-{EB60A820-D4E9-D896-38F3-A9089CD140D8}" dt="2026-05-07T01:59:23.813" v="499"/>
          <ac:spMkLst>
            <pc:docMk/>
            <pc:sldMk cId="2682005222" sldId="939"/>
            <ac:spMk id="4" creationId="{E0B1816B-1D5E-A0AF-EB97-96D1804F8E35}"/>
          </ac:spMkLst>
        </pc:spChg>
      </pc:sldChg>
      <pc:sldChg chg="addSp modSp">
        <pc:chgData name="Sweetnam, Victoria Isabel" userId="S::vsweetn@emory.edu::50b07925-f77b-428e-b84d-fe74425fe0df" providerId="AD" clId="Web-{EB60A820-D4E9-D896-38F3-A9089CD140D8}" dt="2026-05-07T01:41:37.852" v="424" actId="1076"/>
        <pc:sldMkLst>
          <pc:docMk/>
          <pc:sldMk cId="1534765888" sldId="941"/>
        </pc:sldMkLst>
        <pc:spChg chg="add mod">
          <ac:chgData name="Sweetnam, Victoria Isabel" userId="S::vsweetn@emory.edu::50b07925-f77b-428e-b84d-fe74425fe0df" providerId="AD" clId="Web-{EB60A820-D4E9-D896-38F3-A9089CD140D8}" dt="2026-05-07T01:41:37.852" v="424" actId="1076"/>
          <ac:spMkLst>
            <pc:docMk/>
            <pc:sldMk cId="1534765888" sldId="941"/>
            <ac:spMk id="3" creationId="{94BA36FA-CDB5-BF14-45BA-B79ABBACBEAE}"/>
          </ac:spMkLst>
        </pc:spChg>
      </pc:sldChg>
      <pc:sldChg chg="modSp">
        <pc:chgData name="Sweetnam, Victoria Isabel" userId="S::vsweetn@emory.edu::50b07925-f77b-428e-b84d-fe74425fe0df" providerId="AD" clId="Web-{EB60A820-D4E9-D896-38F3-A9089CD140D8}" dt="2026-05-07T01:03:46.436" v="5" actId="20577"/>
        <pc:sldMkLst>
          <pc:docMk/>
          <pc:sldMk cId="2712909356" sldId="942"/>
        </pc:sldMkLst>
      </pc:sldChg>
      <pc:sldChg chg="modSp">
        <pc:chgData name="Sweetnam, Victoria Isabel" userId="S::vsweetn@emory.edu::50b07925-f77b-428e-b84d-fe74425fe0df" providerId="AD" clId="Web-{EB60A820-D4E9-D896-38F3-A9089CD140D8}" dt="2026-05-07T02:26:15.428" v="755" actId="1076"/>
        <pc:sldMkLst>
          <pc:docMk/>
          <pc:sldMk cId="1636960112" sldId="945"/>
        </pc:sldMkLst>
        <pc:spChg chg="mod">
          <ac:chgData name="Sweetnam, Victoria Isabel" userId="S::vsweetn@emory.edu::50b07925-f77b-428e-b84d-fe74425fe0df" providerId="AD" clId="Web-{EB60A820-D4E9-D896-38F3-A9089CD140D8}" dt="2026-05-07T02:26:09.834" v="754" actId="20577"/>
          <ac:spMkLst>
            <pc:docMk/>
            <pc:sldMk cId="1636960112" sldId="945"/>
            <ac:spMk id="2" creationId="{2B37310F-1130-EF94-71CD-669BCD351860}"/>
          </ac:spMkLst>
        </pc:spChg>
        <pc:graphicFrameChg chg="mod">
          <ac:chgData name="Sweetnam, Victoria Isabel" userId="S::vsweetn@emory.edu::50b07925-f77b-428e-b84d-fe74425fe0df" providerId="AD" clId="Web-{EB60A820-D4E9-D896-38F3-A9089CD140D8}" dt="2026-05-07T02:26:15.428" v="755" actId="1076"/>
          <ac:graphicFrameMkLst>
            <pc:docMk/>
            <pc:sldMk cId="1636960112" sldId="945"/>
            <ac:graphicFrameMk id="3" creationId="{ECDB676C-DDFD-3AC5-CCCF-BBC1BFF64F1C}"/>
          </ac:graphicFrameMkLst>
        </pc:graphicFrameChg>
      </pc:sldChg>
      <pc:sldChg chg="modSp">
        <pc:chgData name="Sweetnam, Victoria Isabel" userId="S::vsweetn@emory.edu::50b07925-f77b-428e-b84d-fe74425fe0df" providerId="AD" clId="Web-{EB60A820-D4E9-D896-38F3-A9089CD140D8}" dt="2026-05-07T02:55:05.357" v="1085" actId="1076"/>
        <pc:sldMkLst>
          <pc:docMk/>
          <pc:sldMk cId="3436832757" sldId="946"/>
        </pc:sldMkLst>
        <pc:spChg chg="mod">
          <ac:chgData name="Sweetnam, Victoria Isabel" userId="S::vsweetn@emory.edu::50b07925-f77b-428e-b84d-fe74425fe0df" providerId="AD" clId="Web-{EB60A820-D4E9-D896-38F3-A9089CD140D8}" dt="2026-05-07T02:55:05.357" v="1085" actId="1076"/>
          <ac:spMkLst>
            <pc:docMk/>
            <pc:sldMk cId="3436832757" sldId="946"/>
            <ac:spMk id="9" creationId="{A76BF150-F97F-B664-CE49-6F9D6C2436C7}"/>
          </ac:spMkLst>
        </pc:spChg>
      </pc:sldChg>
      <pc:sldChg chg="modSp">
        <pc:chgData name="Sweetnam, Victoria Isabel" userId="S::vsweetn@emory.edu::50b07925-f77b-428e-b84d-fe74425fe0df" providerId="AD" clId="Web-{EB60A820-D4E9-D896-38F3-A9089CD140D8}" dt="2026-05-07T02:54:23.120" v="1076" actId="1076"/>
        <pc:sldMkLst>
          <pc:docMk/>
          <pc:sldMk cId="1410157031" sldId="947"/>
        </pc:sldMkLst>
        <pc:spChg chg="mod">
          <ac:chgData name="Sweetnam, Victoria Isabel" userId="S::vsweetn@emory.edu::50b07925-f77b-428e-b84d-fe74425fe0df" providerId="AD" clId="Web-{EB60A820-D4E9-D896-38F3-A9089CD140D8}" dt="2026-05-07T02:54:23.120" v="1076" actId="1076"/>
          <ac:spMkLst>
            <pc:docMk/>
            <pc:sldMk cId="1410157031" sldId="947"/>
            <ac:spMk id="7" creationId="{E6DB467B-5F7A-4794-A995-6681BF7164EE}"/>
          </ac:spMkLst>
        </pc:spChg>
        <pc:picChg chg="mod">
          <ac:chgData name="Sweetnam, Victoria Isabel" userId="S::vsweetn@emory.edu::50b07925-f77b-428e-b84d-fe74425fe0df" providerId="AD" clId="Web-{EB60A820-D4E9-D896-38F3-A9089CD140D8}" dt="2026-05-07T02:53:58.494" v="1072" actId="1076"/>
          <ac:picMkLst>
            <pc:docMk/>
            <pc:sldMk cId="1410157031" sldId="947"/>
            <ac:picMk id="4" creationId="{36097ABE-FFF0-AF33-3F16-46F5FDCDF577}"/>
          </ac:picMkLst>
        </pc:picChg>
      </pc:sldChg>
      <pc:sldChg chg="modSp">
        <pc:chgData name="Sweetnam, Victoria Isabel" userId="S::vsweetn@emory.edu::50b07925-f77b-428e-b84d-fe74425fe0df" providerId="AD" clId="Web-{EB60A820-D4E9-D896-38F3-A9089CD140D8}" dt="2026-05-07T03:11:53.941" v="1224" actId="20577"/>
        <pc:sldMkLst>
          <pc:docMk/>
          <pc:sldMk cId="3001629276" sldId="951"/>
        </pc:sldMkLst>
        <pc:spChg chg="mod">
          <ac:chgData name="Sweetnam, Victoria Isabel" userId="S::vsweetn@emory.edu::50b07925-f77b-428e-b84d-fe74425fe0df" providerId="AD" clId="Web-{EB60A820-D4E9-D896-38F3-A9089CD140D8}" dt="2026-05-07T03:11:53.941" v="1224" actId="20577"/>
          <ac:spMkLst>
            <pc:docMk/>
            <pc:sldMk cId="3001629276" sldId="951"/>
            <ac:spMk id="2" creationId="{09821DCD-4193-9180-6013-40ED98E2152B}"/>
          </ac:spMkLst>
        </pc:spChg>
      </pc:sldChg>
      <pc:sldChg chg="addSp modSp new modNotes">
        <pc:chgData name="Sweetnam, Victoria Isabel" userId="S::vsweetn@emory.edu::50b07925-f77b-428e-b84d-fe74425fe0df" providerId="AD" clId="Web-{EB60A820-D4E9-D896-38F3-A9089CD140D8}" dt="2026-05-07T03:16:33.407" v="1458"/>
        <pc:sldMkLst>
          <pc:docMk/>
          <pc:sldMk cId="3565340064" sldId="956"/>
        </pc:sldMkLst>
        <pc:spChg chg="mod">
          <ac:chgData name="Sweetnam, Victoria Isabel" userId="S::vsweetn@emory.edu::50b07925-f77b-428e-b84d-fe74425fe0df" providerId="AD" clId="Web-{EB60A820-D4E9-D896-38F3-A9089CD140D8}" dt="2026-05-07T03:15:44.436" v="1388" actId="20577"/>
          <ac:spMkLst>
            <pc:docMk/>
            <pc:sldMk cId="3565340064" sldId="956"/>
            <ac:spMk id="2" creationId="{9BB87E5B-C5AE-D975-C798-15B8F85DDCCE}"/>
          </ac:spMkLst>
        </pc:spChg>
        <pc:spChg chg="add mod">
          <ac:chgData name="Sweetnam, Victoria Isabel" userId="S::vsweetn@emory.edu::50b07925-f77b-428e-b84d-fe74425fe0df" providerId="AD" clId="Web-{EB60A820-D4E9-D896-38F3-A9089CD140D8}" dt="2026-05-07T03:05:29.227" v="1149" actId="20577"/>
          <ac:spMkLst>
            <pc:docMk/>
            <pc:sldMk cId="3565340064" sldId="956"/>
            <ac:spMk id="4" creationId="{622285CF-E409-E7DF-D0CC-439F2023B107}"/>
          </ac:spMkLst>
        </pc:spChg>
        <pc:picChg chg="add mod">
          <ac:chgData name="Sweetnam, Victoria Isabel" userId="S::vsweetn@emory.edu::50b07925-f77b-428e-b84d-fe74425fe0df" providerId="AD" clId="Web-{EB60A820-D4E9-D896-38F3-A9089CD140D8}" dt="2026-05-07T03:03:51.395" v="1135" actId="14100"/>
          <ac:picMkLst>
            <pc:docMk/>
            <pc:sldMk cId="3565340064" sldId="956"/>
            <ac:picMk id="3" creationId="{11C3001B-9B44-344F-5487-951649B44096}"/>
          </ac:picMkLst>
        </pc:picChg>
      </pc:sldChg>
      <pc:sldChg chg="modSp add ord replId">
        <pc:chgData name="Sweetnam, Victoria Isabel" userId="S::vsweetn@emory.edu::50b07925-f77b-428e-b84d-fe74425fe0df" providerId="AD" clId="Web-{EB60A820-D4E9-D896-38F3-A9089CD140D8}" dt="2026-05-07T03:23:26.693" v="1585"/>
        <pc:sldMkLst>
          <pc:docMk/>
          <pc:sldMk cId="2108291997" sldId="957"/>
        </pc:sldMkLst>
        <pc:spChg chg="mod">
          <ac:chgData name="Sweetnam, Victoria Isabel" userId="S::vsweetn@emory.edu::50b07925-f77b-428e-b84d-fe74425fe0df" providerId="AD" clId="Web-{EB60A820-D4E9-D896-38F3-A9089CD140D8}" dt="2026-05-07T03:23:19.739" v="1584" actId="20577"/>
          <ac:spMkLst>
            <pc:docMk/>
            <pc:sldMk cId="2108291997" sldId="957"/>
            <ac:spMk id="2" creationId="{B55BF2BE-D0DE-9F08-6545-EAEF2BA71A8E}"/>
          </ac:spMkLst>
        </pc:spChg>
        <pc:spChg chg="mod">
          <ac:chgData name="Sweetnam, Victoria Isabel" userId="S::vsweetn@emory.edu::50b07925-f77b-428e-b84d-fe74425fe0df" providerId="AD" clId="Web-{EB60A820-D4E9-D896-38F3-A9089CD140D8}" dt="2026-05-07T03:23:16.301" v="1583" actId="20577"/>
          <ac:spMkLst>
            <pc:docMk/>
            <pc:sldMk cId="2108291997" sldId="957"/>
            <ac:spMk id="3" creationId="{6573CCD3-A9FE-CF37-BAEA-9E7BB7872F99}"/>
          </ac:spMkLst>
        </pc:spChg>
      </pc:sldChg>
      <pc:sldChg chg="addSp delSp modSp">
        <pc:chgData name="Sweetnam, Victoria Isabel" userId="S::vsweetn@emory.edu::50b07925-f77b-428e-b84d-fe74425fe0df" providerId="AD" clId="Web-{EB60A820-D4E9-D896-38F3-A9089CD140D8}" dt="2026-05-08T00:30:45.639" v="1628" actId="1076"/>
        <pc:sldMkLst>
          <pc:docMk/>
          <pc:sldMk cId="241614529" sldId="959"/>
        </pc:sldMkLst>
        <pc:picChg chg="add mod">
          <ac:chgData name="Sweetnam, Victoria Isabel" userId="S::vsweetn@emory.edu::50b07925-f77b-428e-b84d-fe74425fe0df" providerId="AD" clId="Web-{EB60A820-D4E9-D896-38F3-A9089CD140D8}" dt="2026-05-08T00:30:11.028" v="1622" actId="1076"/>
          <ac:picMkLst>
            <pc:docMk/>
            <pc:sldMk cId="241614529" sldId="959"/>
            <ac:picMk id="10" creationId="{3524380D-C7D5-9F7F-A353-5FE114302826}"/>
          </ac:picMkLst>
        </pc:picChg>
        <pc:picChg chg="add mod">
          <ac:chgData name="Sweetnam, Victoria Isabel" userId="S::vsweetn@emory.edu::50b07925-f77b-428e-b84d-fe74425fe0df" providerId="AD" clId="Web-{EB60A820-D4E9-D896-38F3-A9089CD140D8}" dt="2026-05-08T00:30:45.639" v="1628" actId="1076"/>
          <ac:picMkLst>
            <pc:docMk/>
            <pc:sldMk cId="241614529" sldId="959"/>
            <ac:picMk id="11" creationId="{E68EFB12-C22D-BF24-47D5-75D4DD10E962}"/>
          </ac:picMkLst>
        </pc:picChg>
      </pc:sldChg>
    </pc:docChg>
  </pc:docChgLst>
</pc:chgInfo>
</file>

<file path=ppt/comments/modernComment_1C9_0.xml><?xml version="1.0" encoding="utf-8"?>
<p188:cmLst xmlns:a="http://schemas.openxmlformats.org/drawingml/2006/main" xmlns:r="http://schemas.openxmlformats.org/officeDocument/2006/relationships" xmlns:p188="http://schemas.microsoft.com/office/powerpoint/2018/8/main">
  <p188:cm id="{9020E47C-8D24-4BB1-9D0F-D4BF435FE02C}" authorId="{1A98B1E8-F3B2-1A58-24F7-C0B68044DC42}" status="resolved" created="2026-04-22T03:08:54.302" startDate="2026-04-22T03:09:07.849" dueDate="2026-04-22T03:09:07.849" assignedTo="{BDD07B32-E1C6-A179-4B52-48B49611775A}" complete="100000" title="@Evans, Ginna">
    <pc:sldMkLst xmlns:pc="http://schemas.microsoft.com/office/powerpoint/2013/main/command">
      <pc:docMk/>
      <pc:sldMk cId="0" sldId="457"/>
    </pc:sldMkLst>
    <p188:replyLst>
      <p188:reply id="{D1125E81-D2A2-44BF-989E-4CC2B546A858}" authorId="{1A98B1E8-F3B2-1A58-24F7-C0B68044DC42}" created="2026-04-22T03:09:07.849">
        <p188:txBody>
          <a:bodyPr/>
          <a:lstStyle/>
          <a:p>
            <a:r>
              <a:rPr lang="en-US"/>
              <a:t>[@Evans, Ginna] </a:t>
            </a:r>
          </a:p>
        </p188:txBody>
      </p188:reply>
      <p188:reply id="{A0ECAE43-0732-4337-A5DB-019D9BEAEEC3}" authorId="{044B58A2-1FDE-E0A2-6EDA-3D77769B8050}" created="2026-04-22T15:14:11.259">
        <p188:txBody>
          <a:bodyPr/>
          <a:lstStyle/>
          <a:p>
            <a:r>
              <a:rPr lang="en-US"/>
              <a:t>No changes to any wRVUs on this slide</a:t>
            </a:r>
          </a:p>
        </p188:txBody>
      </p188:reply>
      <p188:reply id="{B99E2549-2A92-4C5C-99A3-CFABA478CC8D}" authorId="{044B58A2-1FDE-E0A2-6EDA-3D77769B8050}" created="2026-04-22T15:14:48.868">
        <p188:txBody>
          <a:bodyPr/>
          <a:lstStyle/>
          <a:p>
            <a:r>
              <a:rPr lang="en-US"/>
              <a:t>No changes to wRVU's on this slide</a:t>
            </a:r>
          </a:p>
        </p188:txBody>
      </p188:reply>
    </p188:replyLst>
    <p188:txBody>
      <a:bodyPr/>
      <a:lstStyle/>
      <a:p>
        <a:r>
          <a:rPr lang="en-US"/>
          <a:t>[@Evans, Ginna] can you verify these?</a:t>
        </a:r>
      </a:p>
    </p188:txBody>
    <p188:extLst>
      <p:ext xmlns:p="http://schemas.openxmlformats.org/presentationml/2006/main" uri="{5BB2D875-25FF-4072-B9AC-8F64D62656EB}">
        <p228:taskDetails xmlns:p228="http://schemas.microsoft.com/office/powerpoint/2022/08/main">
          <p228:history>
            <p228:event time="2026-04-22T03:09:07.849" id="{3098FDC0-57A6-48A0-9D72-72773E63FB09}">
              <p228:atrbtn authorId="{1A98B1E8-F3B2-1A58-24F7-C0B68044DC42}"/>
              <p228:anchr>
                <p228:comment id="{D1125E81-D2A2-44BF-989E-4CC2B546A858}"/>
              </p228:anchr>
              <p228:add/>
            </p228:event>
            <p228:event time="2026-04-22T03:09:07.849" id="{37D6D9CF-AE74-4184-94C3-09614A2C88C6}">
              <p228:atrbtn authorId="{1A98B1E8-F3B2-1A58-24F7-C0B68044DC42}"/>
              <p228:anchr>
                <p228:comment id="{D1125E81-D2A2-44BF-989E-4CC2B546A858}"/>
              </p228:anchr>
              <p228:asgn authorId="{BDD07B32-E1C6-A179-4B52-48B49611775A}"/>
            </p228:event>
            <p228:event time="2026-04-22T03:09:07.849" id="{8552FEF2-FA6B-4670-92AA-8076A89F7091}">
              <p228:atrbtn authorId="{1A98B1E8-F3B2-1A58-24F7-C0B68044DC42}"/>
              <p228:anchr>
                <p228:comment id="{D1125E81-D2A2-44BF-989E-4CC2B546A858}"/>
              </p228:anchr>
              <p228:date stDt="2026-04-22T03:09:07.849" endDt="2026-04-22T03:09:07.849"/>
            </p228:event>
            <p228:event time="2026-04-22T03:09:07.849" id="{09D5D233-886F-4D5A-B0E1-F1F9CC832DF8}">
              <p228:atrbtn authorId="{1A98B1E8-F3B2-1A58-24F7-C0B68044DC42}"/>
              <p228:anchr>
                <p228:comment id="{D1125E81-D2A2-44BF-989E-4CC2B546A858}"/>
              </p228:anchr>
              <p228:title val="@Evans, Ginna"/>
            </p228:event>
            <p228:event time="2026-04-23T03:06:51.389" id="{47AA9E39-B6AB-4D16-9EA5-D676D86C3B71}">
              <p228:atrbtn authorId="{1A98B1E8-F3B2-1A58-24F7-C0B68044DC42}"/>
              <p228:anchr>
                <p228:comment id="{00000000-0000-0000-0000-000000000000}"/>
              </p228:anchr>
              <p228:pcntCmplt val="100000"/>
            </p228:event>
          </p228:history>
        </p228:taskDetails>
      </p:ext>
    </p188:extLst>
  </p188:cm>
</p188:cmLst>
</file>

<file path=ppt/comments/modernComment_377_22345F5C.xml><?xml version="1.0" encoding="utf-8"?>
<p188:cmLst xmlns:a="http://schemas.openxmlformats.org/drawingml/2006/main" xmlns:r="http://schemas.openxmlformats.org/officeDocument/2006/relationships" xmlns:p188="http://schemas.microsoft.com/office/powerpoint/2018/8/main">
  <p188:cm id="{25F278BC-B173-43E5-9A2E-5F782BE638DA}" authorId="{6EE83FF7-6FE6-E9C3-1EC5-B5AEEB0D1DD3}" created="2026-05-08T19:59:10.441">
    <ac:txMkLst xmlns:ac="http://schemas.microsoft.com/office/drawing/2013/main/command">
      <pc:docMk xmlns:pc="http://schemas.microsoft.com/office/powerpoint/2013/main/command"/>
      <pc:sldMk xmlns:pc="http://schemas.microsoft.com/office/powerpoint/2013/main/command" cId="573857628" sldId="887"/>
      <ac:spMk id="3" creationId="{5AEC63B7-7157-9B69-B462-DB569230F85A}"/>
      <ac:txMk cp="0" len="820">
        <ac:context len="1700" hash="259249102"/>
      </ac:txMk>
    </ac:txMkLst>
    <p188:pos x="5106275" y="1760482"/>
    <p188:txBody>
      <a:bodyPr/>
      <a:lstStyle/>
      <a:p>
        <a:r>
          <a:rPr lang="en-US"/>
          <a:t>[@Sweetnam, Victoria Isabel]  for your consideration
Acute Complicated Injury:
 Extensive injury or one requiring evaluation beyond the injured organ, with treatment options carrying significant morbidity risk (e.g., head injury with brief loss of consciousness).
Chronic Illness with Severe Exacerbation or Treatment Side Effects:
 Severe worsening of chronic disease or treatment toxicity with significant morbidity risk and possible need for hospital-level care.
Acute or Chronic Illness Threatening Life or Bodily Function:
 Condition with imminent risk to life or organ function without treatment (e.g., MI, PE, severe respiratory distress, acute renal failure, abrupt neurologic change).</a:t>
        </a:r>
      </a:p>
    </p188:txBody>
  </p188:cm>
</p188:cmLst>
</file>

<file path=ppt/comments/modernComment_39C_7D087200.xml><?xml version="1.0" encoding="utf-8"?>
<p188:cmLst xmlns:a="http://schemas.openxmlformats.org/drawingml/2006/main" xmlns:r="http://schemas.openxmlformats.org/officeDocument/2006/relationships" xmlns:p188="http://schemas.microsoft.com/office/powerpoint/2018/8/main">
  <p188:cm id="{5E716383-D152-44D5-B5BC-2090F43D5793}" authorId="{1A98B1E8-F3B2-1A58-24F7-C0B68044DC42}" created="2026-05-11T18:17:54.131">
    <pc:sldMkLst xmlns:pc="http://schemas.microsoft.com/office/powerpoint/2013/main/command">
      <pc:docMk/>
      <pc:sldMk cId="2097705472" sldId="924"/>
    </pc:sldMkLst>
    <p188:txBody>
      <a:bodyPr/>
      <a:lstStyle/>
      <a:p>
        <a:r>
          <a:rPr lang="en-US"/>
          <a:t>TCM came from: CPT 2026 Professional Edition which is published by the AMA.</a:t>
        </a:r>
      </a:p>
    </p188:txBody>
  </p188:cm>
</p188:cmLst>
</file>

<file path=ppt/comments/modernComment_3A1_7A8217D7.xml><?xml version="1.0" encoding="utf-8"?>
<p188:cmLst xmlns:a="http://schemas.openxmlformats.org/drawingml/2006/main" xmlns:r="http://schemas.openxmlformats.org/officeDocument/2006/relationships" xmlns:p188="http://schemas.microsoft.com/office/powerpoint/2018/8/main">
  <p188:cm id="{8861007B-2E61-4272-8BF4-FAB3D0D8425B}" authorId="{1A98B1E8-F3B2-1A58-24F7-C0B68044DC42}" created="2026-05-08T02:15:24.218">
    <ac:deMkLst xmlns:ac="http://schemas.microsoft.com/office/drawing/2013/main/command">
      <pc:docMk xmlns:pc="http://schemas.microsoft.com/office/powerpoint/2013/main/command"/>
      <pc:sldMk xmlns:pc="http://schemas.microsoft.com/office/powerpoint/2013/main/command" cId="2055346135" sldId="929"/>
      <ac:spMk id="2" creationId="{6A41A9A3-8504-A9FD-4550-B17AB09E4DEA}"/>
    </ac:deMkLst>
    <p188:txBody>
      <a:bodyPr/>
      <a:lstStyle/>
      <a:p>
        <a:r>
          <a:rPr lang="en-US"/>
          <a:t>Esch AE, Silvers A. Navigating payment models: what palliative care teams need to know. Center to Advance Palliative Care. Published June 18, 2025. Accessed May 7, 2026. https://www.capc.org/blog/navigating-payment-models-what-palliative-care-teams-need-to-know/?utm_source=chatgpt.com</a:t>
        </a:r>
      </a:p>
    </p188:txBody>
  </p188:cm>
</p188:cmLst>
</file>

<file path=ppt/comments/modernComment_3B1_61920770.xml><?xml version="1.0" encoding="utf-8"?>
<p188:cmLst xmlns:a="http://schemas.openxmlformats.org/drawingml/2006/main" xmlns:r="http://schemas.openxmlformats.org/officeDocument/2006/relationships" xmlns:p188="http://schemas.microsoft.com/office/powerpoint/2018/8/main">
  <p188:cm id="{0EFABF87-AA4F-4848-91BD-1B24F1C227F4}" authorId="{1A98B1E8-F3B2-1A58-24F7-C0B68044DC42}" created="2026-05-08T18:35:11.623">
    <pc:sldMkLst xmlns:pc="http://schemas.microsoft.com/office/powerpoint/2013/main/command">
      <pc:docMk/>
      <pc:sldMk cId="1636960112" sldId="945"/>
    </pc:sldMkLst>
    <p188:replyLst>
      <p188:reply id="{08A88699-E689-44AB-B274-B52A4CFFF4ED}" authorId="{1A98B1E8-F3B2-1A58-24F7-C0B68044DC42}" created="2026-05-08T18:35:23.983">
        <p188:txBody>
          <a:bodyPr/>
          <a:lstStyle/>
          <a:p>
            <a:r>
              <a:rPr lang="en-US"/>
              <a:t>rvu</a:t>
            </a:r>
          </a:p>
        </p188:txBody>
      </p188:reply>
    </p188:replyLst>
    <p188:txBody>
      <a:bodyPr/>
      <a:lstStyle/>
      <a:p>
        <a:r>
          <a:rPr lang="en-US"/>
          <a:t>double check </a:t>
        </a:r>
      </a:p>
    </p188:txBody>
  </p188:cm>
</p188:cmLst>
</file>

<file path=ppt/diagrams/_rels/data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hyperlink" Target="http://palhttps/www.capc.org/documents/download/1086/" TargetMode="External"/><Relationship Id="rId1" Type="http://schemas.openxmlformats.org/officeDocument/2006/relationships/hyperlink" Target="http://suhttps/www.capc.org/events/recorded-webinars/palliative-care-billing-in-2026-whats-new-what-matters-and-whats-next/" TargetMode="External"/><Relationship Id="rId5" Type="http://schemas.openxmlformats.org/officeDocument/2006/relationships/image" Target="../media/image24.svg"/><Relationship Id="rId4" Type="http://schemas.openxmlformats.org/officeDocument/2006/relationships/image" Target="../media/image23.svg"/></Relationships>
</file>

<file path=ppt/diagrams/_rels/drawing2.xml.rels><?xml version="1.0" encoding="UTF-8" standalone="yes"?>
<Relationships xmlns="http://schemas.openxmlformats.org/package/2006/relationships"><Relationship Id="rId3" Type="http://schemas.openxmlformats.org/officeDocument/2006/relationships/hyperlink" Target="http://palhttps/www.capc.org/documents/download/1086/" TargetMode="External"/><Relationship Id="rId2" Type="http://schemas.openxmlformats.org/officeDocument/2006/relationships/hyperlink" Target="http://suhttps/www.capc.org/events/recorded-webinars/palliative-care-billing-in-2026-whats-new-what-matters-and-whats-next/" TargetMode="External"/><Relationship Id="rId1" Type="http://schemas.openxmlformats.org/officeDocument/2006/relationships/image" Target="../media/image22.svg"/><Relationship Id="rId5" Type="http://schemas.openxmlformats.org/officeDocument/2006/relationships/image" Target="../media/image24.sv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4B8918-D153-408A-B989-992724BFC02C}" type="doc">
      <dgm:prSet loTypeId="urn:microsoft.com/office/officeart/2016/7/layout/LinearBlockProcessNumbered" loCatId="process" qsTypeId="urn:microsoft.com/office/officeart/2005/8/quickstyle/simple2" qsCatId="simple" csTypeId="urn:microsoft.com/office/officeart/2005/8/colors/accent1_2" csCatId="accent1" phldr="1"/>
      <dgm:spPr/>
      <dgm:t>
        <a:bodyPr/>
        <a:lstStyle/>
        <a:p>
          <a:endParaRPr lang="en-US"/>
        </a:p>
      </dgm:t>
    </dgm:pt>
    <dgm:pt modelId="{6A6F0D2F-7CC1-4DBF-ABFA-8DDE22B7170B}">
      <dgm:prSet/>
      <dgm:spPr/>
      <dgm:t>
        <a:bodyPr/>
        <a:lstStyle/>
        <a:p>
          <a:pPr rtl="0"/>
          <a:r>
            <a:rPr lang="en-US" sz="1400" b="1"/>
            <a:t>Evaluate </a:t>
          </a:r>
          <a:r>
            <a:rPr lang="en-US" sz="1400" b="1">
              <a:latin typeface="Century Gothic" panose="020F0302020204030204"/>
            </a:rPr>
            <a:t>value-based</a:t>
          </a:r>
          <a:r>
            <a:rPr lang="en-US" sz="1400" b="1"/>
            <a:t> </a:t>
          </a:r>
          <a:r>
            <a:rPr lang="en-US" sz="1400" b="1">
              <a:latin typeface="Century Gothic" panose="020F0302020204030204"/>
            </a:rPr>
            <a:t>outpatient palliative care  </a:t>
          </a:r>
          <a:endParaRPr lang="en-US" sz="1400" b="1"/>
        </a:p>
      </dgm:t>
    </dgm:pt>
    <dgm:pt modelId="{88951111-4464-42AB-945D-B3C79C701DBD}" type="parTrans" cxnId="{C661D983-19AD-4ABF-A07C-9AC97B89536E}">
      <dgm:prSet/>
      <dgm:spPr/>
      <dgm:t>
        <a:bodyPr/>
        <a:lstStyle/>
        <a:p>
          <a:endParaRPr lang="en-US"/>
        </a:p>
      </dgm:t>
    </dgm:pt>
    <dgm:pt modelId="{AB067C24-154D-4045-9A79-77FD9F2C8068}" type="sibTrans" cxnId="{C661D983-19AD-4ABF-A07C-9AC97B89536E}">
      <dgm:prSet phldrT="04" phldr="0"/>
      <dgm:spPr/>
      <dgm:t>
        <a:bodyPr/>
        <a:lstStyle/>
        <a:p>
          <a:r>
            <a:rPr lang="en-US"/>
            <a:t>04</a:t>
          </a:r>
        </a:p>
      </dgm:t>
    </dgm:pt>
    <dgm:pt modelId="{1EF53EEB-5D70-46DC-AEE9-E6E283C728DF}">
      <dgm:prSet phldrT="[Text]" phldr="0"/>
      <dgm:spPr/>
      <dgm:t>
        <a:bodyPr/>
        <a:lstStyle/>
        <a:p>
          <a:pPr algn="l" rtl="0">
            <a:lnSpc>
              <a:spcPct val="80000"/>
            </a:lnSpc>
          </a:pPr>
          <a:r>
            <a:rPr lang="en-US" sz="1900" b="1" dirty="0">
              <a:solidFill>
                <a:srgbClr val="FFFFFF"/>
              </a:solidFill>
              <a:latin typeface="Century Gothic"/>
              <a:ea typeface="Calibri"/>
              <a:cs typeface="Calibri"/>
            </a:rPr>
            <a:t>Understand fundamentals of: </a:t>
          </a:r>
          <a:r>
            <a:rPr lang="en-US" sz="2700" b="1" dirty="0">
              <a:solidFill>
                <a:srgbClr val="FFFFFF"/>
              </a:solidFill>
              <a:latin typeface="Century Gothic"/>
              <a:ea typeface="Calibri"/>
              <a:cs typeface="Calibri"/>
            </a:rPr>
            <a:t>eligibility</a:t>
          </a:r>
          <a:r>
            <a:rPr lang="en-US" sz="2700" b="1" dirty="0">
              <a:solidFill>
                <a:schemeClr val="lt1"/>
              </a:solidFill>
              <a:latin typeface="Century Gothic"/>
              <a:ea typeface="Calibri"/>
              <a:cs typeface="Calibri"/>
            </a:rPr>
            <a:t> for outpatient PC services, </a:t>
          </a:r>
          <a:r>
            <a:rPr lang="en-US" sz="2300" b="1" dirty="0">
              <a:solidFill>
                <a:schemeClr val="lt1"/>
              </a:solidFill>
              <a:latin typeface="Century Gothic"/>
              <a:ea typeface="Calibri"/>
              <a:cs typeface="Calibri"/>
            </a:rPr>
            <a:t>payment for outpatient PC, and billing for</a:t>
          </a:r>
          <a:r>
            <a:rPr lang="en-US" sz="2700" b="1" dirty="0">
              <a:solidFill>
                <a:schemeClr val="lt1"/>
              </a:solidFill>
              <a:latin typeface="Century Gothic"/>
              <a:ea typeface="Calibri"/>
              <a:cs typeface="Calibri"/>
            </a:rPr>
            <a:t> outpatient palliative care services</a:t>
          </a:r>
        </a:p>
      </dgm:t>
    </dgm:pt>
    <dgm:pt modelId="{E9F537BF-3769-41A8-9627-DEB7BCC483F0}" type="parTrans" cxnId="{61A7C11F-CBF1-46F1-BA76-73D913437D03}">
      <dgm:prSet/>
      <dgm:spPr/>
    </dgm:pt>
    <dgm:pt modelId="{62142A54-9E9E-4FCA-9B89-DFC52B4E87C6}" type="sibTrans" cxnId="{61A7C11F-CBF1-46F1-BA76-73D913437D03}">
      <dgm:prSet phldrT="01" phldr="0"/>
      <dgm:spPr/>
      <dgm:t>
        <a:bodyPr/>
        <a:lstStyle/>
        <a:p>
          <a:r>
            <a:rPr lang="en-US"/>
            <a:t>01</a:t>
          </a:r>
        </a:p>
      </dgm:t>
    </dgm:pt>
    <dgm:pt modelId="{0F1B98C8-B98C-4425-9C9F-A6BEDAA6880F}">
      <dgm:prSet phldrT="[Text]" phldr="0"/>
      <dgm:spPr/>
      <dgm:t>
        <a:bodyPr/>
        <a:lstStyle/>
        <a:p>
          <a:pPr rtl="0"/>
          <a:r>
            <a:rPr lang="en-US" sz="2400" b="1" dirty="0">
              <a:solidFill>
                <a:srgbClr val="FFFFFF"/>
              </a:solidFill>
              <a:latin typeface="Century Gothic"/>
              <a:ea typeface="Calibri"/>
              <a:cs typeface="Calibri"/>
            </a:rPr>
            <a:t>Appraise</a:t>
          </a:r>
          <a:r>
            <a:rPr lang="en-US" sz="2400" b="1" dirty="0">
              <a:solidFill>
                <a:srgbClr val="FFFFFF"/>
              </a:solidFill>
            </a:rPr>
            <a:t> outpatient billing pearls</a:t>
          </a:r>
          <a:r>
            <a:rPr lang="en-US" sz="2400" b="1" dirty="0">
              <a:solidFill>
                <a:srgbClr val="FFFFFF"/>
              </a:solidFill>
              <a:latin typeface="Century Gothic" panose="020F0302020204030204"/>
            </a:rPr>
            <a:t> including application of add-on </a:t>
          </a:r>
          <a:r>
            <a:rPr lang="en-US" sz="2400" b="1" dirty="0">
              <a:solidFill>
                <a:srgbClr val="FFFFFF"/>
              </a:solidFill>
            </a:rPr>
            <a:t>codes,</a:t>
          </a:r>
          <a:r>
            <a:rPr lang="en-US" sz="2400" b="1" dirty="0">
              <a:solidFill>
                <a:srgbClr val="FFFFFF"/>
              </a:solidFill>
              <a:latin typeface="Century Gothic" panose="020F0302020204030204"/>
            </a:rPr>
            <a:t> </a:t>
          </a:r>
          <a:r>
            <a:rPr lang="en-US" sz="2400" b="1" dirty="0">
              <a:solidFill>
                <a:srgbClr val="FFFFFF"/>
              </a:solidFill>
            </a:rPr>
            <a:t>telehealth, </a:t>
          </a:r>
          <a:r>
            <a:rPr lang="en-US" sz="2400" b="1" dirty="0">
              <a:solidFill>
                <a:srgbClr val="FFFFFF"/>
              </a:solidFill>
              <a:latin typeface="Century Gothic" panose="020F0302020204030204"/>
            </a:rPr>
            <a:t>CCM/CCCM, TCM, and </a:t>
          </a:r>
          <a:r>
            <a:rPr lang="en-US" sz="2400" b="1" dirty="0">
              <a:solidFill>
                <a:srgbClr val="FFFFFF"/>
              </a:solidFill>
            </a:rPr>
            <a:t>advanced</a:t>
          </a:r>
          <a:r>
            <a:rPr lang="en-US" sz="2400" b="1" dirty="0">
              <a:solidFill>
                <a:srgbClr val="FFFFFF"/>
              </a:solidFill>
              <a:latin typeface="Century Gothic" panose="020F0302020204030204"/>
            </a:rPr>
            <a:t> </a:t>
          </a:r>
          <a:r>
            <a:rPr lang="en-US" sz="2400" b="1" dirty="0">
              <a:solidFill>
                <a:srgbClr val="FFFFFF"/>
              </a:solidFill>
            </a:rPr>
            <a:t>care </a:t>
          </a:r>
          <a:r>
            <a:rPr lang="en-US" sz="2400" b="1" dirty="0">
              <a:solidFill>
                <a:srgbClr val="FFFFFF"/>
              </a:solidFill>
              <a:latin typeface="Century Gothic" panose="020F0302020204030204"/>
            </a:rPr>
            <a:t>planning</a:t>
          </a:r>
        </a:p>
      </dgm:t>
    </dgm:pt>
    <dgm:pt modelId="{DFED936B-9E06-48C0-B319-EA3A15AEE80B}" type="parTrans" cxnId="{9D9E8354-3A84-4A73-B0AD-A81B1A559220}">
      <dgm:prSet/>
      <dgm:spPr/>
    </dgm:pt>
    <dgm:pt modelId="{55EF57C0-2E91-49CB-9D72-0B6F133C574F}" type="sibTrans" cxnId="{9D9E8354-3A84-4A73-B0AD-A81B1A559220}">
      <dgm:prSet phldrT="02" phldr="0"/>
      <dgm:spPr/>
      <dgm:t>
        <a:bodyPr/>
        <a:lstStyle/>
        <a:p>
          <a:r>
            <a:rPr lang="en-US"/>
            <a:t>02</a:t>
          </a:r>
        </a:p>
      </dgm:t>
    </dgm:pt>
    <dgm:pt modelId="{6C3FF508-C2F9-44FA-8FB1-3878A15944BD}">
      <dgm:prSet phldrT="[Text]" phldr="0"/>
      <dgm:spPr/>
      <dgm:t>
        <a:bodyPr/>
        <a:lstStyle/>
        <a:p>
          <a:r>
            <a:rPr lang="en-US" sz="1400" b="1">
              <a:latin typeface="Century Gothic" panose="020F0302020204030204"/>
            </a:rPr>
            <a:t>Compare</a:t>
          </a:r>
          <a:r>
            <a:rPr lang="en-US" sz="1400" b="1"/>
            <a:t> common outpatient PC billing </a:t>
          </a:r>
          <a:r>
            <a:rPr lang="en-US" sz="1400" b="1">
              <a:latin typeface="Century Gothic" panose="020F0302020204030204"/>
            </a:rPr>
            <a:t>pitfalls</a:t>
          </a:r>
          <a:r>
            <a:rPr lang="en-US" sz="1400" b="1"/>
            <a:t> and optimization strategies </a:t>
          </a:r>
          <a:endParaRPr lang="en-US"/>
        </a:p>
      </dgm:t>
    </dgm:pt>
    <dgm:pt modelId="{A486C229-3EA0-4A2B-8C00-C30608AF099E}" type="parTrans" cxnId="{F967FC27-87B5-4218-BDED-1952DC9CAB34}">
      <dgm:prSet/>
      <dgm:spPr/>
    </dgm:pt>
    <dgm:pt modelId="{DF300ED8-5747-4300-9984-C76470389D90}" type="sibTrans" cxnId="{F967FC27-87B5-4218-BDED-1952DC9CAB34}">
      <dgm:prSet phldrT="03" phldr="0"/>
      <dgm:spPr/>
      <dgm:t>
        <a:bodyPr/>
        <a:lstStyle/>
        <a:p>
          <a:r>
            <a:rPr lang="en-US"/>
            <a:t>03</a:t>
          </a:r>
        </a:p>
      </dgm:t>
    </dgm:pt>
    <dgm:pt modelId="{BE203863-1DDB-7146-8200-719C1F9A07FA}" type="pres">
      <dgm:prSet presAssocID="{EC4B8918-D153-408A-B989-992724BFC02C}" presName="Name0" presStyleCnt="0">
        <dgm:presLayoutVars>
          <dgm:animLvl val="lvl"/>
          <dgm:resizeHandles val="exact"/>
        </dgm:presLayoutVars>
      </dgm:prSet>
      <dgm:spPr/>
    </dgm:pt>
    <dgm:pt modelId="{D9BBA9EB-B09B-431F-97FB-AA8B57D92E50}" type="pres">
      <dgm:prSet presAssocID="{1EF53EEB-5D70-46DC-AEE9-E6E283C728DF}" presName="compositeNode" presStyleCnt="0">
        <dgm:presLayoutVars>
          <dgm:bulletEnabled val="1"/>
        </dgm:presLayoutVars>
      </dgm:prSet>
      <dgm:spPr/>
    </dgm:pt>
    <dgm:pt modelId="{A8385E35-2147-483F-A9E6-874233A7CADF}" type="pres">
      <dgm:prSet presAssocID="{1EF53EEB-5D70-46DC-AEE9-E6E283C728DF}" presName="bgRect" presStyleLbl="alignNode1" presStyleIdx="0" presStyleCnt="4"/>
      <dgm:spPr/>
    </dgm:pt>
    <dgm:pt modelId="{19D27886-C14A-4159-BF8E-4D5ED3529205}" type="pres">
      <dgm:prSet presAssocID="{62142A54-9E9E-4FCA-9B89-DFC52B4E87C6}" presName="sibTransNodeRect" presStyleLbl="alignNode1" presStyleIdx="0" presStyleCnt="4">
        <dgm:presLayoutVars>
          <dgm:chMax val="0"/>
          <dgm:bulletEnabled val="1"/>
        </dgm:presLayoutVars>
      </dgm:prSet>
      <dgm:spPr/>
    </dgm:pt>
    <dgm:pt modelId="{F79539F4-15E6-48F5-AB36-6890A42154A9}" type="pres">
      <dgm:prSet presAssocID="{1EF53EEB-5D70-46DC-AEE9-E6E283C728DF}" presName="nodeRect" presStyleLbl="alignNode1" presStyleIdx="0" presStyleCnt="4">
        <dgm:presLayoutVars>
          <dgm:bulletEnabled val="1"/>
        </dgm:presLayoutVars>
      </dgm:prSet>
      <dgm:spPr/>
    </dgm:pt>
    <dgm:pt modelId="{AC0BFC83-C084-48FD-BB86-48F05A630435}" type="pres">
      <dgm:prSet presAssocID="{62142A54-9E9E-4FCA-9B89-DFC52B4E87C6}" presName="sibTrans" presStyleCnt="0"/>
      <dgm:spPr/>
    </dgm:pt>
    <dgm:pt modelId="{4639BAA7-C879-4004-AAD1-9331E939225E}" type="pres">
      <dgm:prSet presAssocID="{0F1B98C8-B98C-4425-9C9F-A6BEDAA6880F}" presName="compositeNode" presStyleCnt="0">
        <dgm:presLayoutVars>
          <dgm:bulletEnabled val="1"/>
        </dgm:presLayoutVars>
      </dgm:prSet>
      <dgm:spPr/>
    </dgm:pt>
    <dgm:pt modelId="{F22E5F19-E7BE-44B5-9788-33201FEDEAA9}" type="pres">
      <dgm:prSet presAssocID="{0F1B98C8-B98C-4425-9C9F-A6BEDAA6880F}" presName="bgRect" presStyleLbl="alignNode1" presStyleIdx="1" presStyleCnt="4"/>
      <dgm:spPr/>
    </dgm:pt>
    <dgm:pt modelId="{B63161A5-9533-46AA-8730-1574C20F31A3}" type="pres">
      <dgm:prSet presAssocID="{55EF57C0-2E91-49CB-9D72-0B6F133C574F}" presName="sibTransNodeRect" presStyleLbl="alignNode1" presStyleIdx="1" presStyleCnt="4">
        <dgm:presLayoutVars>
          <dgm:chMax val="0"/>
          <dgm:bulletEnabled val="1"/>
        </dgm:presLayoutVars>
      </dgm:prSet>
      <dgm:spPr/>
    </dgm:pt>
    <dgm:pt modelId="{5F1B5B34-C1CF-4DAE-A122-1C34E37556B1}" type="pres">
      <dgm:prSet presAssocID="{0F1B98C8-B98C-4425-9C9F-A6BEDAA6880F}" presName="nodeRect" presStyleLbl="alignNode1" presStyleIdx="1" presStyleCnt="4">
        <dgm:presLayoutVars>
          <dgm:bulletEnabled val="1"/>
        </dgm:presLayoutVars>
      </dgm:prSet>
      <dgm:spPr/>
    </dgm:pt>
    <dgm:pt modelId="{3896B9A6-2D86-4CBB-A42A-35B61407436E}" type="pres">
      <dgm:prSet presAssocID="{55EF57C0-2E91-49CB-9D72-0B6F133C574F}" presName="sibTrans" presStyleCnt="0"/>
      <dgm:spPr/>
    </dgm:pt>
    <dgm:pt modelId="{F61FC0DC-FDBA-4A4E-9991-669104EA3316}" type="pres">
      <dgm:prSet presAssocID="{6C3FF508-C2F9-44FA-8FB1-3878A15944BD}" presName="compositeNode" presStyleCnt="0">
        <dgm:presLayoutVars>
          <dgm:bulletEnabled val="1"/>
        </dgm:presLayoutVars>
      </dgm:prSet>
      <dgm:spPr/>
    </dgm:pt>
    <dgm:pt modelId="{865A23A6-181E-4FDA-80C2-45824DBD04E0}" type="pres">
      <dgm:prSet presAssocID="{6C3FF508-C2F9-44FA-8FB1-3878A15944BD}" presName="bgRect" presStyleLbl="alignNode1" presStyleIdx="2" presStyleCnt="4"/>
      <dgm:spPr/>
    </dgm:pt>
    <dgm:pt modelId="{FD8A4EDF-1979-4A6D-81B1-4BC6684D183B}" type="pres">
      <dgm:prSet presAssocID="{DF300ED8-5747-4300-9984-C76470389D90}" presName="sibTransNodeRect" presStyleLbl="alignNode1" presStyleIdx="2" presStyleCnt="4">
        <dgm:presLayoutVars>
          <dgm:chMax val="0"/>
          <dgm:bulletEnabled val="1"/>
        </dgm:presLayoutVars>
      </dgm:prSet>
      <dgm:spPr/>
    </dgm:pt>
    <dgm:pt modelId="{E538FEA2-12E7-4516-AEA9-A153FF522179}" type="pres">
      <dgm:prSet presAssocID="{6C3FF508-C2F9-44FA-8FB1-3878A15944BD}" presName="nodeRect" presStyleLbl="alignNode1" presStyleIdx="2" presStyleCnt="4">
        <dgm:presLayoutVars>
          <dgm:bulletEnabled val="1"/>
        </dgm:presLayoutVars>
      </dgm:prSet>
      <dgm:spPr/>
    </dgm:pt>
    <dgm:pt modelId="{2CDA9EBE-2853-4CF9-8D8E-719AF99F5CDB}" type="pres">
      <dgm:prSet presAssocID="{DF300ED8-5747-4300-9984-C76470389D90}" presName="sibTrans" presStyleCnt="0"/>
      <dgm:spPr/>
    </dgm:pt>
    <dgm:pt modelId="{B2F27BB1-61BB-6245-B53C-B4146CE34191}" type="pres">
      <dgm:prSet presAssocID="{6A6F0D2F-7CC1-4DBF-ABFA-8DDE22B7170B}" presName="compositeNode" presStyleCnt="0">
        <dgm:presLayoutVars>
          <dgm:bulletEnabled val="1"/>
        </dgm:presLayoutVars>
      </dgm:prSet>
      <dgm:spPr/>
    </dgm:pt>
    <dgm:pt modelId="{919D801F-521F-5444-AEA7-5953E9077972}" type="pres">
      <dgm:prSet presAssocID="{6A6F0D2F-7CC1-4DBF-ABFA-8DDE22B7170B}" presName="bgRect" presStyleLbl="alignNode1" presStyleIdx="3" presStyleCnt="4"/>
      <dgm:spPr/>
    </dgm:pt>
    <dgm:pt modelId="{C6F28C56-7C41-0245-BED3-8AB47015DDFD}" type="pres">
      <dgm:prSet presAssocID="{AB067C24-154D-4045-9A79-77FD9F2C8068}" presName="sibTransNodeRect" presStyleLbl="alignNode1" presStyleIdx="3" presStyleCnt="4">
        <dgm:presLayoutVars>
          <dgm:chMax val="0"/>
          <dgm:bulletEnabled val="1"/>
        </dgm:presLayoutVars>
      </dgm:prSet>
      <dgm:spPr/>
    </dgm:pt>
    <dgm:pt modelId="{5B57AC99-9072-BE44-BB6F-7AB204012508}" type="pres">
      <dgm:prSet presAssocID="{6A6F0D2F-7CC1-4DBF-ABFA-8DDE22B7170B}" presName="nodeRect" presStyleLbl="alignNode1" presStyleIdx="3" presStyleCnt="4">
        <dgm:presLayoutVars>
          <dgm:bulletEnabled val="1"/>
        </dgm:presLayoutVars>
      </dgm:prSet>
      <dgm:spPr/>
    </dgm:pt>
  </dgm:ptLst>
  <dgm:cxnLst>
    <dgm:cxn modelId="{2BF3D707-BEEE-4C94-972B-49F764E9B036}" type="presOf" srcId="{1EF53EEB-5D70-46DC-AEE9-E6E283C728DF}" destId="{F79539F4-15E6-48F5-AB36-6890A42154A9}" srcOrd="1" destOrd="0" presId="urn:microsoft.com/office/officeart/2016/7/layout/LinearBlockProcessNumbered"/>
    <dgm:cxn modelId="{C968B709-4C47-4C30-A375-A34D8EBB3C01}" type="presOf" srcId="{0F1B98C8-B98C-4425-9C9F-A6BEDAA6880F}" destId="{F22E5F19-E7BE-44B5-9788-33201FEDEAA9}" srcOrd="0" destOrd="0" presId="urn:microsoft.com/office/officeart/2016/7/layout/LinearBlockProcessNumbered"/>
    <dgm:cxn modelId="{8AE3771D-AB96-40A4-8A71-2323F1DB2266}" type="presOf" srcId="{6C3FF508-C2F9-44FA-8FB1-3878A15944BD}" destId="{865A23A6-181E-4FDA-80C2-45824DBD04E0}" srcOrd="0" destOrd="0" presId="urn:microsoft.com/office/officeart/2016/7/layout/LinearBlockProcessNumbered"/>
    <dgm:cxn modelId="{61A7C11F-CBF1-46F1-BA76-73D913437D03}" srcId="{EC4B8918-D153-408A-B989-992724BFC02C}" destId="{1EF53EEB-5D70-46DC-AEE9-E6E283C728DF}" srcOrd="0" destOrd="0" parTransId="{E9F537BF-3769-41A8-9627-DEB7BCC483F0}" sibTransId="{62142A54-9E9E-4FCA-9B89-DFC52B4E87C6}"/>
    <dgm:cxn modelId="{F967FC27-87B5-4218-BDED-1952DC9CAB34}" srcId="{EC4B8918-D153-408A-B989-992724BFC02C}" destId="{6C3FF508-C2F9-44FA-8FB1-3878A15944BD}" srcOrd="2" destOrd="0" parTransId="{A486C229-3EA0-4A2B-8C00-C30608AF099E}" sibTransId="{DF300ED8-5747-4300-9984-C76470389D90}"/>
    <dgm:cxn modelId="{A774B42E-0546-49D9-BE0B-D33DB70518F8}" type="presOf" srcId="{AB067C24-154D-4045-9A79-77FD9F2C8068}" destId="{C6F28C56-7C41-0245-BED3-8AB47015DDFD}" srcOrd="0" destOrd="0" presId="urn:microsoft.com/office/officeart/2016/7/layout/LinearBlockProcessNumbered"/>
    <dgm:cxn modelId="{26DC1846-225A-CB41-B9D5-0FC1BFF5465E}" type="presOf" srcId="{EC4B8918-D153-408A-B989-992724BFC02C}" destId="{BE203863-1DDB-7146-8200-719C1F9A07FA}" srcOrd="0" destOrd="0" presId="urn:microsoft.com/office/officeart/2016/7/layout/LinearBlockProcessNumbered"/>
    <dgm:cxn modelId="{05096E70-B590-4B8D-B635-4C7F824DD9A0}" type="presOf" srcId="{1EF53EEB-5D70-46DC-AEE9-E6E283C728DF}" destId="{A8385E35-2147-483F-A9E6-874233A7CADF}" srcOrd="0" destOrd="0" presId="urn:microsoft.com/office/officeart/2016/7/layout/LinearBlockProcessNumbered"/>
    <dgm:cxn modelId="{9D9E8354-3A84-4A73-B0AD-A81B1A559220}" srcId="{EC4B8918-D153-408A-B989-992724BFC02C}" destId="{0F1B98C8-B98C-4425-9C9F-A6BEDAA6880F}" srcOrd="1" destOrd="0" parTransId="{DFED936B-9E06-48C0-B319-EA3A15AEE80B}" sibTransId="{55EF57C0-2E91-49CB-9D72-0B6F133C574F}"/>
    <dgm:cxn modelId="{C661D983-19AD-4ABF-A07C-9AC97B89536E}" srcId="{EC4B8918-D153-408A-B989-992724BFC02C}" destId="{6A6F0D2F-7CC1-4DBF-ABFA-8DDE22B7170B}" srcOrd="3" destOrd="0" parTransId="{88951111-4464-42AB-945D-B3C79C701DBD}" sibTransId="{AB067C24-154D-4045-9A79-77FD9F2C8068}"/>
    <dgm:cxn modelId="{FDC7D098-8EE3-4344-AE10-4DDFC8E54E8C}" type="presOf" srcId="{62142A54-9E9E-4FCA-9B89-DFC52B4E87C6}" destId="{19D27886-C14A-4159-BF8E-4D5ED3529205}" srcOrd="0" destOrd="0" presId="urn:microsoft.com/office/officeart/2016/7/layout/LinearBlockProcessNumbered"/>
    <dgm:cxn modelId="{4DA8E3A6-9C2C-4C13-A1F1-8E0457C23DAF}" type="presOf" srcId="{6C3FF508-C2F9-44FA-8FB1-3878A15944BD}" destId="{E538FEA2-12E7-4516-AEA9-A153FF522179}" srcOrd="1" destOrd="0" presId="urn:microsoft.com/office/officeart/2016/7/layout/LinearBlockProcessNumbered"/>
    <dgm:cxn modelId="{1433F7AA-FF47-4BBA-B5CF-2ADC802B4D18}" type="presOf" srcId="{6A6F0D2F-7CC1-4DBF-ABFA-8DDE22B7170B}" destId="{919D801F-521F-5444-AEA7-5953E9077972}" srcOrd="0" destOrd="0" presId="urn:microsoft.com/office/officeart/2016/7/layout/LinearBlockProcessNumbered"/>
    <dgm:cxn modelId="{BD0E98AD-944D-425F-9E3B-80F4EBB35B36}" type="presOf" srcId="{DF300ED8-5747-4300-9984-C76470389D90}" destId="{FD8A4EDF-1979-4A6D-81B1-4BC6684D183B}" srcOrd="0" destOrd="0" presId="urn:microsoft.com/office/officeart/2016/7/layout/LinearBlockProcessNumbered"/>
    <dgm:cxn modelId="{175E7CB6-E57A-4EB3-B788-1D784C2D6815}" type="presOf" srcId="{6A6F0D2F-7CC1-4DBF-ABFA-8DDE22B7170B}" destId="{5B57AC99-9072-BE44-BB6F-7AB204012508}" srcOrd="1" destOrd="0" presId="urn:microsoft.com/office/officeart/2016/7/layout/LinearBlockProcessNumbered"/>
    <dgm:cxn modelId="{70CE1DD4-B235-422A-8761-4A8F663C518B}" type="presOf" srcId="{0F1B98C8-B98C-4425-9C9F-A6BEDAA6880F}" destId="{5F1B5B34-C1CF-4DAE-A122-1C34E37556B1}" srcOrd="1" destOrd="0" presId="urn:microsoft.com/office/officeart/2016/7/layout/LinearBlockProcessNumbered"/>
    <dgm:cxn modelId="{49D20EE7-E057-4F08-891A-96E2F0E66355}" type="presOf" srcId="{55EF57C0-2E91-49CB-9D72-0B6F133C574F}" destId="{B63161A5-9533-46AA-8730-1574C20F31A3}" srcOrd="0" destOrd="0" presId="urn:microsoft.com/office/officeart/2016/7/layout/LinearBlockProcessNumbered"/>
    <dgm:cxn modelId="{E74E82F2-3D7B-495F-9377-DD6B451F3928}" type="presParOf" srcId="{BE203863-1DDB-7146-8200-719C1F9A07FA}" destId="{D9BBA9EB-B09B-431F-97FB-AA8B57D92E50}" srcOrd="0" destOrd="0" presId="urn:microsoft.com/office/officeart/2016/7/layout/LinearBlockProcessNumbered"/>
    <dgm:cxn modelId="{B4327FCC-1D31-462E-A5B0-C1BCE8BDDABF}" type="presParOf" srcId="{D9BBA9EB-B09B-431F-97FB-AA8B57D92E50}" destId="{A8385E35-2147-483F-A9E6-874233A7CADF}" srcOrd="0" destOrd="0" presId="urn:microsoft.com/office/officeart/2016/7/layout/LinearBlockProcessNumbered"/>
    <dgm:cxn modelId="{9787030B-0EE2-4726-A333-A31B18E10503}" type="presParOf" srcId="{D9BBA9EB-B09B-431F-97FB-AA8B57D92E50}" destId="{19D27886-C14A-4159-BF8E-4D5ED3529205}" srcOrd="1" destOrd="0" presId="urn:microsoft.com/office/officeart/2016/7/layout/LinearBlockProcessNumbered"/>
    <dgm:cxn modelId="{AB3B4B31-EBBE-4340-B49F-EEBEE9842AE0}" type="presParOf" srcId="{D9BBA9EB-B09B-431F-97FB-AA8B57D92E50}" destId="{F79539F4-15E6-48F5-AB36-6890A42154A9}" srcOrd="2" destOrd="0" presId="urn:microsoft.com/office/officeart/2016/7/layout/LinearBlockProcessNumbered"/>
    <dgm:cxn modelId="{5AB55847-BDDE-4E50-9247-726C53924E62}" type="presParOf" srcId="{BE203863-1DDB-7146-8200-719C1F9A07FA}" destId="{AC0BFC83-C084-48FD-BB86-48F05A630435}" srcOrd="1" destOrd="0" presId="urn:microsoft.com/office/officeart/2016/7/layout/LinearBlockProcessNumbered"/>
    <dgm:cxn modelId="{D6CE92AB-E9A0-4196-95C9-E42E0210D9A8}" type="presParOf" srcId="{BE203863-1DDB-7146-8200-719C1F9A07FA}" destId="{4639BAA7-C879-4004-AAD1-9331E939225E}" srcOrd="2" destOrd="0" presId="urn:microsoft.com/office/officeart/2016/7/layout/LinearBlockProcessNumbered"/>
    <dgm:cxn modelId="{888155A3-6A23-4A30-A4A6-C396D73F5AD7}" type="presParOf" srcId="{4639BAA7-C879-4004-AAD1-9331E939225E}" destId="{F22E5F19-E7BE-44B5-9788-33201FEDEAA9}" srcOrd="0" destOrd="0" presId="urn:microsoft.com/office/officeart/2016/7/layout/LinearBlockProcessNumbered"/>
    <dgm:cxn modelId="{0403AB90-5EFB-4F77-A2F3-23694B8BF123}" type="presParOf" srcId="{4639BAA7-C879-4004-AAD1-9331E939225E}" destId="{B63161A5-9533-46AA-8730-1574C20F31A3}" srcOrd="1" destOrd="0" presId="urn:microsoft.com/office/officeart/2016/7/layout/LinearBlockProcessNumbered"/>
    <dgm:cxn modelId="{86FE5DF7-04EA-4239-80F7-6764638E74AB}" type="presParOf" srcId="{4639BAA7-C879-4004-AAD1-9331E939225E}" destId="{5F1B5B34-C1CF-4DAE-A122-1C34E37556B1}" srcOrd="2" destOrd="0" presId="urn:microsoft.com/office/officeart/2016/7/layout/LinearBlockProcessNumbered"/>
    <dgm:cxn modelId="{B9C9F35E-D56F-497E-AA62-957CB3AAD21F}" type="presParOf" srcId="{BE203863-1DDB-7146-8200-719C1F9A07FA}" destId="{3896B9A6-2D86-4CBB-A42A-35B61407436E}" srcOrd="3" destOrd="0" presId="urn:microsoft.com/office/officeart/2016/7/layout/LinearBlockProcessNumbered"/>
    <dgm:cxn modelId="{CBA0354F-3B99-4B6D-98F1-EE00A2682367}" type="presParOf" srcId="{BE203863-1DDB-7146-8200-719C1F9A07FA}" destId="{F61FC0DC-FDBA-4A4E-9991-669104EA3316}" srcOrd="4" destOrd="0" presId="urn:microsoft.com/office/officeart/2016/7/layout/LinearBlockProcessNumbered"/>
    <dgm:cxn modelId="{77DF0C53-8428-451A-91EC-72C8B92597B6}" type="presParOf" srcId="{F61FC0DC-FDBA-4A4E-9991-669104EA3316}" destId="{865A23A6-181E-4FDA-80C2-45824DBD04E0}" srcOrd="0" destOrd="0" presId="urn:microsoft.com/office/officeart/2016/7/layout/LinearBlockProcessNumbered"/>
    <dgm:cxn modelId="{1911FBFA-3CCA-43AB-B662-A32833403F2B}" type="presParOf" srcId="{F61FC0DC-FDBA-4A4E-9991-669104EA3316}" destId="{FD8A4EDF-1979-4A6D-81B1-4BC6684D183B}" srcOrd="1" destOrd="0" presId="urn:microsoft.com/office/officeart/2016/7/layout/LinearBlockProcessNumbered"/>
    <dgm:cxn modelId="{EA099DB0-207B-4B71-A495-D464472D547B}" type="presParOf" srcId="{F61FC0DC-FDBA-4A4E-9991-669104EA3316}" destId="{E538FEA2-12E7-4516-AEA9-A153FF522179}" srcOrd="2" destOrd="0" presId="urn:microsoft.com/office/officeart/2016/7/layout/LinearBlockProcessNumbered"/>
    <dgm:cxn modelId="{7009ECAD-43B4-4CD3-8479-FF560AAE504E}" type="presParOf" srcId="{BE203863-1DDB-7146-8200-719C1F9A07FA}" destId="{2CDA9EBE-2853-4CF9-8D8E-719AF99F5CDB}" srcOrd="5" destOrd="0" presId="urn:microsoft.com/office/officeart/2016/7/layout/LinearBlockProcessNumbered"/>
    <dgm:cxn modelId="{4F7ED253-EBEB-43E9-8A25-DA2F8C448B36}" type="presParOf" srcId="{BE203863-1DDB-7146-8200-719C1F9A07FA}" destId="{B2F27BB1-61BB-6245-B53C-B4146CE34191}" srcOrd="6" destOrd="0" presId="urn:microsoft.com/office/officeart/2016/7/layout/LinearBlockProcessNumbered"/>
    <dgm:cxn modelId="{A6DDA9BA-BEFB-49E0-B4CE-F883B2FA1E04}" type="presParOf" srcId="{B2F27BB1-61BB-6245-B53C-B4146CE34191}" destId="{919D801F-521F-5444-AEA7-5953E9077972}" srcOrd="0" destOrd="0" presId="urn:microsoft.com/office/officeart/2016/7/layout/LinearBlockProcessNumbered"/>
    <dgm:cxn modelId="{86338D4D-B6B4-480E-9AFD-0BB047A71FAB}" type="presParOf" srcId="{B2F27BB1-61BB-6245-B53C-B4146CE34191}" destId="{C6F28C56-7C41-0245-BED3-8AB47015DDFD}" srcOrd="1" destOrd="0" presId="urn:microsoft.com/office/officeart/2016/7/layout/LinearBlockProcessNumbered"/>
    <dgm:cxn modelId="{9E9F141C-973C-4C7E-B58C-E09A36B5D867}" type="presParOf" srcId="{B2F27BB1-61BB-6245-B53C-B4146CE34191}" destId="{5B57AC99-9072-BE44-BB6F-7AB204012508}"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E0244B-7064-4DB8-8AE5-326B1905D8BF}" type="doc">
      <dgm:prSet loTypeId="urn:microsoft.com/office/officeart/2018/5/layout/CenteredIconLabelDescriptionList" loCatId="icon" qsTypeId="urn:microsoft.com/office/officeart/2005/8/quickstyle/simple1" qsCatId="simple" csTypeId="urn:microsoft.com/office/officeart/2005/8/colors/accent2_2" csCatId="accent2" phldr="1"/>
      <dgm:spPr/>
      <dgm:t>
        <a:bodyPr/>
        <a:lstStyle/>
        <a:p>
          <a:endParaRPr lang="en-US"/>
        </a:p>
      </dgm:t>
    </dgm:pt>
    <dgm:pt modelId="{D2FFEC7B-CEC9-426F-ACD6-28E62196360D}">
      <dgm:prSet/>
      <dgm:spPr/>
      <dgm:t>
        <a:bodyPr/>
        <a:lstStyle/>
        <a:p>
          <a:pPr>
            <a:lnSpc>
              <a:spcPct val="100000"/>
            </a:lnSpc>
            <a:defRPr b="1"/>
          </a:pPr>
          <a:r>
            <a:rPr lang="en-US"/>
            <a:t>CAPC</a:t>
          </a:r>
        </a:p>
      </dgm:t>
    </dgm:pt>
    <dgm:pt modelId="{2588516B-8FBE-4344-8F3D-BE92DF05C8DF}" type="parTrans" cxnId="{D5F918B8-66CF-48F9-9975-DBD6A36A715C}">
      <dgm:prSet/>
      <dgm:spPr/>
      <dgm:t>
        <a:bodyPr/>
        <a:lstStyle/>
        <a:p>
          <a:endParaRPr lang="en-US"/>
        </a:p>
      </dgm:t>
    </dgm:pt>
    <dgm:pt modelId="{D58F709F-9153-403D-9700-57A4325C896A}" type="sibTrans" cxnId="{D5F918B8-66CF-48F9-9975-DBD6A36A715C}">
      <dgm:prSet/>
      <dgm:spPr/>
      <dgm:t>
        <a:bodyPr/>
        <a:lstStyle/>
        <a:p>
          <a:endParaRPr lang="en-US"/>
        </a:p>
      </dgm:t>
    </dgm:pt>
    <dgm:pt modelId="{587FD053-E6A1-436D-A86F-F65C9F9AFF52}">
      <dgm:prSet/>
      <dgm:spPr/>
      <dgm:t>
        <a:bodyPr/>
        <a:lstStyle/>
        <a:p>
          <a:pPr>
            <a:lnSpc>
              <a:spcPct val="100000"/>
            </a:lnSpc>
          </a:pPr>
          <a:r>
            <a:rPr lang="en-US" sz="1800" b="1">
              <a:latin typeface="Century Gothic" panose="020F0302020204030204"/>
            </a:rPr>
            <a:t>Updates</a:t>
          </a:r>
          <a:r>
            <a:rPr lang="en-US" sz="1800" b="1"/>
            <a:t> in billing and coding for PC in 2026</a:t>
          </a:r>
          <a:r>
            <a:rPr lang="en-US" sz="1800" dirty="0"/>
            <a:t> </a:t>
          </a:r>
          <a:r>
            <a:rPr lang="en-US" sz="1800" b="1"/>
            <a:t>given by Phil Rodgers, MD and Chris Jones, MD, MBA:</a:t>
          </a:r>
          <a:r>
            <a:rPr lang="en-US" sz="1800" dirty="0"/>
            <a:t> </a:t>
          </a:r>
          <a:r>
            <a:rPr lang="en-US" sz="1800" dirty="0">
              <a:hlinkClick xmlns:r="http://schemas.openxmlformats.org/officeDocument/2006/relationships" r:id="rId1"/>
            </a:rPr>
            <a:t>https://www.capc.org/events/recorded-webinars/palliative-care-billing-in-2026-whats-new-what-matters-and-whats-next/</a:t>
          </a:r>
          <a:endParaRPr lang="en-US" sz="1800" dirty="0"/>
        </a:p>
      </dgm:t>
    </dgm:pt>
    <dgm:pt modelId="{A6C71D53-DC8D-4A30-9A28-BF7FE6810CFC}" type="parTrans" cxnId="{963B2CA5-F7DA-415D-B7BB-ADFED10B92DD}">
      <dgm:prSet/>
      <dgm:spPr/>
      <dgm:t>
        <a:bodyPr/>
        <a:lstStyle/>
        <a:p>
          <a:endParaRPr lang="en-US"/>
        </a:p>
      </dgm:t>
    </dgm:pt>
    <dgm:pt modelId="{477CDEA8-3185-46E4-A4A0-4FF20BEF7A4E}" type="sibTrans" cxnId="{963B2CA5-F7DA-415D-B7BB-ADFED10B92DD}">
      <dgm:prSet/>
      <dgm:spPr/>
      <dgm:t>
        <a:bodyPr/>
        <a:lstStyle/>
        <a:p>
          <a:endParaRPr lang="en-US"/>
        </a:p>
      </dgm:t>
    </dgm:pt>
    <dgm:pt modelId="{9066BC56-10D8-43E9-BD2D-6FB3393EF9E7}">
      <dgm:prSet/>
      <dgm:spPr/>
      <dgm:t>
        <a:bodyPr/>
        <a:lstStyle/>
        <a:p>
          <a:pPr>
            <a:lnSpc>
              <a:spcPct val="100000"/>
            </a:lnSpc>
          </a:pPr>
          <a:r>
            <a:rPr lang="en-US" b="1" u="none" dirty="0">
              <a:hlinkClick xmlns:r="http://schemas.openxmlformats.org/officeDocument/2006/relationships" r:id="rId2"/>
            </a:rPr>
            <a:t>Palliative Care Billing 101:</a:t>
          </a:r>
          <a:r>
            <a:rPr lang="en-US" dirty="0">
              <a:hlinkClick xmlns:r="http://schemas.openxmlformats.org/officeDocument/2006/relationships" r:id="rId2"/>
            </a:rPr>
            <a:t> https://www.capc.org/documents/download/1086/</a:t>
          </a:r>
          <a:endParaRPr lang="en-US" dirty="0"/>
        </a:p>
      </dgm:t>
    </dgm:pt>
    <dgm:pt modelId="{57AEBC48-D32C-4C4B-8A47-74C31A4FB4B7}" type="parTrans" cxnId="{C2D675E0-ED93-4A1E-BF03-9CEA3DCCF29B}">
      <dgm:prSet/>
      <dgm:spPr/>
      <dgm:t>
        <a:bodyPr/>
        <a:lstStyle/>
        <a:p>
          <a:endParaRPr lang="en-US"/>
        </a:p>
      </dgm:t>
    </dgm:pt>
    <dgm:pt modelId="{613F1D87-82D8-48A7-9893-423A39AD2FAC}" type="sibTrans" cxnId="{C2D675E0-ED93-4A1E-BF03-9CEA3DCCF29B}">
      <dgm:prSet/>
      <dgm:spPr/>
      <dgm:t>
        <a:bodyPr/>
        <a:lstStyle/>
        <a:p>
          <a:endParaRPr lang="en-US"/>
        </a:p>
      </dgm:t>
    </dgm:pt>
    <dgm:pt modelId="{B89710CD-34CF-4D79-A965-E190AEEB795E}">
      <dgm:prSet/>
      <dgm:spPr/>
      <dgm:t>
        <a:bodyPr/>
        <a:lstStyle/>
        <a:p>
          <a:pPr>
            <a:lnSpc>
              <a:spcPct val="100000"/>
            </a:lnSpc>
            <a:defRPr b="1"/>
          </a:pPr>
          <a:r>
            <a:rPr lang="en-US"/>
            <a:t>Meet with your practice's coding team to do an internal audit of your billing to ensure you are getting credit for all  the work you do!</a:t>
          </a:r>
        </a:p>
      </dgm:t>
    </dgm:pt>
    <dgm:pt modelId="{09ABE2DF-8202-4891-94C9-64FE98F0DC24}" type="parTrans" cxnId="{D2B071F5-F17E-4B45-8996-F6A687ECDF09}">
      <dgm:prSet/>
      <dgm:spPr/>
      <dgm:t>
        <a:bodyPr/>
        <a:lstStyle/>
        <a:p>
          <a:endParaRPr lang="en-US"/>
        </a:p>
      </dgm:t>
    </dgm:pt>
    <dgm:pt modelId="{8EFDAB58-B996-4561-8869-4DECD82687DD}" type="sibTrans" cxnId="{D2B071F5-F17E-4B45-8996-F6A687ECDF09}">
      <dgm:prSet/>
      <dgm:spPr/>
      <dgm:t>
        <a:bodyPr/>
        <a:lstStyle/>
        <a:p>
          <a:endParaRPr lang="en-US"/>
        </a:p>
      </dgm:t>
    </dgm:pt>
    <dgm:pt modelId="{04255C96-377D-492F-A256-F60D5B37654E}">
      <dgm:prSet/>
      <dgm:spPr/>
      <dgm:t>
        <a:bodyPr/>
        <a:lstStyle/>
        <a:p>
          <a:pPr>
            <a:lnSpc>
              <a:spcPct val="100000"/>
            </a:lnSpc>
            <a:defRPr b="1"/>
          </a:pPr>
          <a:r>
            <a:rPr lang="en-US"/>
            <a:t>Know that from year-to-year </a:t>
          </a:r>
          <a:r>
            <a:rPr lang="en-US" i="1"/>
            <a:t>CMS billing guidelines can and usually change</a:t>
          </a:r>
          <a:endParaRPr lang="en-US"/>
        </a:p>
      </dgm:t>
    </dgm:pt>
    <dgm:pt modelId="{647E8E92-4D73-4F20-9FE0-5FEE8963E248}" type="parTrans" cxnId="{37EAA50A-62E2-48CC-AB49-4FC35AAFE934}">
      <dgm:prSet/>
      <dgm:spPr/>
      <dgm:t>
        <a:bodyPr/>
        <a:lstStyle/>
        <a:p>
          <a:endParaRPr lang="en-US"/>
        </a:p>
      </dgm:t>
    </dgm:pt>
    <dgm:pt modelId="{EDCDD4BD-3585-4BD7-9962-BE6669E88688}" type="sibTrans" cxnId="{37EAA50A-62E2-48CC-AB49-4FC35AAFE934}">
      <dgm:prSet/>
      <dgm:spPr/>
      <dgm:t>
        <a:bodyPr/>
        <a:lstStyle/>
        <a:p>
          <a:endParaRPr lang="en-US"/>
        </a:p>
      </dgm:t>
    </dgm:pt>
    <dgm:pt modelId="{4640FD78-8EB1-4E47-B803-7256F900B28D}">
      <dgm:prSet phldrT="[Text]" phldr="0"/>
      <dgm:spPr/>
      <dgm:t>
        <a:bodyPr/>
        <a:lstStyle/>
        <a:p>
          <a:pPr>
            <a:lnSpc>
              <a:spcPct val="100000"/>
            </a:lnSpc>
          </a:pPr>
          <a:r>
            <a:rPr lang="en-US" b="1">
              <a:latin typeface="Segoe UI"/>
              <a:cs typeface="Segoe UI"/>
            </a:rPr>
            <a:t>Fundamentals of Billing and Coding: Outpatient Billing:</a:t>
          </a:r>
          <a:r>
            <a:rPr lang="en-US" dirty="0">
              <a:latin typeface="Segoe UI"/>
              <a:cs typeface="Segoe UI"/>
            </a:rPr>
            <a:t> https://www.capc.org/documents/download/1084/</a:t>
          </a:r>
          <a:endParaRPr lang="en-US" dirty="0">
            <a:latin typeface="Century Gothic" panose="020F0302020204030204"/>
          </a:endParaRPr>
        </a:p>
      </dgm:t>
    </dgm:pt>
    <dgm:pt modelId="{725A71F8-0900-4CBA-B1CB-5EEDCF3B1876}" type="parTrans" cxnId="{22160267-702A-4D1A-8965-BC9A3417C226}">
      <dgm:prSet/>
      <dgm:spPr/>
    </dgm:pt>
    <dgm:pt modelId="{461C1E8C-E7CA-4355-9B08-3CB66DD9E1F4}" type="sibTrans" cxnId="{22160267-702A-4D1A-8965-BC9A3417C226}">
      <dgm:prSet/>
      <dgm:spPr/>
    </dgm:pt>
    <dgm:pt modelId="{34C1AB0A-F6C5-426C-8D79-3DB62B589FC4}" type="pres">
      <dgm:prSet presAssocID="{D4E0244B-7064-4DB8-8AE5-326B1905D8BF}" presName="root" presStyleCnt="0">
        <dgm:presLayoutVars>
          <dgm:dir/>
          <dgm:resizeHandles val="exact"/>
        </dgm:presLayoutVars>
      </dgm:prSet>
      <dgm:spPr/>
    </dgm:pt>
    <dgm:pt modelId="{B5A76338-DC22-420B-945E-5BA2FB8ACEA3}" type="pres">
      <dgm:prSet presAssocID="{D2FFEC7B-CEC9-426F-ACD6-28E62196360D}" presName="compNode" presStyleCnt="0"/>
      <dgm:spPr/>
    </dgm:pt>
    <dgm:pt modelId="{1DBFD9B4-3247-47D6-8423-8F994A671F52}" type="pres">
      <dgm:prSet presAssocID="{D2FFEC7B-CEC9-426F-ACD6-28E62196360D}"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Office Worker"/>
        </a:ext>
      </dgm:extLst>
    </dgm:pt>
    <dgm:pt modelId="{608211BB-AAA3-47F6-BAFB-32534B548C27}" type="pres">
      <dgm:prSet presAssocID="{D2FFEC7B-CEC9-426F-ACD6-28E62196360D}" presName="iconSpace" presStyleCnt="0"/>
      <dgm:spPr/>
    </dgm:pt>
    <dgm:pt modelId="{B5515454-67C5-4798-8BEC-C8D34D5E3D13}" type="pres">
      <dgm:prSet presAssocID="{D2FFEC7B-CEC9-426F-ACD6-28E62196360D}" presName="parTx" presStyleLbl="revTx" presStyleIdx="0" presStyleCnt="6">
        <dgm:presLayoutVars>
          <dgm:chMax val="0"/>
          <dgm:chPref val="0"/>
        </dgm:presLayoutVars>
      </dgm:prSet>
      <dgm:spPr/>
    </dgm:pt>
    <dgm:pt modelId="{A832FE22-03B3-4E71-9438-81DC79B93927}" type="pres">
      <dgm:prSet presAssocID="{D2FFEC7B-CEC9-426F-ACD6-28E62196360D}" presName="txSpace" presStyleCnt="0"/>
      <dgm:spPr/>
    </dgm:pt>
    <dgm:pt modelId="{20D4D07D-B4DB-418B-84B4-4D46557752DF}" type="pres">
      <dgm:prSet presAssocID="{D2FFEC7B-CEC9-426F-ACD6-28E62196360D}" presName="desTx" presStyleLbl="revTx" presStyleIdx="1" presStyleCnt="6">
        <dgm:presLayoutVars/>
      </dgm:prSet>
      <dgm:spPr/>
    </dgm:pt>
    <dgm:pt modelId="{0E49F2C5-9150-4ED2-A038-221D9674E289}" type="pres">
      <dgm:prSet presAssocID="{D58F709F-9153-403D-9700-57A4325C896A}" presName="sibTrans" presStyleCnt="0"/>
      <dgm:spPr/>
    </dgm:pt>
    <dgm:pt modelId="{80824B40-F056-46ED-B9B8-ADE6BD20C3F0}" type="pres">
      <dgm:prSet presAssocID="{B89710CD-34CF-4D79-A965-E190AEEB795E}" presName="compNode" presStyleCnt="0"/>
      <dgm:spPr/>
    </dgm:pt>
    <dgm:pt modelId="{58A47DCC-55E5-4044-BD1C-55CD737BF2D9}" type="pres">
      <dgm:prSet presAssocID="{B89710CD-34CF-4D79-A965-E190AEEB795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llar"/>
        </a:ext>
      </dgm:extLst>
    </dgm:pt>
    <dgm:pt modelId="{CFE98D3D-F592-42D8-B073-2F61D99D5946}" type="pres">
      <dgm:prSet presAssocID="{B89710CD-34CF-4D79-A965-E190AEEB795E}" presName="iconSpace" presStyleCnt="0"/>
      <dgm:spPr/>
    </dgm:pt>
    <dgm:pt modelId="{C7463B7A-4A6E-4411-92B0-CAB9FE89DF80}" type="pres">
      <dgm:prSet presAssocID="{B89710CD-34CF-4D79-A965-E190AEEB795E}" presName="parTx" presStyleLbl="revTx" presStyleIdx="2" presStyleCnt="6">
        <dgm:presLayoutVars>
          <dgm:chMax val="0"/>
          <dgm:chPref val="0"/>
        </dgm:presLayoutVars>
      </dgm:prSet>
      <dgm:spPr/>
    </dgm:pt>
    <dgm:pt modelId="{4A952CEB-E451-44E0-B59D-C131858598A9}" type="pres">
      <dgm:prSet presAssocID="{B89710CD-34CF-4D79-A965-E190AEEB795E}" presName="txSpace" presStyleCnt="0"/>
      <dgm:spPr/>
    </dgm:pt>
    <dgm:pt modelId="{8F116563-9496-409A-9124-939A601D4273}" type="pres">
      <dgm:prSet presAssocID="{B89710CD-34CF-4D79-A965-E190AEEB795E}" presName="desTx" presStyleLbl="revTx" presStyleIdx="3" presStyleCnt="6">
        <dgm:presLayoutVars/>
      </dgm:prSet>
      <dgm:spPr/>
    </dgm:pt>
    <dgm:pt modelId="{0BD53B3D-ACAA-486B-B99F-A2DF5EE655A4}" type="pres">
      <dgm:prSet presAssocID="{8EFDAB58-B996-4561-8869-4DECD82687DD}" presName="sibTrans" presStyleCnt="0"/>
      <dgm:spPr/>
    </dgm:pt>
    <dgm:pt modelId="{00D43337-93D7-4BBC-A4D5-729EFC5AE0BC}" type="pres">
      <dgm:prSet presAssocID="{04255C96-377D-492F-A256-F60D5B37654E}" presName="compNode" presStyleCnt="0"/>
      <dgm:spPr/>
    </dgm:pt>
    <dgm:pt modelId="{88BDDE8A-26F6-4964-B77A-B2804AF7508E}" type="pres">
      <dgm:prSet presAssocID="{04255C96-377D-492F-A256-F60D5B37654E}"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Hospital"/>
        </a:ext>
      </dgm:extLst>
    </dgm:pt>
    <dgm:pt modelId="{399A4F9D-EB94-4AF1-A29C-92A5308345DF}" type="pres">
      <dgm:prSet presAssocID="{04255C96-377D-492F-A256-F60D5B37654E}" presName="iconSpace" presStyleCnt="0"/>
      <dgm:spPr/>
    </dgm:pt>
    <dgm:pt modelId="{36F692C2-4ADB-449A-8EA2-692AD56270F9}" type="pres">
      <dgm:prSet presAssocID="{04255C96-377D-492F-A256-F60D5B37654E}" presName="parTx" presStyleLbl="revTx" presStyleIdx="4" presStyleCnt="6">
        <dgm:presLayoutVars>
          <dgm:chMax val="0"/>
          <dgm:chPref val="0"/>
        </dgm:presLayoutVars>
      </dgm:prSet>
      <dgm:spPr/>
    </dgm:pt>
    <dgm:pt modelId="{4FE3C20B-E8CD-42C6-9F74-E40AECE35FB2}" type="pres">
      <dgm:prSet presAssocID="{04255C96-377D-492F-A256-F60D5B37654E}" presName="txSpace" presStyleCnt="0"/>
      <dgm:spPr/>
    </dgm:pt>
    <dgm:pt modelId="{AEB59A0A-6638-477B-89D7-8F305BDD9333}" type="pres">
      <dgm:prSet presAssocID="{04255C96-377D-492F-A256-F60D5B37654E}" presName="desTx" presStyleLbl="revTx" presStyleIdx="5" presStyleCnt="6">
        <dgm:presLayoutVars/>
      </dgm:prSet>
      <dgm:spPr/>
    </dgm:pt>
  </dgm:ptLst>
  <dgm:cxnLst>
    <dgm:cxn modelId="{37EAA50A-62E2-48CC-AB49-4FC35AAFE934}" srcId="{D4E0244B-7064-4DB8-8AE5-326B1905D8BF}" destId="{04255C96-377D-492F-A256-F60D5B37654E}" srcOrd="2" destOrd="0" parTransId="{647E8E92-4D73-4F20-9FE0-5FEE8963E248}" sibTransId="{EDCDD4BD-3585-4BD7-9962-BE6669E88688}"/>
    <dgm:cxn modelId="{FCB3805E-0DF3-4318-B26F-DDCDDD0B983D}" type="presOf" srcId="{04255C96-377D-492F-A256-F60D5B37654E}" destId="{36F692C2-4ADB-449A-8EA2-692AD56270F9}" srcOrd="0" destOrd="0" presId="urn:microsoft.com/office/officeart/2018/5/layout/CenteredIconLabelDescriptionList"/>
    <dgm:cxn modelId="{48F60A5F-2C66-4682-97A5-CBBB745082D8}" type="presOf" srcId="{4640FD78-8EB1-4E47-B803-7256F900B28D}" destId="{20D4D07D-B4DB-418B-84B4-4D46557752DF}" srcOrd="0" destOrd="2" presId="urn:microsoft.com/office/officeart/2018/5/layout/CenteredIconLabelDescriptionList"/>
    <dgm:cxn modelId="{22160267-702A-4D1A-8965-BC9A3417C226}" srcId="{D2FFEC7B-CEC9-426F-ACD6-28E62196360D}" destId="{4640FD78-8EB1-4E47-B803-7256F900B28D}" srcOrd="2" destOrd="0" parTransId="{725A71F8-0900-4CBA-B1CB-5EEDCF3B1876}" sibTransId="{461C1E8C-E7CA-4355-9B08-3CB66DD9E1F4}"/>
    <dgm:cxn modelId="{CC9B767F-16C5-46B9-8B8F-B5260AB1FF1F}" type="presOf" srcId="{B89710CD-34CF-4D79-A965-E190AEEB795E}" destId="{C7463B7A-4A6E-4411-92B0-CAB9FE89DF80}" srcOrd="0" destOrd="0" presId="urn:microsoft.com/office/officeart/2018/5/layout/CenteredIconLabelDescriptionList"/>
    <dgm:cxn modelId="{4ABE5A84-375A-4CDA-A2B2-4B7A4FDBD6F4}" type="presOf" srcId="{D2FFEC7B-CEC9-426F-ACD6-28E62196360D}" destId="{B5515454-67C5-4798-8BEC-C8D34D5E3D13}" srcOrd="0" destOrd="0" presId="urn:microsoft.com/office/officeart/2018/5/layout/CenteredIconLabelDescriptionList"/>
    <dgm:cxn modelId="{963B2CA5-F7DA-415D-B7BB-ADFED10B92DD}" srcId="{D2FFEC7B-CEC9-426F-ACD6-28E62196360D}" destId="{587FD053-E6A1-436D-A86F-F65C9F9AFF52}" srcOrd="0" destOrd="0" parTransId="{A6C71D53-DC8D-4A30-9A28-BF7FE6810CFC}" sibTransId="{477CDEA8-3185-46E4-A4A0-4FF20BEF7A4E}"/>
    <dgm:cxn modelId="{06E45DAB-4A9D-4FB9-B3FB-47CDFB64EE92}" type="presOf" srcId="{587FD053-E6A1-436D-A86F-F65C9F9AFF52}" destId="{20D4D07D-B4DB-418B-84B4-4D46557752DF}" srcOrd="0" destOrd="0" presId="urn:microsoft.com/office/officeart/2018/5/layout/CenteredIconLabelDescriptionList"/>
    <dgm:cxn modelId="{3AC01AB5-5EEE-4AD8-9D4C-2EA92B836B4B}" type="presOf" srcId="{D4E0244B-7064-4DB8-8AE5-326B1905D8BF}" destId="{34C1AB0A-F6C5-426C-8D79-3DB62B589FC4}" srcOrd="0" destOrd="0" presId="urn:microsoft.com/office/officeart/2018/5/layout/CenteredIconLabelDescriptionList"/>
    <dgm:cxn modelId="{D5F918B8-66CF-48F9-9975-DBD6A36A715C}" srcId="{D4E0244B-7064-4DB8-8AE5-326B1905D8BF}" destId="{D2FFEC7B-CEC9-426F-ACD6-28E62196360D}" srcOrd="0" destOrd="0" parTransId="{2588516B-8FBE-4344-8F3D-BE92DF05C8DF}" sibTransId="{D58F709F-9153-403D-9700-57A4325C896A}"/>
    <dgm:cxn modelId="{8580EECC-9392-429F-8B92-6B6D4BA55AC1}" type="presOf" srcId="{9066BC56-10D8-43E9-BD2D-6FB3393EF9E7}" destId="{20D4D07D-B4DB-418B-84B4-4D46557752DF}" srcOrd="0" destOrd="1" presId="urn:microsoft.com/office/officeart/2018/5/layout/CenteredIconLabelDescriptionList"/>
    <dgm:cxn modelId="{C2D675E0-ED93-4A1E-BF03-9CEA3DCCF29B}" srcId="{D2FFEC7B-CEC9-426F-ACD6-28E62196360D}" destId="{9066BC56-10D8-43E9-BD2D-6FB3393EF9E7}" srcOrd="1" destOrd="0" parTransId="{57AEBC48-D32C-4C4B-8A47-74C31A4FB4B7}" sibTransId="{613F1D87-82D8-48A7-9893-423A39AD2FAC}"/>
    <dgm:cxn modelId="{D2B071F5-F17E-4B45-8996-F6A687ECDF09}" srcId="{D4E0244B-7064-4DB8-8AE5-326B1905D8BF}" destId="{B89710CD-34CF-4D79-A965-E190AEEB795E}" srcOrd="1" destOrd="0" parTransId="{09ABE2DF-8202-4891-94C9-64FE98F0DC24}" sibTransId="{8EFDAB58-B996-4561-8869-4DECD82687DD}"/>
    <dgm:cxn modelId="{70E84247-6AB0-42BD-A32D-D46D1045EB7F}" type="presParOf" srcId="{34C1AB0A-F6C5-426C-8D79-3DB62B589FC4}" destId="{B5A76338-DC22-420B-945E-5BA2FB8ACEA3}" srcOrd="0" destOrd="0" presId="urn:microsoft.com/office/officeart/2018/5/layout/CenteredIconLabelDescriptionList"/>
    <dgm:cxn modelId="{0D414074-1537-480A-B222-F7B3B9E5B6E8}" type="presParOf" srcId="{B5A76338-DC22-420B-945E-5BA2FB8ACEA3}" destId="{1DBFD9B4-3247-47D6-8423-8F994A671F52}" srcOrd="0" destOrd="0" presId="urn:microsoft.com/office/officeart/2018/5/layout/CenteredIconLabelDescriptionList"/>
    <dgm:cxn modelId="{E84BBDE0-9E05-425A-B251-6713098F8EB0}" type="presParOf" srcId="{B5A76338-DC22-420B-945E-5BA2FB8ACEA3}" destId="{608211BB-AAA3-47F6-BAFB-32534B548C27}" srcOrd="1" destOrd="0" presId="urn:microsoft.com/office/officeart/2018/5/layout/CenteredIconLabelDescriptionList"/>
    <dgm:cxn modelId="{212FD0E1-E2EB-4C5F-BB86-149C329D28ED}" type="presParOf" srcId="{B5A76338-DC22-420B-945E-5BA2FB8ACEA3}" destId="{B5515454-67C5-4798-8BEC-C8D34D5E3D13}" srcOrd="2" destOrd="0" presId="urn:microsoft.com/office/officeart/2018/5/layout/CenteredIconLabelDescriptionList"/>
    <dgm:cxn modelId="{A209AFEF-00F4-4142-91CB-AC9A104D891C}" type="presParOf" srcId="{B5A76338-DC22-420B-945E-5BA2FB8ACEA3}" destId="{A832FE22-03B3-4E71-9438-81DC79B93927}" srcOrd="3" destOrd="0" presId="urn:microsoft.com/office/officeart/2018/5/layout/CenteredIconLabelDescriptionList"/>
    <dgm:cxn modelId="{87725DB0-43FE-4A51-BDDB-2BE4095FED67}" type="presParOf" srcId="{B5A76338-DC22-420B-945E-5BA2FB8ACEA3}" destId="{20D4D07D-B4DB-418B-84B4-4D46557752DF}" srcOrd="4" destOrd="0" presId="urn:microsoft.com/office/officeart/2018/5/layout/CenteredIconLabelDescriptionList"/>
    <dgm:cxn modelId="{855162A1-9901-4430-8743-BB9C8A4E087A}" type="presParOf" srcId="{34C1AB0A-F6C5-426C-8D79-3DB62B589FC4}" destId="{0E49F2C5-9150-4ED2-A038-221D9674E289}" srcOrd="1" destOrd="0" presId="urn:microsoft.com/office/officeart/2018/5/layout/CenteredIconLabelDescriptionList"/>
    <dgm:cxn modelId="{8381747A-E2F4-48FE-B398-6B1BD8897B99}" type="presParOf" srcId="{34C1AB0A-F6C5-426C-8D79-3DB62B589FC4}" destId="{80824B40-F056-46ED-B9B8-ADE6BD20C3F0}" srcOrd="2" destOrd="0" presId="urn:microsoft.com/office/officeart/2018/5/layout/CenteredIconLabelDescriptionList"/>
    <dgm:cxn modelId="{373015E0-2BA1-424F-83ED-DA299AC6314C}" type="presParOf" srcId="{80824B40-F056-46ED-B9B8-ADE6BD20C3F0}" destId="{58A47DCC-55E5-4044-BD1C-55CD737BF2D9}" srcOrd="0" destOrd="0" presId="urn:microsoft.com/office/officeart/2018/5/layout/CenteredIconLabelDescriptionList"/>
    <dgm:cxn modelId="{B1E9CEC9-D702-46BF-A2A8-C55B82291B6A}" type="presParOf" srcId="{80824B40-F056-46ED-B9B8-ADE6BD20C3F0}" destId="{CFE98D3D-F592-42D8-B073-2F61D99D5946}" srcOrd="1" destOrd="0" presId="urn:microsoft.com/office/officeart/2018/5/layout/CenteredIconLabelDescriptionList"/>
    <dgm:cxn modelId="{092D5F4C-8FD4-4394-B1C3-A1B954A153AB}" type="presParOf" srcId="{80824B40-F056-46ED-B9B8-ADE6BD20C3F0}" destId="{C7463B7A-4A6E-4411-92B0-CAB9FE89DF80}" srcOrd="2" destOrd="0" presId="urn:microsoft.com/office/officeart/2018/5/layout/CenteredIconLabelDescriptionList"/>
    <dgm:cxn modelId="{24187F30-9743-4E2E-A2F8-F0ADB73201E0}" type="presParOf" srcId="{80824B40-F056-46ED-B9B8-ADE6BD20C3F0}" destId="{4A952CEB-E451-44E0-B59D-C131858598A9}" srcOrd="3" destOrd="0" presId="urn:microsoft.com/office/officeart/2018/5/layout/CenteredIconLabelDescriptionList"/>
    <dgm:cxn modelId="{1B650A02-3D8A-44C6-B909-7ED1AB2B3970}" type="presParOf" srcId="{80824B40-F056-46ED-B9B8-ADE6BD20C3F0}" destId="{8F116563-9496-409A-9124-939A601D4273}" srcOrd="4" destOrd="0" presId="urn:microsoft.com/office/officeart/2018/5/layout/CenteredIconLabelDescriptionList"/>
    <dgm:cxn modelId="{01A76143-9C24-4DB8-B673-3CC21DE1414F}" type="presParOf" srcId="{34C1AB0A-F6C5-426C-8D79-3DB62B589FC4}" destId="{0BD53B3D-ACAA-486B-B99F-A2DF5EE655A4}" srcOrd="3" destOrd="0" presId="urn:microsoft.com/office/officeart/2018/5/layout/CenteredIconLabelDescriptionList"/>
    <dgm:cxn modelId="{84A1AAB7-B1B0-42C1-B791-3FCF46AA0F1C}" type="presParOf" srcId="{34C1AB0A-F6C5-426C-8D79-3DB62B589FC4}" destId="{00D43337-93D7-4BBC-A4D5-729EFC5AE0BC}" srcOrd="4" destOrd="0" presId="urn:microsoft.com/office/officeart/2018/5/layout/CenteredIconLabelDescriptionList"/>
    <dgm:cxn modelId="{E7E83A1C-8AEF-42A7-9E6D-E6945280EDEF}" type="presParOf" srcId="{00D43337-93D7-4BBC-A4D5-729EFC5AE0BC}" destId="{88BDDE8A-26F6-4964-B77A-B2804AF7508E}" srcOrd="0" destOrd="0" presId="urn:microsoft.com/office/officeart/2018/5/layout/CenteredIconLabelDescriptionList"/>
    <dgm:cxn modelId="{A98773A6-E765-41B9-A7D4-1E706DBF274A}" type="presParOf" srcId="{00D43337-93D7-4BBC-A4D5-729EFC5AE0BC}" destId="{399A4F9D-EB94-4AF1-A29C-92A5308345DF}" srcOrd="1" destOrd="0" presId="urn:microsoft.com/office/officeart/2018/5/layout/CenteredIconLabelDescriptionList"/>
    <dgm:cxn modelId="{6290C5F1-8570-4D9D-BE2E-10F9CADB35BE}" type="presParOf" srcId="{00D43337-93D7-4BBC-A4D5-729EFC5AE0BC}" destId="{36F692C2-4ADB-449A-8EA2-692AD56270F9}" srcOrd="2" destOrd="0" presId="urn:microsoft.com/office/officeart/2018/5/layout/CenteredIconLabelDescriptionList"/>
    <dgm:cxn modelId="{6396CB7A-317B-4508-99DB-EEE39BB41179}" type="presParOf" srcId="{00D43337-93D7-4BBC-A4D5-729EFC5AE0BC}" destId="{4FE3C20B-E8CD-42C6-9F74-E40AECE35FB2}" srcOrd="3" destOrd="0" presId="urn:microsoft.com/office/officeart/2018/5/layout/CenteredIconLabelDescriptionList"/>
    <dgm:cxn modelId="{30CA7762-BDAE-4FEC-8565-F93481ABC4D8}" type="presParOf" srcId="{00D43337-93D7-4BBC-A4D5-729EFC5AE0BC}" destId="{AEB59A0A-6638-477B-89D7-8F305BDD9333}"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B239A4F-3F83-4C66-8606-A6AEC7C5C0C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F95F13F-09D2-45AC-BBBB-A8B704CB11A8}">
      <dgm:prSet custT="1"/>
      <dgm:spPr/>
      <dgm:t>
        <a:bodyPr/>
        <a:lstStyle/>
        <a:p>
          <a:pPr algn="l" rtl="0">
            <a:lnSpc>
              <a:spcPct val="90000"/>
            </a:lnSpc>
          </a:pPr>
          <a:r>
            <a:rPr lang="en-US" sz="2400" b="1" i="0" u="sng" baseline="0">
              <a:solidFill>
                <a:srgbClr val="FFFFFF"/>
              </a:solidFill>
              <a:ea typeface="+mn-ea"/>
              <a:cs typeface="+mn-cs"/>
            </a:rPr>
            <a:t>New:</a:t>
          </a:r>
          <a:r>
            <a:rPr lang="en-US" sz="2400" b="1" i="0" baseline="0">
              <a:solidFill>
                <a:srgbClr val="FFFFFF"/>
              </a:solidFill>
              <a:ea typeface="+mn-ea"/>
              <a:cs typeface="+mn-cs"/>
            </a:rPr>
            <a:t>  </a:t>
          </a:r>
          <a:r>
            <a:rPr lang="en-US" sz="2400" b="0" i="0" baseline="0">
              <a:solidFill>
                <a:srgbClr val="FFFFFF"/>
              </a:solidFill>
              <a:ea typeface="+mn-ea"/>
              <a:cs typeface="+mn-cs"/>
            </a:rPr>
            <a:t>A patient who </a:t>
          </a:r>
          <a:r>
            <a:rPr lang="en-US" sz="2400" b="1" i="0" baseline="0">
              <a:solidFill>
                <a:srgbClr val="FFFFFF"/>
              </a:solidFill>
              <a:ea typeface="+mn-ea"/>
              <a:cs typeface="+mn-cs"/>
            </a:rPr>
            <a:t>has not</a:t>
          </a:r>
          <a:r>
            <a:rPr lang="en-US" sz="2400" b="0" i="0" baseline="0">
              <a:solidFill>
                <a:srgbClr val="FFFFFF"/>
              </a:solidFill>
              <a:ea typeface="+mn-ea"/>
              <a:cs typeface="+mn-cs"/>
            </a:rPr>
            <a:t> received any professional services from the </a:t>
          </a:r>
          <a:r>
            <a:rPr lang="en-US" sz="2400" b="1" i="0" baseline="0">
              <a:solidFill>
                <a:srgbClr val="FFFFFF"/>
              </a:solidFill>
              <a:latin typeface="Century Gothic" panose="020F0302020204030204"/>
              <a:ea typeface="+mn-ea"/>
              <a:cs typeface="+mn-cs"/>
            </a:rPr>
            <a:t>same</a:t>
          </a:r>
          <a:r>
            <a:rPr lang="en-US" sz="2400" b="1" i="0" baseline="0">
              <a:solidFill>
                <a:srgbClr val="FFFFFF"/>
              </a:solidFill>
              <a:ea typeface="+mn-ea"/>
              <a:cs typeface="+mn-cs"/>
            </a:rPr>
            <a:t> specialty and subspecialty in the same group practice in the past three years.</a:t>
          </a:r>
          <a:endParaRPr lang="en-US" sz="2400" b="1">
            <a:solidFill>
              <a:srgbClr val="FFFFFF"/>
            </a:solidFill>
            <a:ea typeface="+mn-ea"/>
            <a:cs typeface="+mn-cs"/>
          </a:endParaRPr>
        </a:p>
      </dgm:t>
    </dgm:pt>
    <dgm:pt modelId="{C994A1BD-CDAC-4CA2-BD1D-5435D06686B8}" type="parTrans" cxnId="{64A7F489-779B-4A2A-A49A-F1F3E12A0697}">
      <dgm:prSet/>
      <dgm:spPr/>
      <dgm:t>
        <a:bodyPr/>
        <a:lstStyle/>
        <a:p>
          <a:endParaRPr lang="en-US"/>
        </a:p>
      </dgm:t>
    </dgm:pt>
    <dgm:pt modelId="{7F4D115F-AA49-41EF-B47B-FD56B44158ED}" type="sibTrans" cxnId="{64A7F489-779B-4A2A-A49A-F1F3E12A0697}">
      <dgm:prSet/>
      <dgm:spPr/>
      <dgm:t>
        <a:bodyPr/>
        <a:lstStyle/>
        <a:p>
          <a:endParaRPr lang="en-US"/>
        </a:p>
      </dgm:t>
    </dgm:pt>
    <dgm:pt modelId="{3394FEA4-5F8E-49D4-8D78-FE7BEFBBE966}">
      <dgm:prSet custT="1"/>
      <dgm:spPr/>
      <dgm:t>
        <a:bodyPr/>
        <a:lstStyle/>
        <a:p>
          <a:pPr algn="l" rtl="0">
            <a:lnSpc>
              <a:spcPct val="90000"/>
            </a:lnSpc>
          </a:pPr>
          <a:r>
            <a:rPr lang="en-US" sz="2400" b="1" i="0" u="sng" baseline="0">
              <a:solidFill>
                <a:srgbClr val="FFFFFF"/>
              </a:solidFill>
              <a:ea typeface="+mn-ea"/>
              <a:cs typeface="+mn-cs"/>
            </a:rPr>
            <a:t>Established:</a:t>
          </a:r>
          <a:r>
            <a:rPr lang="en-US" sz="2400" b="1" i="0" baseline="0">
              <a:solidFill>
                <a:srgbClr val="FFFFFF"/>
              </a:solidFill>
              <a:ea typeface="+mn-ea"/>
              <a:cs typeface="+mn-cs"/>
            </a:rPr>
            <a:t>  </a:t>
          </a:r>
          <a:r>
            <a:rPr lang="en-US" sz="2400" b="0" i="0" baseline="0">
              <a:solidFill>
                <a:srgbClr val="FFFFFF"/>
              </a:solidFill>
              <a:ea typeface="+mn-ea"/>
              <a:cs typeface="+mn-cs"/>
            </a:rPr>
            <a:t>A patient </a:t>
          </a:r>
          <a:r>
            <a:rPr lang="en-US" sz="2400" b="1" i="0" baseline="0">
              <a:solidFill>
                <a:srgbClr val="FFFFFF"/>
              </a:solidFill>
              <a:ea typeface="+mn-ea"/>
              <a:cs typeface="+mn-cs"/>
            </a:rPr>
            <a:t>who has </a:t>
          </a:r>
          <a:r>
            <a:rPr lang="en-US" sz="2400" b="0" i="0" baseline="0">
              <a:solidFill>
                <a:srgbClr val="FFFFFF"/>
              </a:solidFill>
              <a:ea typeface="+mn-ea"/>
              <a:cs typeface="+mn-cs"/>
            </a:rPr>
            <a:t>received professional services </a:t>
          </a:r>
          <a:r>
            <a:rPr lang="en-US" sz="2400" b="0" i="0" baseline="0">
              <a:solidFill>
                <a:srgbClr val="FFFFFF"/>
              </a:solidFill>
              <a:latin typeface="Century Gothic" panose="020F0302020204030204"/>
              <a:ea typeface="+mn-ea"/>
              <a:cs typeface="+mn-cs"/>
            </a:rPr>
            <a:t>from the</a:t>
          </a:r>
          <a:r>
            <a:rPr lang="en-US" sz="2400" b="1" i="0" baseline="0">
              <a:solidFill>
                <a:srgbClr val="FFFFFF"/>
              </a:solidFill>
              <a:ea typeface="+mn-ea"/>
              <a:cs typeface="+mn-cs"/>
            </a:rPr>
            <a:t> same specialty and subspecialty in the same group practice in the past three</a:t>
          </a:r>
          <a:r>
            <a:rPr lang="en-US" sz="2400" b="0" i="0" baseline="0">
              <a:solidFill>
                <a:srgbClr val="FFFFFF"/>
              </a:solidFill>
              <a:ea typeface="+mn-ea"/>
              <a:cs typeface="+mn-cs"/>
            </a:rPr>
            <a:t> </a:t>
          </a:r>
          <a:r>
            <a:rPr lang="en-US" sz="2400" b="1" i="0" baseline="0">
              <a:solidFill>
                <a:srgbClr val="FFFFFF"/>
              </a:solidFill>
              <a:ea typeface="+mn-ea"/>
              <a:cs typeface="+mn-cs"/>
            </a:rPr>
            <a:t>years.</a:t>
          </a:r>
          <a:endParaRPr lang="en-US" sz="2400" b="1">
            <a:solidFill>
              <a:srgbClr val="FFFFFF"/>
            </a:solidFill>
            <a:ea typeface="+mn-ea"/>
            <a:cs typeface="+mn-cs"/>
          </a:endParaRPr>
        </a:p>
      </dgm:t>
    </dgm:pt>
    <dgm:pt modelId="{FC2E1D1C-6CC9-4AD4-86FB-32C70614053C}" type="parTrans" cxnId="{DAE0BD5E-C2BA-49EF-9D90-2010A2CBD6C3}">
      <dgm:prSet/>
      <dgm:spPr/>
      <dgm:t>
        <a:bodyPr/>
        <a:lstStyle/>
        <a:p>
          <a:endParaRPr lang="en-US"/>
        </a:p>
      </dgm:t>
    </dgm:pt>
    <dgm:pt modelId="{BA6B98A8-353E-41C0-96D0-BB179FDF30D9}" type="sibTrans" cxnId="{DAE0BD5E-C2BA-49EF-9D90-2010A2CBD6C3}">
      <dgm:prSet/>
      <dgm:spPr/>
      <dgm:t>
        <a:bodyPr/>
        <a:lstStyle/>
        <a:p>
          <a:endParaRPr lang="en-US"/>
        </a:p>
      </dgm:t>
    </dgm:pt>
    <dgm:pt modelId="{3A200EC6-4CDB-4071-A8D3-89A2E26D3696}">
      <dgm:prSet custT="1"/>
      <dgm:spPr/>
      <dgm:t>
        <a:bodyPr/>
        <a:lstStyle/>
        <a:p>
          <a:pPr algn="l" rtl="0">
            <a:lnSpc>
              <a:spcPct val="90000"/>
            </a:lnSpc>
          </a:pPr>
          <a:r>
            <a:rPr lang="en-US" sz="2400" b="0" i="0" baseline="0">
              <a:solidFill>
                <a:srgbClr val="FFFFFF"/>
              </a:solidFill>
              <a:ea typeface="+mn-ea"/>
              <a:cs typeface="+mn-cs"/>
            </a:rPr>
            <a:t>When </a:t>
          </a:r>
          <a:r>
            <a:rPr lang="en-US" sz="2400" b="0" i="0" baseline="0">
              <a:solidFill>
                <a:srgbClr val="FFFFFF"/>
              </a:solidFill>
              <a:latin typeface="Century Gothic" panose="020F0302020204030204"/>
              <a:ea typeface="+mn-ea"/>
              <a:cs typeface="+mn-cs"/>
            </a:rPr>
            <a:t>APPs</a:t>
          </a:r>
          <a:r>
            <a:rPr lang="en-US" sz="2400" b="0" i="0" baseline="0">
              <a:solidFill>
                <a:srgbClr val="FFFFFF"/>
              </a:solidFill>
              <a:ea typeface="+mn-ea"/>
              <a:cs typeface="+mn-cs"/>
            </a:rPr>
            <a:t> are working with physicians, they are </a:t>
          </a:r>
          <a:r>
            <a:rPr lang="en-US" sz="2400" b="0" i="0" baseline="0">
              <a:solidFill>
                <a:srgbClr val="FFFFFF"/>
              </a:solidFill>
              <a:latin typeface="Century Gothic" panose="020F0302020204030204"/>
              <a:ea typeface="+mn-ea"/>
              <a:cs typeface="+mn-cs"/>
            </a:rPr>
            <a:t>considered working</a:t>
          </a:r>
          <a:r>
            <a:rPr lang="en-US" sz="2400" b="0" i="0" baseline="0">
              <a:solidFill>
                <a:srgbClr val="FFFFFF"/>
              </a:solidFill>
              <a:ea typeface="+mn-ea"/>
              <a:cs typeface="+mn-cs"/>
            </a:rPr>
            <a:t> in the exact same specialty and subspecialty as the physician.</a:t>
          </a:r>
          <a:endParaRPr lang="en-US" sz="2400">
            <a:solidFill>
              <a:srgbClr val="FFFFFF"/>
            </a:solidFill>
            <a:ea typeface="+mn-ea"/>
            <a:cs typeface="+mn-cs"/>
          </a:endParaRPr>
        </a:p>
      </dgm:t>
    </dgm:pt>
    <dgm:pt modelId="{2311FABB-57A8-4A96-B9E1-527354617ABE}" type="parTrans" cxnId="{732E20AE-77B0-4C48-9075-B80F702B6C19}">
      <dgm:prSet/>
      <dgm:spPr/>
      <dgm:t>
        <a:bodyPr/>
        <a:lstStyle/>
        <a:p>
          <a:endParaRPr lang="en-US"/>
        </a:p>
      </dgm:t>
    </dgm:pt>
    <dgm:pt modelId="{A7973377-426D-4728-AFA5-1809657EF45A}" type="sibTrans" cxnId="{732E20AE-77B0-4C48-9075-B80F702B6C19}">
      <dgm:prSet/>
      <dgm:spPr/>
      <dgm:t>
        <a:bodyPr/>
        <a:lstStyle/>
        <a:p>
          <a:endParaRPr lang="en-US"/>
        </a:p>
      </dgm:t>
    </dgm:pt>
    <dgm:pt modelId="{4455F0D6-9AE3-41D6-A21B-2491739C37EA}" type="pres">
      <dgm:prSet presAssocID="{4B239A4F-3F83-4C66-8606-A6AEC7C5C0C9}" presName="linear" presStyleCnt="0">
        <dgm:presLayoutVars>
          <dgm:animLvl val="lvl"/>
          <dgm:resizeHandles val="exact"/>
        </dgm:presLayoutVars>
      </dgm:prSet>
      <dgm:spPr/>
    </dgm:pt>
    <dgm:pt modelId="{342AC19F-2A27-4EE3-BECC-E6533E6F0C6A}" type="pres">
      <dgm:prSet presAssocID="{BF95F13F-09D2-45AC-BBBB-A8B704CB11A8}" presName="parentText" presStyleLbl="node1" presStyleIdx="0" presStyleCnt="3">
        <dgm:presLayoutVars>
          <dgm:chMax val="0"/>
          <dgm:bulletEnabled val="1"/>
        </dgm:presLayoutVars>
      </dgm:prSet>
      <dgm:spPr/>
    </dgm:pt>
    <dgm:pt modelId="{C3E73736-37F8-4F2F-9F7B-CFC76ECA9A53}" type="pres">
      <dgm:prSet presAssocID="{7F4D115F-AA49-41EF-B47B-FD56B44158ED}" presName="spacer" presStyleCnt="0"/>
      <dgm:spPr/>
    </dgm:pt>
    <dgm:pt modelId="{758CA956-58F5-415B-9464-1DBAD8297135}" type="pres">
      <dgm:prSet presAssocID="{3394FEA4-5F8E-49D4-8D78-FE7BEFBBE966}" presName="parentText" presStyleLbl="node1" presStyleIdx="1" presStyleCnt="3">
        <dgm:presLayoutVars>
          <dgm:chMax val="0"/>
          <dgm:bulletEnabled val="1"/>
        </dgm:presLayoutVars>
      </dgm:prSet>
      <dgm:spPr/>
    </dgm:pt>
    <dgm:pt modelId="{530C86CE-96EC-418E-B177-C625BD51416A}" type="pres">
      <dgm:prSet presAssocID="{BA6B98A8-353E-41C0-96D0-BB179FDF30D9}" presName="spacer" presStyleCnt="0"/>
      <dgm:spPr/>
    </dgm:pt>
    <dgm:pt modelId="{C57E09C6-C0D8-4F0B-B3F8-C2B8908C007B}" type="pres">
      <dgm:prSet presAssocID="{3A200EC6-4CDB-4071-A8D3-89A2E26D3696}" presName="parentText" presStyleLbl="node1" presStyleIdx="2" presStyleCnt="3">
        <dgm:presLayoutVars>
          <dgm:chMax val="0"/>
          <dgm:bulletEnabled val="1"/>
        </dgm:presLayoutVars>
      </dgm:prSet>
      <dgm:spPr/>
    </dgm:pt>
  </dgm:ptLst>
  <dgm:cxnLst>
    <dgm:cxn modelId="{4F609C37-2CD1-46E8-A723-3273F440E680}" type="presOf" srcId="{3394FEA4-5F8E-49D4-8D78-FE7BEFBBE966}" destId="{758CA956-58F5-415B-9464-1DBAD8297135}" srcOrd="0" destOrd="0" presId="urn:microsoft.com/office/officeart/2005/8/layout/vList2"/>
    <dgm:cxn modelId="{DAE0BD5E-C2BA-49EF-9D90-2010A2CBD6C3}" srcId="{4B239A4F-3F83-4C66-8606-A6AEC7C5C0C9}" destId="{3394FEA4-5F8E-49D4-8D78-FE7BEFBBE966}" srcOrd="1" destOrd="0" parTransId="{FC2E1D1C-6CC9-4AD4-86FB-32C70614053C}" sibTransId="{BA6B98A8-353E-41C0-96D0-BB179FDF30D9}"/>
    <dgm:cxn modelId="{64A7F489-779B-4A2A-A49A-F1F3E12A0697}" srcId="{4B239A4F-3F83-4C66-8606-A6AEC7C5C0C9}" destId="{BF95F13F-09D2-45AC-BBBB-A8B704CB11A8}" srcOrd="0" destOrd="0" parTransId="{C994A1BD-CDAC-4CA2-BD1D-5435D06686B8}" sibTransId="{7F4D115F-AA49-41EF-B47B-FD56B44158ED}"/>
    <dgm:cxn modelId="{B5A60A9E-6359-46E2-B403-68714C5AB795}" type="presOf" srcId="{3A200EC6-4CDB-4071-A8D3-89A2E26D3696}" destId="{C57E09C6-C0D8-4F0B-B3F8-C2B8908C007B}" srcOrd="0" destOrd="0" presId="urn:microsoft.com/office/officeart/2005/8/layout/vList2"/>
    <dgm:cxn modelId="{732E20AE-77B0-4C48-9075-B80F702B6C19}" srcId="{4B239A4F-3F83-4C66-8606-A6AEC7C5C0C9}" destId="{3A200EC6-4CDB-4071-A8D3-89A2E26D3696}" srcOrd="2" destOrd="0" parTransId="{2311FABB-57A8-4A96-B9E1-527354617ABE}" sibTransId="{A7973377-426D-4728-AFA5-1809657EF45A}"/>
    <dgm:cxn modelId="{BD3A8EB4-49F6-40DC-AC98-F6D454149F57}" type="presOf" srcId="{BF95F13F-09D2-45AC-BBBB-A8B704CB11A8}" destId="{342AC19F-2A27-4EE3-BECC-E6533E6F0C6A}" srcOrd="0" destOrd="0" presId="urn:microsoft.com/office/officeart/2005/8/layout/vList2"/>
    <dgm:cxn modelId="{16B299E1-3605-4826-8167-F8B002C91630}" type="presOf" srcId="{4B239A4F-3F83-4C66-8606-A6AEC7C5C0C9}" destId="{4455F0D6-9AE3-41D6-A21B-2491739C37EA}" srcOrd="0" destOrd="0" presId="urn:microsoft.com/office/officeart/2005/8/layout/vList2"/>
    <dgm:cxn modelId="{E8162D02-8D6B-49EF-9272-D7B10ADEF447}" type="presParOf" srcId="{4455F0D6-9AE3-41D6-A21B-2491739C37EA}" destId="{342AC19F-2A27-4EE3-BECC-E6533E6F0C6A}" srcOrd="0" destOrd="0" presId="urn:microsoft.com/office/officeart/2005/8/layout/vList2"/>
    <dgm:cxn modelId="{FDC1AB0F-78B1-4380-A85B-61ECC7E72889}" type="presParOf" srcId="{4455F0D6-9AE3-41D6-A21B-2491739C37EA}" destId="{C3E73736-37F8-4F2F-9F7B-CFC76ECA9A53}" srcOrd="1" destOrd="0" presId="urn:microsoft.com/office/officeart/2005/8/layout/vList2"/>
    <dgm:cxn modelId="{B30DF59D-BF50-4017-BE78-EB799C23DCCB}" type="presParOf" srcId="{4455F0D6-9AE3-41D6-A21B-2491739C37EA}" destId="{758CA956-58F5-415B-9464-1DBAD8297135}" srcOrd="2" destOrd="0" presId="urn:microsoft.com/office/officeart/2005/8/layout/vList2"/>
    <dgm:cxn modelId="{3913DDA3-34C7-4B35-BEF6-F0D59330BED4}" type="presParOf" srcId="{4455F0D6-9AE3-41D6-A21B-2491739C37EA}" destId="{530C86CE-96EC-418E-B177-C625BD51416A}" srcOrd="3" destOrd="0" presId="urn:microsoft.com/office/officeart/2005/8/layout/vList2"/>
    <dgm:cxn modelId="{DC4E22DC-F5FF-470F-BBE4-1E31D57019AA}" type="presParOf" srcId="{4455F0D6-9AE3-41D6-A21B-2491739C37EA}" destId="{C57E09C6-C0D8-4F0B-B3F8-C2B8908C007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6E66E40-0D8C-46E8-A8AE-F2B5DEC10202}"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239A7D38-C70F-4496-A457-2237078F901F}">
      <dgm:prSet/>
      <dgm:spPr/>
      <dgm:t>
        <a:bodyPr/>
        <a:lstStyle/>
        <a:p>
          <a:r>
            <a:rPr lang="en-US" b="1" u="sng"/>
            <a:t>Risk</a:t>
          </a:r>
          <a:r>
            <a:rPr lang="en-US" u="sng"/>
            <a:t>:</a:t>
          </a:r>
          <a:r>
            <a:rPr lang="en-US" b="1" i="1"/>
            <a:t> </a:t>
          </a:r>
          <a:r>
            <a:rPr lang="en-US"/>
            <a:t>Definitions of risk are based upon the usual behavior and thought processes of a physician or other qualified health care professional in the same specialty. Terms such as ‘high’, ‘medium,’ ‘low,’ or ‘minimal’ risk, and do not require quantification for these definitions. For example, a low probability of death may be high risk, whereas a high chance of a minor, self-limited adverse effect of treatment may be low risk. </a:t>
          </a:r>
        </a:p>
      </dgm:t>
    </dgm:pt>
    <dgm:pt modelId="{C2E84FE7-CAED-4F16-AD62-45964770B722}" type="parTrans" cxnId="{0162387D-A4ED-4C30-9904-C6C28B6F2271}">
      <dgm:prSet/>
      <dgm:spPr/>
      <dgm:t>
        <a:bodyPr/>
        <a:lstStyle/>
        <a:p>
          <a:endParaRPr lang="en-US"/>
        </a:p>
      </dgm:t>
    </dgm:pt>
    <dgm:pt modelId="{5D6A4A53-BBE4-4256-A923-5F8AED58EEE0}" type="sibTrans" cxnId="{0162387D-A4ED-4C30-9904-C6C28B6F2271}">
      <dgm:prSet/>
      <dgm:spPr/>
      <dgm:t>
        <a:bodyPr/>
        <a:lstStyle/>
        <a:p>
          <a:endParaRPr lang="en-US"/>
        </a:p>
      </dgm:t>
    </dgm:pt>
    <dgm:pt modelId="{0DF8CA7D-1484-4CC1-9FFA-2B364F8A3380}">
      <dgm:prSet/>
      <dgm:spPr/>
      <dgm:t>
        <a:bodyPr/>
        <a:lstStyle/>
        <a:p>
          <a:r>
            <a:rPr lang="en-US"/>
            <a:t>For the purposes of medical decision making, level of risk is based upon consequences of the problem(s) addressed at the encounter when appropriately treated. Risk also </a:t>
          </a:r>
          <a:r>
            <a:rPr lang="en-US" b="1"/>
            <a:t>includes</a:t>
          </a:r>
          <a:r>
            <a:rPr lang="en-US"/>
            <a:t> medical decision making related to </a:t>
          </a:r>
          <a:r>
            <a:rPr lang="en-US" b="1"/>
            <a:t>the need to initiate or forego further testing, treatment and/or hospitalization</a:t>
          </a:r>
          <a:r>
            <a:rPr lang="en-US"/>
            <a:t>.</a:t>
          </a:r>
        </a:p>
      </dgm:t>
    </dgm:pt>
    <dgm:pt modelId="{E81CA45A-D7DD-48B2-B3C0-2D1D5C4798A9}" type="parTrans" cxnId="{182271A2-E124-4673-AACB-25534D2BA494}">
      <dgm:prSet/>
      <dgm:spPr/>
      <dgm:t>
        <a:bodyPr/>
        <a:lstStyle/>
        <a:p>
          <a:endParaRPr lang="en-US"/>
        </a:p>
      </dgm:t>
    </dgm:pt>
    <dgm:pt modelId="{1CF9E2F2-BE80-4C04-9C73-667FDA38C36C}" type="sibTrans" cxnId="{182271A2-E124-4673-AACB-25534D2BA494}">
      <dgm:prSet/>
      <dgm:spPr/>
      <dgm:t>
        <a:bodyPr/>
        <a:lstStyle/>
        <a:p>
          <a:endParaRPr lang="en-US"/>
        </a:p>
      </dgm:t>
    </dgm:pt>
    <dgm:pt modelId="{35CAE858-6E08-4AE5-B0E5-3A41980EA28A}">
      <dgm:prSet/>
      <dgm:spPr/>
      <dgm:t>
        <a:bodyPr/>
        <a:lstStyle/>
        <a:p>
          <a:r>
            <a:rPr lang="en-US" b="1" u="sng"/>
            <a:t>Social determinants of health</a:t>
          </a:r>
          <a:r>
            <a:rPr lang="en-US" u="sng"/>
            <a:t>:</a:t>
          </a:r>
          <a:r>
            <a:rPr lang="en-US" b="1" i="1"/>
            <a:t> </a:t>
          </a:r>
          <a:r>
            <a:rPr lang="en-US"/>
            <a:t>Economic and social conditions that influence the health of people and communities. Examples may include food or housing insecurity. </a:t>
          </a:r>
        </a:p>
      </dgm:t>
    </dgm:pt>
    <dgm:pt modelId="{AC0AC7E0-0B79-4FA6-966A-D7495CB2107A}" type="parTrans" cxnId="{7412945E-7395-463B-9EFD-A00712F9A7B6}">
      <dgm:prSet/>
      <dgm:spPr/>
      <dgm:t>
        <a:bodyPr/>
        <a:lstStyle/>
        <a:p>
          <a:endParaRPr lang="en-US"/>
        </a:p>
      </dgm:t>
    </dgm:pt>
    <dgm:pt modelId="{9A1E9822-9A76-4447-9FF5-BEBC61BBB8FA}" type="sibTrans" cxnId="{7412945E-7395-463B-9EFD-A00712F9A7B6}">
      <dgm:prSet/>
      <dgm:spPr/>
      <dgm:t>
        <a:bodyPr/>
        <a:lstStyle/>
        <a:p>
          <a:endParaRPr lang="en-US"/>
        </a:p>
      </dgm:t>
    </dgm:pt>
    <dgm:pt modelId="{796DAFBD-7A39-4911-A28F-94C9BA779882}">
      <dgm:prSet/>
      <dgm:spPr/>
      <dgm:t>
        <a:bodyPr/>
        <a:lstStyle/>
        <a:p>
          <a:r>
            <a:rPr lang="en-US" b="1" u="sng"/>
            <a:t>Morbidity</a:t>
          </a:r>
          <a:r>
            <a:rPr lang="en-US" u="sng"/>
            <a:t>:</a:t>
          </a:r>
          <a:r>
            <a:rPr lang="en-US" b="1" i="1"/>
            <a:t> </a:t>
          </a:r>
          <a:r>
            <a:rPr lang="en-US"/>
            <a:t>A state of illness or functional impairment that is expected to be of substantial duration during which function is limited, quality of life is impaired, or there is organ damage that may notbe transient despite treatment. </a:t>
          </a:r>
        </a:p>
      </dgm:t>
    </dgm:pt>
    <dgm:pt modelId="{83298E85-F754-4CBF-BD4F-CC66E336E1C9}" type="parTrans" cxnId="{76CD0A7D-ADCA-4E05-8F1D-049767C5193D}">
      <dgm:prSet/>
      <dgm:spPr/>
      <dgm:t>
        <a:bodyPr/>
        <a:lstStyle/>
        <a:p>
          <a:endParaRPr lang="en-US"/>
        </a:p>
      </dgm:t>
    </dgm:pt>
    <dgm:pt modelId="{C242157F-23C0-47B8-9AD5-AF35BB3B6B7F}" type="sibTrans" cxnId="{76CD0A7D-ADCA-4E05-8F1D-049767C5193D}">
      <dgm:prSet/>
      <dgm:spPr/>
      <dgm:t>
        <a:bodyPr/>
        <a:lstStyle/>
        <a:p>
          <a:endParaRPr lang="en-US"/>
        </a:p>
      </dgm:t>
    </dgm:pt>
    <dgm:pt modelId="{D66BD58D-A00F-4525-BE9C-842605B552D0}" type="pres">
      <dgm:prSet presAssocID="{96E66E40-0D8C-46E8-A8AE-F2B5DEC10202}" presName="vert0" presStyleCnt="0">
        <dgm:presLayoutVars>
          <dgm:dir/>
          <dgm:animOne val="branch"/>
          <dgm:animLvl val="lvl"/>
        </dgm:presLayoutVars>
      </dgm:prSet>
      <dgm:spPr/>
    </dgm:pt>
    <dgm:pt modelId="{9A5FF481-7B60-481D-B589-225D6AEB7606}" type="pres">
      <dgm:prSet presAssocID="{239A7D38-C70F-4496-A457-2237078F901F}" presName="thickLine" presStyleLbl="alignNode1" presStyleIdx="0" presStyleCnt="4"/>
      <dgm:spPr/>
    </dgm:pt>
    <dgm:pt modelId="{192358BE-C254-422F-B23C-40D71502598C}" type="pres">
      <dgm:prSet presAssocID="{239A7D38-C70F-4496-A457-2237078F901F}" presName="horz1" presStyleCnt="0"/>
      <dgm:spPr/>
    </dgm:pt>
    <dgm:pt modelId="{5EF435A0-29B8-45D0-B125-F39FFDD9C783}" type="pres">
      <dgm:prSet presAssocID="{239A7D38-C70F-4496-A457-2237078F901F}" presName="tx1" presStyleLbl="revTx" presStyleIdx="0" presStyleCnt="4"/>
      <dgm:spPr/>
    </dgm:pt>
    <dgm:pt modelId="{C5A13730-DE2A-4985-9A38-694EEAB5C273}" type="pres">
      <dgm:prSet presAssocID="{239A7D38-C70F-4496-A457-2237078F901F}" presName="vert1" presStyleCnt="0"/>
      <dgm:spPr/>
    </dgm:pt>
    <dgm:pt modelId="{FA55CA31-57B3-489C-8084-5636A67955C6}" type="pres">
      <dgm:prSet presAssocID="{0DF8CA7D-1484-4CC1-9FFA-2B364F8A3380}" presName="thickLine" presStyleLbl="alignNode1" presStyleIdx="1" presStyleCnt="4"/>
      <dgm:spPr/>
    </dgm:pt>
    <dgm:pt modelId="{5BA9799E-CC34-45F2-ACF0-F1D61B92C5E8}" type="pres">
      <dgm:prSet presAssocID="{0DF8CA7D-1484-4CC1-9FFA-2B364F8A3380}" presName="horz1" presStyleCnt="0"/>
      <dgm:spPr/>
    </dgm:pt>
    <dgm:pt modelId="{2BF056EA-9870-43B5-A095-B628DBE4D885}" type="pres">
      <dgm:prSet presAssocID="{0DF8CA7D-1484-4CC1-9FFA-2B364F8A3380}" presName="tx1" presStyleLbl="revTx" presStyleIdx="1" presStyleCnt="4"/>
      <dgm:spPr/>
    </dgm:pt>
    <dgm:pt modelId="{16F8CB99-0E29-413E-9348-C0B1D9760EBF}" type="pres">
      <dgm:prSet presAssocID="{0DF8CA7D-1484-4CC1-9FFA-2B364F8A3380}" presName="vert1" presStyleCnt="0"/>
      <dgm:spPr/>
    </dgm:pt>
    <dgm:pt modelId="{9E952BE3-0E98-4A1D-B4EB-F7859C2709CA}" type="pres">
      <dgm:prSet presAssocID="{35CAE858-6E08-4AE5-B0E5-3A41980EA28A}" presName="thickLine" presStyleLbl="alignNode1" presStyleIdx="2" presStyleCnt="4"/>
      <dgm:spPr/>
    </dgm:pt>
    <dgm:pt modelId="{C98CA71B-7B2D-467F-9AE3-6A244B0DCB9C}" type="pres">
      <dgm:prSet presAssocID="{35CAE858-6E08-4AE5-B0E5-3A41980EA28A}" presName="horz1" presStyleCnt="0"/>
      <dgm:spPr/>
    </dgm:pt>
    <dgm:pt modelId="{04C78E2F-C7FB-40B1-AD36-72D85C3064F6}" type="pres">
      <dgm:prSet presAssocID="{35CAE858-6E08-4AE5-B0E5-3A41980EA28A}" presName="tx1" presStyleLbl="revTx" presStyleIdx="2" presStyleCnt="4"/>
      <dgm:spPr/>
    </dgm:pt>
    <dgm:pt modelId="{636CF5F9-E702-4B90-B57D-BA33CB6F2DDE}" type="pres">
      <dgm:prSet presAssocID="{35CAE858-6E08-4AE5-B0E5-3A41980EA28A}" presName="vert1" presStyleCnt="0"/>
      <dgm:spPr/>
    </dgm:pt>
    <dgm:pt modelId="{632E2CC9-E5EF-409A-9304-DAA9BF525EC4}" type="pres">
      <dgm:prSet presAssocID="{796DAFBD-7A39-4911-A28F-94C9BA779882}" presName="thickLine" presStyleLbl="alignNode1" presStyleIdx="3" presStyleCnt="4"/>
      <dgm:spPr/>
    </dgm:pt>
    <dgm:pt modelId="{4454C164-A1B4-40F9-9819-369F2688E3F2}" type="pres">
      <dgm:prSet presAssocID="{796DAFBD-7A39-4911-A28F-94C9BA779882}" presName="horz1" presStyleCnt="0"/>
      <dgm:spPr/>
    </dgm:pt>
    <dgm:pt modelId="{9B79BA25-D5A9-4106-B87B-02693B5062DB}" type="pres">
      <dgm:prSet presAssocID="{796DAFBD-7A39-4911-A28F-94C9BA779882}" presName="tx1" presStyleLbl="revTx" presStyleIdx="3" presStyleCnt="4"/>
      <dgm:spPr/>
    </dgm:pt>
    <dgm:pt modelId="{6CF23F0C-C0B6-4148-8D42-AD128EE3E09D}" type="pres">
      <dgm:prSet presAssocID="{796DAFBD-7A39-4911-A28F-94C9BA779882}" presName="vert1" presStyleCnt="0"/>
      <dgm:spPr/>
    </dgm:pt>
  </dgm:ptLst>
  <dgm:cxnLst>
    <dgm:cxn modelId="{D5239914-0DCD-46FE-A19E-06F7852EE99C}" type="presOf" srcId="{35CAE858-6E08-4AE5-B0E5-3A41980EA28A}" destId="{04C78E2F-C7FB-40B1-AD36-72D85C3064F6}" srcOrd="0" destOrd="0" presId="urn:microsoft.com/office/officeart/2008/layout/LinedList"/>
    <dgm:cxn modelId="{AF4C0C1B-90B6-4264-BE8A-C7C90EB7F1FE}" type="presOf" srcId="{239A7D38-C70F-4496-A457-2237078F901F}" destId="{5EF435A0-29B8-45D0-B125-F39FFDD9C783}" srcOrd="0" destOrd="0" presId="urn:microsoft.com/office/officeart/2008/layout/LinedList"/>
    <dgm:cxn modelId="{7412945E-7395-463B-9EFD-A00712F9A7B6}" srcId="{96E66E40-0D8C-46E8-A8AE-F2B5DEC10202}" destId="{35CAE858-6E08-4AE5-B0E5-3A41980EA28A}" srcOrd="2" destOrd="0" parTransId="{AC0AC7E0-0B79-4FA6-966A-D7495CB2107A}" sibTransId="{9A1E9822-9A76-4447-9FF5-BEBC61BBB8FA}"/>
    <dgm:cxn modelId="{76CD0A7D-ADCA-4E05-8F1D-049767C5193D}" srcId="{96E66E40-0D8C-46E8-A8AE-F2B5DEC10202}" destId="{796DAFBD-7A39-4911-A28F-94C9BA779882}" srcOrd="3" destOrd="0" parTransId="{83298E85-F754-4CBF-BD4F-CC66E336E1C9}" sibTransId="{C242157F-23C0-47B8-9AD5-AF35BB3B6B7F}"/>
    <dgm:cxn modelId="{0162387D-A4ED-4C30-9904-C6C28B6F2271}" srcId="{96E66E40-0D8C-46E8-A8AE-F2B5DEC10202}" destId="{239A7D38-C70F-4496-A457-2237078F901F}" srcOrd="0" destOrd="0" parTransId="{C2E84FE7-CAED-4F16-AD62-45964770B722}" sibTransId="{5D6A4A53-BBE4-4256-A923-5F8AED58EEE0}"/>
    <dgm:cxn modelId="{D7F52B9B-268D-4CA0-BD06-8937AE7D54B2}" type="presOf" srcId="{0DF8CA7D-1484-4CC1-9FFA-2B364F8A3380}" destId="{2BF056EA-9870-43B5-A095-B628DBE4D885}" srcOrd="0" destOrd="0" presId="urn:microsoft.com/office/officeart/2008/layout/LinedList"/>
    <dgm:cxn modelId="{182271A2-E124-4673-AACB-25534D2BA494}" srcId="{96E66E40-0D8C-46E8-A8AE-F2B5DEC10202}" destId="{0DF8CA7D-1484-4CC1-9FFA-2B364F8A3380}" srcOrd="1" destOrd="0" parTransId="{E81CA45A-D7DD-48B2-B3C0-2D1D5C4798A9}" sibTransId="{1CF9E2F2-BE80-4C04-9C73-667FDA38C36C}"/>
    <dgm:cxn modelId="{CE695DD8-8091-4C0C-8748-B7462FB8FE40}" type="presOf" srcId="{796DAFBD-7A39-4911-A28F-94C9BA779882}" destId="{9B79BA25-D5A9-4106-B87B-02693B5062DB}" srcOrd="0" destOrd="0" presId="urn:microsoft.com/office/officeart/2008/layout/LinedList"/>
    <dgm:cxn modelId="{8FC10CDE-624E-4394-BC4D-BCEAFC80097E}" type="presOf" srcId="{96E66E40-0D8C-46E8-A8AE-F2B5DEC10202}" destId="{D66BD58D-A00F-4525-BE9C-842605B552D0}" srcOrd="0" destOrd="0" presId="urn:microsoft.com/office/officeart/2008/layout/LinedList"/>
    <dgm:cxn modelId="{23F9F245-B9C2-4210-8D19-B012D3AFB45D}" type="presParOf" srcId="{D66BD58D-A00F-4525-BE9C-842605B552D0}" destId="{9A5FF481-7B60-481D-B589-225D6AEB7606}" srcOrd="0" destOrd="0" presId="urn:microsoft.com/office/officeart/2008/layout/LinedList"/>
    <dgm:cxn modelId="{E667BDBC-FF47-44A0-B5E7-F7AFC39681A3}" type="presParOf" srcId="{D66BD58D-A00F-4525-BE9C-842605B552D0}" destId="{192358BE-C254-422F-B23C-40D71502598C}" srcOrd="1" destOrd="0" presId="urn:microsoft.com/office/officeart/2008/layout/LinedList"/>
    <dgm:cxn modelId="{16899B54-62C8-4905-AD70-B5671AED8BD0}" type="presParOf" srcId="{192358BE-C254-422F-B23C-40D71502598C}" destId="{5EF435A0-29B8-45D0-B125-F39FFDD9C783}" srcOrd="0" destOrd="0" presId="urn:microsoft.com/office/officeart/2008/layout/LinedList"/>
    <dgm:cxn modelId="{7C565B13-F99A-46EC-90B5-C6980013DAFE}" type="presParOf" srcId="{192358BE-C254-422F-B23C-40D71502598C}" destId="{C5A13730-DE2A-4985-9A38-694EEAB5C273}" srcOrd="1" destOrd="0" presId="urn:microsoft.com/office/officeart/2008/layout/LinedList"/>
    <dgm:cxn modelId="{7CF200CA-4464-4111-BD96-6532B2A4C210}" type="presParOf" srcId="{D66BD58D-A00F-4525-BE9C-842605B552D0}" destId="{FA55CA31-57B3-489C-8084-5636A67955C6}" srcOrd="2" destOrd="0" presId="urn:microsoft.com/office/officeart/2008/layout/LinedList"/>
    <dgm:cxn modelId="{EABBE09F-4025-4A44-A9A8-5DDEF0164CB0}" type="presParOf" srcId="{D66BD58D-A00F-4525-BE9C-842605B552D0}" destId="{5BA9799E-CC34-45F2-ACF0-F1D61B92C5E8}" srcOrd="3" destOrd="0" presId="urn:microsoft.com/office/officeart/2008/layout/LinedList"/>
    <dgm:cxn modelId="{13B0277C-4FFD-43E3-9CF7-C0A3D871A44A}" type="presParOf" srcId="{5BA9799E-CC34-45F2-ACF0-F1D61B92C5E8}" destId="{2BF056EA-9870-43B5-A095-B628DBE4D885}" srcOrd="0" destOrd="0" presId="urn:microsoft.com/office/officeart/2008/layout/LinedList"/>
    <dgm:cxn modelId="{79E7986D-AEA0-4623-818C-2851E704A407}" type="presParOf" srcId="{5BA9799E-CC34-45F2-ACF0-F1D61B92C5E8}" destId="{16F8CB99-0E29-413E-9348-C0B1D9760EBF}" srcOrd="1" destOrd="0" presId="urn:microsoft.com/office/officeart/2008/layout/LinedList"/>
    <dgm:cxn modelId="{AC0E33C8-FEAF-47E4-8A8F-DAF1CF72AE0B}" type="presParOf" srcId="{D66BD58D-A00F-4525-BE9C-842605B552D0}" destId="{9E952BE3-0E98-4A1D-B4EB-F7859C2709CA}" srcOrd="4" destOrd="0" presId="urn:microsoft.com/office/officeart/2008/layout/LinedList"/>
    <dgm:cxn modelId="{FDD4FAD3-A243-4BED-A345-778890AF10A1}" type="presParOf" srcId="{D66BD58D-A00F-4525-BE9C-842605B552D0}" destId="{C98CA71B-7B2D-467F-9AE3-6A244B0DCB9C}" srcOrd="5" destOrd="0" presId="urn:microsoft.com/office/officeart/2008/layout/LinedList"/>
    <dgm:cxn modelId="{5DADB28C-EAAA-4D40-B302-BA984E181209}" type="presParOf" srcId="{C98CA71B-7B2D-467F-9AE3-6A244B0DCB9C}" destId="{04C78E2F-C7FB-40B1-AD36-72D85C3064F6}" srcOrd="0" destOrd="0" presId="urn:microsoft.com/office/officeart/2008/layout/LinedList"/>
    <dgm:cxn modelId="{8A1BB90B-7520-4D47-AE25-AFDCF708F16F}" type="presParOf" srcId="{C98CA71B-7B2D-467F-9AE3-6A244B0DCB9C}" destId="{636CF5F9-E702-4B90-B57D-BA33CB6F2DDE}" srcOrd="1" destOrd="0" presId="urn:microsoft.com/office/officeart/2008/layout/LinedList"/>
    <dgm:cxn modelId="{D282E557-111D-4692-8134-66392AC7FCEC}" type="presParOf" srcId="{D66BD58D-A00F-4525-BE9C-842605B552D0}" destId="{632E2CC9-E5EF-409A-9304-DAA9BF525EC4}" srcOrd="6" destOrd="0" presId="urn:microsoft.com/office/officeart/2008/layout/LinedList"/>
    <dgm:cxn modelId="{1B58BCC8-D934-4C04-BF90-90A6C76DCAA6}" type="presParOf" srcId="{D66BD58D-A00F-4525-BE9C-842605B552D0}" destId="{4454C164-A1B4-40F9-9819-369F2688E3F2}" srcOrd="7" destOrd="0" presId="urn:microsoft.com/office/officeart/2008/layout/LinedList"/>
    <dgm:cxn modelId="{FEDF8F35-41E6-4A1D-A1E1-4E97C0424273}" type="presParOf" srcId="{4454C164-A1B4-40F9-9819-369F2688E3F2}" destId="{9B79BA25-D5A9-4106-B87B-02693B5062DB}" srcOrd="0" destOrd="0" presId="urn:microsoft.com/office/officeart/2008/layout/LinedList"/>
    <dgm:cxn modelId="{138CA1E4-6B2A-4537-AB46-767AA5576808}" type="presParOf" srcId="{4454C164-A1B4-40F9-9819-369F2688E3F2}" destId="{6CF23F0C-C0B6-4148-8D42-AD128EE3E09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385E35-2147-483F-A9E6-874233A7CADF}">
      <dsp:nvSpPr>
        <dsp:cNvPr id="0" name=""/>
        <dsp:cNvSpPr/>
      </dsp:nvSpPr>
      <dsp:spPr>
        <a:xfrm>
          <a:off x="230" y="1449190"/>
          <a:ext cx="2778291" cy="3333949"/>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274433" tIns="0" rIns="274433" bIns="330200" numCol="1" spcCol="1270" anchor="t" anchorCtr="0">
          <a:noAutofit/>
        </a:bodyPr>
        <a:lstStyle/>
        <a:p>
          <a:pPr marL="0" lvl="0" indent="0" algn="l" defTabSz="666750" rtl="0">
            <a:lnSpc>
              <a:spcPct val="80000"/>
            </a:lnSpc>
            <a:spcBef>
              <a:spcPct val="0"/>
            </a:spcBef>
            <a:spcAft>
              <a:spcPct val="35000"/>
            </a:spcAft>
            <a:buNone/>
          </a:pPr>
          <a:r>
            <a:rPr lang="en-US" sz="1500" b="1" kern="1200" dirty="0">
              <a:solidFill>
                <a:srgbClr val="FFFFFF"/>
              </a:solidFill>
              <a:latin typeface="Century Gothic"/>
              <a:ea typeface="Calibri"/>
              <a:cs typeface="Calibri"/>
            </a:rPr>
            <a:t>Understand fundamentals of: eligibility</a:t>
          </a:r>
          <a:r>
            <a:rPr lang="en-US" sz="1500" b="1" kern="1200" dirty="0">
              <a:solidFill>
                <a:schemeClr val="lt1"/>
              </a:solidFill>
              <a:latin typeface="Century Gothic"/>
              <a:ea typeface="Calibri"/>
              <a:cs typeface="Calibri"/>
            </a:rPr>
            <a:t> for outpatient PC services, payment for outpatient PC, and billing for outpatient palliative care services</a:t>
          </a:r>
        </a:p>
      </dsp:txBody>
      <dsp:txXfrm>
        <a:off x="230" y="2782770"/>
        <a:ext cx="2778291" cy="2000369"/>
      </dsp:txXfrm>
    </dsp:sp>
    <dsp:sp modelId="{19D27886-C14A-4159-BF8E-4D5ED3529205}">
      <dsp:nvSpPr>
        <dsp:cNvPr id="0" name=""/>
        <dsp:cNvSpPr/>
      </dsp:nvSpPr>
      <dsp:spPr>
        <a:xfrm>
          <a:off x="230" y="1449190"/>
          <a:ext cx="2778291" cy="1333579"/>
        </a:xfrm>
        <a:prstGeom prst="rect">
          <a:avLst/>
        </a:prstGeom>
        <a:noFill/>
        <a:ln w="1905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274433" tIns="165100" rIns="274433"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230" y="1449190"/>
        <a:ext cx="2778291" cy="1333579"/>
      </dsp:txXfrm>
    </dsp:sp>
    <dsp:sp modelId="{F22E5F19-E7BE-44B5-9788-33201FEDEAA9}">
      <dsp:nvSpPr>
        <dsp:cNvPr id="0" name=""/>
        <dsp:cNvSpPr/>
      </dsp:nvSpPr>
      <dsp:spPr>
        <a:xfrm>
          <a:off x="3000784" y="1449190"/>
          <a:ext cx="2778291" cy="3333949"/>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274433" tIns="0" rIns="274433" bIns="330200" numCol="1" spcCol="1270" anchor="t" anchorCtr="0">
          <a:noAutofit/>
        </a:bodyPr>
        <a:lstStyle/>
        <a:p>
          <a:pPr marL="0" lvl="0" indent="0" algn="l" defTabSz="666750" rtl="0">
            <a:lnSpc>
              <a:spcPct val="90000"/>
            </a:lnSpc>
            <a:spcBef>
              <a:spcPct val="0"/>
            </a:spcBef>
            <a:spcAft>
              <a:spcPct val="35000"/>
            </a:spcAft>
            <a:buNone/>
          </a:pPr>
          <a:r>
            <a:rPr lang="en-US" sz="1500" b="1" kern="1200" dirty="0">
              <a:solidFill>
                <a:srgbClr val="FFFFFF"/>
              </a:solidFill>
              <a:latin typeface="Century Gothic"/>
              <a:ea typeface="Calibri"/>
              <a:cs typeface="Calibri"/>
            </a:rPr>
            <a:t>Appraise</a:t>
          </a:r>
          <a:r>
            <a:rPr lang="en-US" sz="1500" b="1" kern="1200" dirty="0">
              <a:solidFill>
                <a:srgbClr val="FFFFFF"/>
              </a:solidFill>
            </a:rPr>
            <a:t> outpatient billing pearls</a:t>
          </a:r>
          <a:r>
            <a:rPr lang="en-US" sz="1500" b="1" kern="1200" dirty="0">
              <a:solidFill>
                <a:srgbClr val="FFFFFF"/>
              </a:solidFill>
              <a:latin typeface="Century Gothic" panose="020F0302020204030204"/>
            </a:rPr>
            <a:t> including application of add-on </a:t>
          </a:r>
          <a:r>
            <a:rPr lang="en-US" sz="1500" b="1" kern="1200" dirty="0">
              <a:solidFill>
                <a:srgbClr val="FFFFFF"/>
              </a:solidFill>
            </a:rPr>
            <a:t>codes,</a:t>
          </a:r>
          <a:r>
            <a:rPr lang="en-US" sz="1500" b="1" kern="1200" dirty="0">
              <a:solidFill>
                <a:srgbClr val="FFFFFF"/>
              </a:solidFill>
              <a:latin typeface="Century Gothic" panose="020F0302020204030204"/>
            </a:rPr>
            <a:t> </a:t>
          </a:r>
          <a:r>
            <a:rPr lang="en-US" sz="1500" b="1" kern="1200" dirty="0">
              <a:solidFill>
                <a:srgbClr val="FFFFFF"/>
              </a:solidFill>
            </a:rPr>
            <a:t>telehealth, </a:t>
          </a:r>
          <a:r>
            <a:rPr lang="en-US" sz="1500" b="1" kern="1200" dirty="0">
              <a:solidFill>
                <a:srgbClr val="FFFFFF"/>
              </a:solidFill>
              <a:latin typeface="Century Gothic" panose="020F0302020204030204"/>
            </a:rPr>
            <a:t>CCM/CCCM, TCM, and </a:t>
          </a:r>
          <a:r>
            <a:rPr lang="en-US" sz="1500" b="1" kern="1200" dirty="0">
              <a:solidFill>
                <a:srgbClr val="FFFFFF"/>
              </a:solidFill>
            </a:rPr>
            <a:t>advanced</a:t>
          </a:r>
          <a:r>
            <a:rPr lang="en-US" sz="1500" b="1" kern="1200" dirty="0">
              <a:solidFill>
                <a:srgbClr val="FFFFFF"/>
              </a:solidFill>
              <a:latin typeface="Century Gothic" panose="020F0302020204030204"/>
            </a:rPr>
            <a:t> </a:t>
          </a:r>
          <a:r>
            <a:rPr lang="en-US" sz="1500" b="1" kern="1200" dirty="0">
              <a:solidFill>
                <a:srgbClr val="FFFFFF"/>
              </a:solidFill>
            </a:rPr>
            <a:t>care </a:t>
          </a:r>
          <a:r>
            <a:rPr lang="en-US" sz="1500" b="1" kern="1200" dirty="0">
              <a:solidFill>
                <a:srgbClr val="FFFFFF"/>
              </a:solidFill>
              <a:latin typeface="Century Gothic" panose="020F0302020204030204"/>
            </a:rPr>
            <a:t>planning</a:t>
          </a:r>
        </a:p>
      </dsp:txBody>
      <dsp:txXfrm>
        <a:off x="3000784" y="2782770"/>
        <a:ext cx="2778291" cy="2000369"/>
      </dsp:txXfrm>
    </dsp:sp>
    <dsp:sp modelId="{B63161A5-9533-46AA-8730-1574C20F31A3}">
      <dsp:nvSpPr>
        <dsp:cNvPr id="0" name=""/>
        <dsp:cNvSpPr/>
      </dsp:nvSpPr>
      <dsp:spPr>
        <a:xfrm>
          <a:off x="3000784" y="1449190"/>
          <a:ext cx="2778291" cy="1333579"/>
        </a:xfrm>
        <a:prstGeom prst="rect">
          <a:avLst/>
        </a:prstGeom>
        <a:noFill/>
        <a:ln w="1905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274433" tIns="165100" rIns="274433"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000784" y="1449190"/>
        <a:ext cx="2778291" cy="1333579"/>
      </dsp:txXfrm>
    </dsp:sp>
    <dsp:sp modelId="{865A23A6-181E-4FDA-80C2-45824DBD04E0}">
      <dsp:nvSpPr>
        <dsp:cNvPr id="0" name=""/>
        <dsp:cNvSpPr/>
      </dsp:nvSpPr>
      <dsp:spPr>
        <a:xfrm>
          <a:off x="6001339" y="1449190"/>
          <a:ext cx="2778291" cy="3333949"/>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274433" tIns="0" rIns="274433" bIns="330200" numCol="1" spcCol="1270" anchor="t" anchorCtr="0">
          <a:noAutofit/>
        </a:bodyPr>
        <a:lstStyle/>
        <a:p>
          <a:pPr marL="0" lvl="0" indent="0" algn="l" defTabSz="666750">
            <a:lnSpc>
              <a:spcPct val="90000"/>
            </a:lnSpc>
            <a:spcBef>
              <a:spcPct val="0"/>
            </a:spcBef>
            <a:spcAft>
              <a:spcPct val="35000"/>
            </a:spcAft>
            <a:buNone/>
          </a:pPr>
          <a:r>
            <a:rPr lang="en-US" sz="1500" b="1" kern="1200">
              <a:latin typeface="Century Gothic" panose="020F0302020204030204"/>
            </a:rPr>
            <a:t>Compare</a:t>
          </a:r>
          <a:r>
            <a:rPr lang="en-US" sz="1500" b="1" kern="1200"/>
            <a:t> common outpatient PC billing </a:t>
          </a:r>
          <a:r>
            <a:rPr lang="en-US" sz="1500" b="1" kern="1200">
              <a:latin typeface="Century Gothic" panose="020F0302020204030204"/>
            </a:rPr>
            <a:t>pitfalls</a:t>
          </a:r>
          <a:r>
            <a:rPr lang="en-US" sz="1500" b="1" kern="1200"/>
            <a:t> and optimization strategies </a:t>
          </a:r>
          <a:endParaRPr lang="en-US" sz="1500" kern="1200"/>
        </a:p>
      </dsp:txBody>
      <dsp:txXfrm>
        <a:off x="6001339" y="2782770"/>
        <a:ext cx="2778291" cy="2000369"/>
      </dsp:txXfrm>
    </dsp:sp>
    <dsp:sp modelId="{FD8A4EDF-1979-4A6D-81B1-4BC6684D183B}">
      <dsp:nvSpPr>
        <dsp:cNvPr id="0" name=""/>
        <dsp:cNvSpPr/>
      </dsp:nvSpPr>
      <dsp:spPr>
        <a:xfrm>
          <a:off x="6001339" y="1449190"/>
          <a:ext cx="2778291" cy="1333579"/>
        </a:xfrm>
        <a:prstGeom prst="rect">
          <a:avLst/>
        </a:prstGeom>
        <a:noFill/>
        <a:ln w="1905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274433" tIns="165100" rIns="274433"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6001339" y="1449190"/>
        <a:ext cx="2778291" cy="1333579"/>
      </dsp:txXfrm>
    </dsp:sp>
    <dsp:sp modelId="{919D801F-521F-5444-AEA7-5953E9077972}">
      <dsp:nvSpPr>
        <dsp:cNvPr id="0" name=""/>
        <dsp:cNvSpPr/>
      </dsp:nvSpPr>
      <dsp:spPr>
        <a:xfrm>
          <a:off x="9001894" y="1449190"/>
          <a:ext cx="2778291" cy="3333949"/>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274433" tIns="0" rIns="274433" bIns="330200" numCol="1" spcCol="1270" anchor="t" anchorCtr="0">
          <a:noAutofit/>
        </a:bodyPr>
        <a:lstStyle/>
        <a:p>
          <a:pPr marL="0" lvl="0" indent="0" algn="l" defTabSz="666750" rtl="0">
            <a:lnSpc>
              <a:spcPct val="90000"/>
            </a:lnSpc>
            <a:spcBef>
              <a:spcPct val="0"/>
            </a:spcBef>
            <a:spcAft>
              <a:spcPct val="35000"/>
            </a:spcAft>
            <a:buNone/>
          </a:pPr>
          <a:r>
            <a:rPr lang="en-US" sz="1500" b="1" kern="1200"/>
            <a:t>Evaluate </a:t>
          </a:r>
          <a:r>
            <a:rPr lang="en-US" sz="1500" b="1" kern="1200">
              <a:latin typeface="Century Gothic" panose="020F0302020204030204"/>
            </a:rPr>
            <a:t>value-based</a:t>
          </a:r>
          <a:r>
            <a:rPr lang="en-US" sz="1500" b="1" kern="1200"/>
            <a:t> </a:t>
          </a:r>
          <a:r>
            <a:rPr lang="en-US" sz="1500" b="1" kern="1200">
              <a:latin typeface="Century Gothic" panose="020F0302020204030204"/>
            </a:rPr>
            <a:t>outpatient palliative care  </a:t>
          </a:r>
          <a:endParaRPr lang="en-US" sz="1500" b="1" kern="1200"/>
        </a:p>
      </dsp:txBody>
      <dsp:txXfrm>
        <a:off x="9001894" y="2782770"/>
        <a:ext cx="2778291" cy="2000369"/>
      </dsp:txXfrm>
    </dsp:sp>
    <dsp:sp modelId="{C6F28C56-7C41-0245-BED3-8AB47015DDFD}">
      <dsp:nvSpPr>
        <dsp:cNvPr id="0" name=""/>
        <dsp:cNvSpPr/>
      </dsp:nvSpPr>
      <dsp:spPr>
        <a:xfrm>
          <a:off x="9001894" y="1449190"/>
          <a:ext cx="2778291" cy="1333579"/>
        </a:xfrm>
        <a:prstGeom prst="rect">
          <a:avLst/>
        </a:prstGeom>
        <a:noFill/>
        <a:ln w="1905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274433" tIns="165100" rIns="274433" bIns="165100" numCol="1" spcCol="1270" anchor="ctr" anchorCtr="0">
          <a:noAutofit/>
        </a:bodyPr>
        <a:lstStyle/>
        <a:p>
          <a:pPr marL="0" lvl="0" indent="0" algn="l" defTabSz="2933700">
            <a:lnSpc>
              <a:spcPct val="90000"/>
            </a:lnSpc>
            <a:spcBef>
              <a:spcPct val="0"/>
            </a:spcBef>
            <a:spcAft>
              <a:spcPct val="35000"/>
            </a:spcAft>
            <a:buNone/>
          </a:pPr>
          <a:r>
            <a:rPr lang="en-US" sz="6600" kern="1200"/>
            <a:t>04</a:t>
          </a:r>
        </a:p>
      </dsp:txBody>
      <dsp:txXfrm>
        <a:off x="9001894" y="1449190"/>
        <a:ext cx="2778291" cy="13335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BFD9B4-3247-47D6-8423-8F994A671F52}">
      <dsp:nvSpPr>
        <dsp:cNvPr id="0" name=""/>
        <dsp:cNvSpPr/>
      </dsp:nvSpPr>
      <dsp:spPr>
        <a:xfrm>
          <a:off x="1028759" y="0"/>
          <a:ext cx="1096417" cy="98795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5515454-67C5-4798-8BEC-C8D34D5E3D13}">
      <dsp:nvSpPr>
        <dsp:cNvPr id="0" name=""/>
        <dsp:cNvSpPr/>
      </dsp:nvSpPr>
      <dsp:spPr>
        <a:xfrm>
          <a:off x="10657" y="1142118"/>
          <a:ext cx="3132622" cy="7814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CAPC</a:t>
          </a:r>
        </a:p>
      </dsp:txBody>
      <dsp:txXfrm>
        <a:off x="10657" y="1142118"/>
        <a:ext cx="3132622" cy="781426"/>
      </dsp:txXfrm>
    </dsp:sp>
    <dsp:sp modelId="{20D4D07D-B4DB-418B-84B4-4D46557752DF}">
      <dsp:nvSpPr>
        <dsp:cNvPr id="0" name=""/>
        <dsp:cNvSpPr/>
      </dsp:nvSpPr>
      <dsp:spPr>
        <a:xfrm>
          <a:off x="10657" y="1995248"/>
          <a:ext cx="3132622" cy="1987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b="1" kern="1200">
              <a:latin typeface="Century Gothic" panose="020F0302020204030204"/>
            </a:rPr>
            <a:t>Updates</a:t>
          </a:r>
          <a:r>
            <a:rPr lang="en-US" sz="1100" b="1" kern="1200"/>
            <a:t> in billing and coding for PC in 2026</a:t>
          </a:r>
          <a:r>
            <a:rPr lang="en-US" sz="1100" kern="1200" dirty="0"/>
            <a:t> </a:t>
          </a:r>
          <a:r>
            <a:rPr lang="en-US" sz="1100" b="1" kern="1200"/>
            <a:t>given by Phil Rodgers, MD and Chris Jones, MD, MBA:</a:t>
          </a:r>
          <a:r>
            <a:rPr lang="en-US" sz="1100" kern="1200" dirty="0"/>
            <a:t> </a:t>
          </a:r>
          <a:r>
            <a:rPr lang="en-US" sz="1100" kern="1200" dirty="0">
              <a:hlinkClick xmlns:r="http://schemas.openxmlformats.org/officeDocument/2006/relationships" r:id="rId2"/>
            </a:rPr>
            <a:t>https://www.capc.org/events/recorded-webinars/palliative-care-billing-in-2026-whats-new-what-matters-and-whats-next/</a:t>
          </a:r>
          <a:endParaRPr lang="en-US" sz="1100" kern="1200" dirty="0"/>
        </a:p>
        <a:p>
          <a:pPr marL="0" lvl="0" indent="0" algn="ctr" defTabSz="488950">
            <a:lnSpc>
              <a:spcPct val="100000"/>
            </a:lnSpc>
            <a:spcBef>
              <a:spcPct val="0"/>
            </a:spcBef>
            <a:spcAft>
              <a:spcPct val="35000"/>
            </a:spcAft>
            <a:buNone/>
          </a:pPr>
          <a:r>
            <a:rPr lang="en-US" sz="1100" b="1" u="none" kern="1200" dirty="0">
              <a:hlinkClick xmlns:r="http://schemas.openxmlformats.org/officeDocument/2006/relationships" r:id="rId3"/>
            </a:rPr>
            <a:t>Palliative Care Billing 101:</a:t>
          </a:r>
          <a:r>
            <a:rPr lang="en-US" sz="1100" kern="1200" dirty="0">
              <a:hlinkClick xmlns:r="http://schemas.openxmlformats.org/officeDocument/2006/relationships" r:id="rId3"/>
            </a:rPr>
            <a:t> https://www.capc.org/documents/download/1086/</a:t>
          </a:r>
          <a:endParaRPr lang="en-US" sz="1100" kern="1200" dirty="0"/>
        </a:p>
        <a:p>
          <a:pPr marL="0" lvl="0" indent="0" algn="ctr" defTabSz="488950">
            <a:lnSpc>
              <a:spcPct val="100000"/>
            </a:lnSpc>
            <a:spcBef>
              <a:spcPct val="0"/>
            </a:spcBef>
            <a:spcAft>
              <a:spcPct val="35000"/>
            </a:spcAft>
            <a:buNone/>
          </a:pPr>
          <a:r>
            <a:rPr lang="en-US" sz="1100" b="1" kern="1200">
              <a:latin typeface="Segoe UI"/>
              <a:cs typeface="Segoe UI"/>
            </a:rPr>
            <a:t>Fundamentals of Billing and Coding: Outpatient Billing:</a:t>
          </a:r>
          <a:r>
            <a:rPr lang="en-US" sz="1100" kern="1200" dirty="0">
              <a:latin typeface="Segoe UI"/>
              <a:cs typeface="Segoe UI"/>
            </a:rPr>
            <a:t> https://www.capc.org/documents/download/1084/</a:t>
          </a:r>
          <a:endParaRPr lang="en-US" sz="1100" kern="1200" dirty="0">
            <a:latin typeface="Century Gothic" panose="020F0302020204030204"/>
          </a:endParaRPr>
        </a:p>
      </dsp:txBody>
      <dsp:txXfrm>
        <a:off x="10657" y="1995248"/>
        <a:ext cx="3132622" cy="1987367"/>
      </dsp:txXfrm>
    </dsp:sp>
    <dsp:sp modelId="{58A47DCC-55E5-4044-BD1C-55CD737BF2D9}">
      <dsp:nvSpPr>
        <dsp:cNvPr id="0" name=""/>
        <dsp:cNvSpPr/>
      </dsp:nvSpPr>
      <dsp:spPr>
        <a:xfrm>
          <a:off x="4709591" y="0"/>
          <a:ext cx="1096417" cy="98795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7463B7A-4A6E-4411-92B0-CAB9FE89DF80}">
      <dsp:nvSpPr>
        <dsp:cNvPr id="0" name=""/>
        <dsp:cNvSpPr/>
      </dsp:nvSpPr>
      <dsp:spPr>
        <a:xfrm>
          <a:off x="3691488" y="1142118"/>
          <a:ext cx="3132622" cy="7814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Meet with your practice's coding team to do an internal audit of your billing to ensure you are getting credit for all  the work you do!</a:t>
          </a:r>
        </a:p>
      </dsp:txBody>
      <dsp:txXfrm>
        <a:off x="3691488" y="1142118"/>
        <a:ext cx="3132622" cy="781426"/>
      </dsp:txXfrm>
    </dsp:sp>
    <dsp:sp modelId="{8F116563-9496-409A-9124-939A601D4273}">
      <dsp:nvSpPr>
        <dsp:cNvPr id="0" name=""/>
        <dsp:cNvSpPr/>
      </dsp:nvSpPr>
      <dsp:spPr>
        <a:xfrm>
          <a:off x="3691488" y="1995248"/>
          <a:ext cx="3132622" cy="1987367"/>
        </a:xfrm>
        <a:prstGeom prst="rect">
          <a:avLst/>
        </a:prstGeom>
        <a:noFill/>
        <a:ln>
          <a:noFill/>
        </a:ln>
        <a:effectLst/>
      </dsp:spPr>
      <dsp:style>
        <a:lnRef idx="0">
          <a:scrgbClr r="0" g="0" b="0"/>
        </a:lnRef>
        <a:fillRef idx="0">
          <a:scrgbClr r="0" g="0" b="0"/>
        </a:fillRef>
        <a:effectRef idx="0">
          <a:scrgbClr r="0" g="0" b="0"/>
        </a:effectRef>
        <a:fontRef idx="minor"/>
      </dsp:style>
    </dsp:sp>
    <dsp:sp modelId="{88BDDE8A-26F6-4964-B77A-B2804AF7508E}">
      <dsp:nvSpPr>
        <dsp:cNvPr id="0" name=""/>
        <dsp:cNvSpPr/>
      </dsp:nvSpPr>
      <dsp:spPr>
        <a:xfrm>
          <a:off x="8390422" y="0"/>
          <a:ext cx="1096417" cy="98795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F692C2-4ADB-449A-8EA2-692AD56270F9}">
      <dsp:nvSpPr>
        <dsp:cNvPr id="0" name=""/>
        <dsp:cNvSpPr/>
      </dsp:nvSpPr>
      <dsp:spPr>
        <a:xfrm>
          <a:off x="7372320" y="1142118"/>
          <a:ext cx="3132622" cy="7814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Know that from year-to-year </a:t>
          </a:r>
          <a:r>
            <a:rPr lang="en-US" sz="1400" i="1" kern="1200"/>
            <a:t>CMS billing guidelines can and usually change</a:t>
          </a:r>
          <a:endParaRPr lang="en-US" sz="1400" kern="1200"/>
        </a:p>
      </dsp:txBody>
      <dsp:txXfrm>
        <a:off x="7372320" y="1142118"/>
        <a:ext cx="3132622" cy="781426"/>
      </dsp:txXfrm>
    </dsp:sp>
    <dsp:sp modelId="{AEB59A0A-6638-477B-89D7-8F305BDD9333}">
      <dsp:nvSpPr>
        <dsp:cNvPr id="0" name=""/>
        <dsp:cNvSpPr/>
      </dsp:nvSpPr>
      <dsp:spPr>
        <a:xfrm>
          <a:off x="7372320" y="1995248"/>
          <a:ext cx="3132622" cy="198736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2AC19F-2A27-4EE3-BECC-E6533E6F0C6A}">
      <dsp:nvSpPr>
        <dsp:cNvPr id="0" name=""/>
        <dsp:cNvSpPr/>
      </dsp:nvSpPr>
      <dsp:spPr>
        <a:xfrm>
          <a:off x="0" y="344674"/>
          <a:ext cx="10515600" cy="13308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1" i="0" u="sng" kern="1200" baseline="0">
              <a:solidFill>
                <a:srgbClr val="FFFFFF"/>
              </a:solidFill>
              <a:ea typeface="+mn-ea"/>
              <a:cs typeface="+mn-cs"/>
            </a:rPr>
            <a:t>New:</a:t>
          </a:r>
          <a:r>
            <a:rPr lang="en-US" sz="2400" b="1" i="0" kern="1200" baseline="0">
              <a:solidFill>
                <a:srgbClr val="FFFFFF"/>
              </a:solidFill>
              <a:ea typeface="+mn-ea"/>
              <a:cs typeface="+mn-cs"/>
            </a:rPr>
            <a:t>  </a:t>
          </a:r>
          <a:r>
            <a:rPr lang="en-US" sz="2400" b="0" i="0" kern="1200" baseline="0">
              <a:solidFill>
                <a:srgbClr val="FFFFFF"/>
              </a:solidFill>
              <a:ea typeface="+mn-ea"/>
              <a:cs typeface="+mn-cs"/>
            </a:rPr>
            <a:t>A patient who </a:t>
          </a:r>
          <a:r>
            <a:rPr lang="en-US" sz="2400" b="1" i="0" kern="1200" baseline="0">
              <a:solidFill>
                <a:srgbClr val="FFFFFF"/>
              </a:solidFill>
              <a:ea typeface="+mn-ea"/>
              <a:cs typeface="+mn-cs"/>
            </a:rPr>
            <a:t>has not</a:t>
          </a:r>
          <a:r>
            <a:rPr lang="en-US" sz="2400" b="0" i="0" kern="1200" baseline="0">
              <a:solidFill>
                <a:srgbClr val="FFFFFF"/>
              </a:solidFill>
              <a:ea typeface="+mn-ea"/>
              <a:cs typeface="+mn-cs"/>
            </a:rPr>
            <a:t> received any professional services from the </a:t>
          </a:r>
          <a:r>
            <a:rPr lang="en-US" sz="2400" b="1" i="0" kern="1200" baseline="0">
              <a:solidFill>
                <a:srgbClr val="FFFFFF"/>
              </a:solidFill>
              <a:latin typeface="Century Gothic" panose="020F0302020204030204"/>
              <a:ea typeface="+mn-ea"/>
              <a:cs typeface="+mn-cs"/>
            </a:rPr>
            <a:t>same</a:t>
          </a:r>
          <a:r>
            <a:rPr lang="en-US" sz="2400" b="1" i="0" kern="1200" baseline="0">
              <a:solidFill>
                <a:srgbClr val="FFFFFF"/>
              </a:solidFill>
              <a:ea typeface="+mn-ea"/>
              <a:cs typeface="+mn-cs"/>
            </a:rPr>
            <a:t> specialty and subspecialty in the same group practice in the past three years.</a:t>
          </a:r>
          <a:endParaRPr lang="en-US" sz="2400" b="1" kern="1200">
            <a:solidFill>
              <a:srgbClr val="FFFFFF"/>
            </a:solidFill>
            <a:ea typeface="+mn-ea"/>
            <a:cs typeface="+mn-cs"/>
          </a:endParaRPr>
        </a:p>
      </dsp:txBody>
      <dsp:txXfrm>
        <a:off x="64968" y="409642"/>
        <a:ext cx="10385664" cy="1200939"/>
      </dsp:txXfrm>
    </dsp:sp>
    <dsp:sp modelId="{758CA956-58F5-415B-9464-1DBAD8297135}">
      <dsp:nvSpPr>
        <dsp:cNvPr id="0" name=""/>
        <dsp:cNvSpPr/>
      </dsp:nvSpPr>
      <dsp:spPr>
        <a:xfrm>
          <a:off x="0" y="1862750"/>
          <a:ext cx="10515600" cy="13308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1" i="0" u="sng" kern="1200" baseline="0">
              <a:solidFill>
                <a:srgbClr val="FFFFFF"/>
              </a:solidFill>
              <a:ea typeface="+mn-ea"/>
              <a:cs typeface="+mn-cs"/>
            </a:rPr>
            <a:t>Established:</a:t>
          </a:r>
          <a:r>
            <a:rPr lang="en-US" sz="2400" b="1" i="0" kern="1200" baseline="0">
              <a:solidFill>
                <a:srgbClr val="FFFFFF"/>
              </a:solidFill>
              <a:ea typeface="+mn-ea"/>
              <a:cs typeface="+mn-cs"/>
            </a:rPr>
            <a:t>  </a:t>
          </a:r>
          <a:r>
            <a:rPr lang="en-US" sz="2400" b="0" i="0" kern="1200" baseline="0">
              <a:solidFill>
                <a:srgbClr val="FFFFFF"/>
              </a:solidFill>
              <a:ea typeface="+mn-ea"/>
              <a:cs typeface="+mn-cs"/>
            </a:rPr>
            <a:t>A patient </a:t>
          </a:r>
          <a:r>
            <a:rPr lang="en-US" sz="2400" b="1" i="0" kern="1200" baseline="0">
              <a:solidFill>
                <a:srgbClr val="FFFFFF"/>
              </a:solidFill>
              <a:ea typeface="+mn-ea"/>
              <a:cs typeface="+mn-cs"/>
            </a:rPr>
            <a:t>who has </a:t>
          </a:r>
          <a:r>
            <a:rPr lang="en-US" sz="2400" b="0" i="0" kern="1200" baseline="0">
              <a:solidFill>
                <a:srgbClr val="FFFFFF"/>
              </a:solidFill>
              <a:ea typeface="+mn-ea"/>
              <a:cs typeface="+mn-cs"/>
            </a:rPr>
            <a:t>received professional services </a:t>
          </a:r>
          <a:r>
            <a:rPr lang="en-US" sz="2400" b="0" i="0" kern="1200" baseline="0">
              <a:solidFill>
                <a:srgbClr val="FFFFFF"/>
              </a:solidFill>
              <a:latin typeface="Century Gothic" panose="020F0302020204030204"/>
              <a:ea typeface="+mn-ea"/>
              <a:cs typeface="+mn-cs"/>
            </a:rPr>
            <a:t>from the</a:t>
          </a:r>
          <a:r>
            <a:rPr lang="en-US" sz="2400" b="1" i="0" kern="1200" baseline="0">
              <a:solidFill>
                <a:srgbClr val="FFFFFF"/>
              </a:solidFill>
              <a:ea typeface="+mn-ea"/>
              <a:cs typeface="+mn-cs"/>
            </a:rPr>
            <a:t> same specialty and subspecialty in the same group practice in the past three</a:t>
          </a:r>
          <a:r>
            <a:rPr lang="en-US" sz="2400" b="0" i="0" kern="1200" baseline="0">
              <a:solidFill>
                <a:srgbClr val="FFFFFF"/>
              </a:solidFill>
              <a:ea typeface="+mn-ea"/>
              <a:cs typeface="+mn-cs"/>
            </a:rPr>
            <a:t> </a:t>
          </a:r>
          <a:r>
            <a:rPr lang="en-US" sz="2400" b="1" i="0" kern="1200" baseline="0">
              <a:solidFill>
                <a:srgbClr val="FFFFFF"/>
              </a:solidFill>
              <a:ea typeface="+mn-ea"/>
              <a:cs typeface="+mn-cs"/>
            </a:rPr>
            <a:t>years.</a:t>
          </a:r>
          <a:endParaRPr lang="en-US" sz="2400" b="1" kern="1200">
            <a:solidFill>
              <a:srgbClr val="FFFFFF"/>
            </a:solidFill>
            <a:ea typeface="+mn-ea"/>
            <a:cs typeface="+mn-cs"/>
          </a:endParaRPr>
        </a:p>
      </dsp:txBody>
      <dsp:txXfrm>
        <a:off x="64968" y="1927718"/>
        <a:ext cx="10385664" cy="1200939"/>
      </dsp:txXfrm>
    </dsp:sp>
    <dsp:sp modelId="{C57E09C6-C0D8-4F0B-B3F8-C2B8908C007B}">
      <dsp:nvSpPr>
        <dsp:cNvPr id="0" name=""/>
        <dsp:cNvSpPr/>
      </dsp:nvSpPr>
      <dsp:spPr>
        <a:xfrm>
          <a:off x="0" y="3380825"/>
          <a:ext cx="10515600" cy="13308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0" i="0" kern="1200" baseline="0">
              <a:solidFill>
                <a:srgbClr val="FFFFFF"/>
              </a:solidFill>
              <a:ea typeface="+mn-ea"/>
              <a:cs typeface="+mn-cs"/>
            </a:rPr>
            <a:t>When </a:t>
          </a:r>
          <a:r>
            <a:rPr lang="en-US" sz="2400" b="0" i="0" kern="1200" baseline="0">
              <a:solidFill>
                <a:srgbClr val="FFFFFF"/>
              </a:solidFill>
              <a:latin typeface="Century Gothic" panose="020F0302020204030204"/>
              <a:ea typeface="+mn-ea"/>
              <a:cs typeface="+mn-cs"/>
            </a:rPr>
            <a:t>APPs</a:t>
          </a:r>
          <a:r>
            <a:rPr lang="en-US" sz="2400" b="0" i="0" kern="1200" baseline="0">
              <a:solidFill>
                <a:srgbClr val="FFFFFF"/>
              </a:solidFill>
              <a:ea typeface="+mn-ea"/>
              <a:cs typeface="+mn-cs"/>
            </a:rPr>
            <a:t> are working with physicians, they are </a:t>
          </a:r>
          <a:r>
            <a:rPr lang="en-US" sz="2400" b="0" i="0" kern="1200" baseline="0">
              <a:solidFill>
                <a:srgbClr val="FFFFFF"/>
              </a:solidFill>
              <a:latin typeface="Century Gothic" panose="020F0302020204030204"/>
              <a:ea typeface="+mn-ea"/>
              <a:cs typeface="+mn-cs"/>
            </a:rPr>
            <a:t>considered working</a:t>
          </a:r>
          <a:r>
            <a:rPr lang="en-US" sz="2400" b="0" i="0" kern="1200" baseline="0">
              <a:solidFill>
                <a:srgbClr val="FFFFFF"/>
              </a:solidFill>
              <a:ea typeface="+mn-ea"/>
              <a:cs typeface="+mn-cs"/>
            </a:rPr>
            <a:t> in the exact same specialty and subspecialty as the physician.</a:t>
          </a:r>
          <a:endParaRPr lang="en-US" sz="2400" kern="1200">
            <a:solidFill>
              <a:srgbClr val="FFFFFF"/>
            </a:solidFill>
            <a:ea typeface="+mn-ea"/>
            <a:cs typeface="+mn-cs"/>
          </a:endParaRPr>
        </a:p>
      </dsp:txBody>
      <dsp:txXfrm>
        <a:off x="64968" y="3445793"/>
        <a:ext cx="10385664" cy="12009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5FF481-7B60-481D-B589-225D6AEB7606}">
      <dsp:nvSpPr>
        <dsp:cNvPr id="0" name=""/>
        <dsp:cNvSpPr/>
      </dsp:nvSpPr>
      <dsp:spPr>
        <a:xfrm>
          <a:off x="0" y="0"/>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F435A0-29B8-45D0-B125-F39FFDD9C783}">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u="sng" kern="1200"/>
            <a:t>Risk</a:t>
          </a:r>
          <a:r>
            <a:rPr lang="en-US" sz="1500" u="sng" kern="1200"/>
            <a:t>:</a:t>
          </a:r>
          <a:r>
            <a:rPr lang="en-US" sz="1500" b="1" i="1" kern="1200"/>
            <a:t> </a:t>
          </a:r>
          <a:r>
            <a:rPr lang="en-US" sz="1500" kern="1200"/>
            <a:t>Definitions of risk are based upon the usual behavior and thought processes of a physician or other qualified health care professional in the same specialty. Terms such as ‘high’, ‘medium,’ ‘low,’ or ‘minimal’ risk, and do not require quantification for these definitions. For example, a low probability of death may be high risk, whereas a high chance of a minor, self-limited adverse effect of treatment may be low risk. </a:t>
          </a:r>
        </a:p>
      </dsp:txBody>
      <dsp:txXfrm>
        <a:off x="0" y="0"/>
        <a:ext cx="10515600" cy="1087834"/>
      </dsp:txXfrm>
    </dsp:sp>
    <dsp:sp modelId="{FA55CA31-57B3-489C-8084-5636A67955C6}">
      <dsp:nvSpPr>
        <dsp:cNvPr id="0" name=""/>
        <dsp:cNvSpPr/>
      </dsp:nvSpPr>
      <dsp:spPr>
        <a:xfrm>
          <a:off x="0" y="1087834"/>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F056EA-9870-43B5-A095-B628DBE4D885}">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For the purposes of medical decision making, level of risk is based upon consequences of the problem(s) addressed at the encounter when appropriately treated. Risk also </a:t>
          </a:r>
          <a:r>
            <a:rPr lang="en-US" sz="1500" b="1" kern="1200"/>
            <a:t>includes</a:t>
          </a:r>
          <a:r>
            <a:rPr lang="en-US" sz="1500" kern="1200"/>
            <a:t> medical decision making related to </a:t>
          </a:r>
          <a:r>
            <a:rPr lang="en-US" sz="1500" b="1" kern="1200"/>
            <a:t>the need to initiate or forego further testing, treatment and/or hospitalization</a:t>
          </a:r>
          <a:r>
            <a:rPr lang="en-US" sz="1500" kern="1200"/>
            <a:t>.</a:t>
          </a:r>
        </a:p>
      </dsp:txBody>
      <dsp:txXfrm>
        <a:off x="0" y="1087834"/>
        <a:ext cx="10515600" cy="1087834"/>
      </dsp:txXfrm>
    </dsp:sp>
    <dsp:sp modelId="{9E952BE3-0E98-4A1D-B4EB-F7859C2709CA}">
      <dsp:nvSpPr>
        <dsp:cNvPr id="0" name=""/>
        <dsp:cNvSpPr/>
      </dsp:nvSpPr>
      <dsp:spPr>
        <a:xfrm>
          <a:off x="0" y="2175669"/>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C78E2F-C7FB-40B1-AD36-72D85C3064F6}">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u="sng" kern="1200"/>
            <a:t>Social determinants of health</a:t>
          </a:r>
          <a:r>
            <a:rPr lang="en-US" sz="1500" u="sng" kern="1200"/>
            <a:t>:</a:t>
          </a:r>
          <a:r>
            <a:rPr lang="en-US" sz="1500" b="1" i="1" kern="1200"/>
            <a:t> </a:t>
          </a:r>
          <a:r>
            <a:rPr lang="en-US" sz="1500" kern="1200"/>
            <a:t>Economic and social conditions that influence the health of people and communities. Examples may include food or housing insecurity. </a:t>
          </a:r>
        </a:p>
      </dsp:txBody>
      <dsp:txXfrm>
        <a:off x="0" y="2175669"/>
        <a:ext cx="10515600" cy="1087834"/>
      </dsp:txXfrm>
    </dsp:sp>
    <dsp:sp modelId="{632E2CC9-E5EF-409A-9304-DAA9BF525EC4}">
      <dsp:nvSpPr>
        <dsp:cNvPr id="0" name=""/>
        <dsp:cNvSpPr/>
      </dsp:nvSpPr>
      <dsp:spPr>
        <a:xfrm>
          <a:off x="0" y="3263503"/>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79BA25-D5A9-4106-B87B-02693B5062DB}">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u="sng" kern="1200"/>
            <a:t>Morbidity</a:t>
          </a:r>
          <a:r>
            <a:rPr lang="en-US" sz="1500" u="sng" kern="1200"/>
            <a:t>:</a:t>
          </a:r>
          <a:r>
            <a:rPr lang="en-US" sz="1500" b="1" i="1" kern="1200"/>
            <a:t> </a:t>
          </a:r>
          <a:r>
            <a:rPr lang="en-US" sz="1500" kern="1200"/>
            <a:t>A state of illness or functional impairment that is expected to be of substantial duration during which function is limited, quality of life is impaired, or there is organ damage that may notbe transient despite treatment. </a:t>
          </a:r>
        </a:p>
      </dsp:txBody>
      <dsp:txXfrm>
        <a:off x="0" y="3263503"/>
        <a:ext cx="10515600" cy="1087834"/>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B5C7A28C-6241-4EF9-BBA0-6D8AE873D410}">
          <dgm:prSet phldrT="1"/>
          <dgm:t>
            <a:bodyPr/>
            <a:lstStyle/>
            <a:p>
              <a:r>
                <a:t>01</a:t>
              </a:r>
            </a:p>
          </dgm:t>
        </dgm:pt>
        <dgm:pt modelId="201" type="sibTrans" cxnId="{3DC03CBF-8D7F-419F-A9E3-F94573AC5745}">
          <dgm:prSet phldrT="2"/>
          <dgm:t>
            <a:bodyPr/>
            <a:lstStyle/>
            <a:p>
              <a:r>
                <a:t>02</a:t>
              </a:r>
            </a:p>
          </dgm:t>
        </dgm:pt>
        <dgm:pt modelId="301" type="sibTrans" cxnId="{921160B4-24BC-436B-8C34-0299B4C5138B}">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DB09-5E16-415D-44B5-668B5392CE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Century Gothic" panose="020B0502020202020204" pitchFamily="34" charset="0"/>
            </a:endParaRPr>
          </a:p>
        </p:txBody>
      </p:sp>
      <p:sp>
        <p:nvSpPr>
          <p:cNvPr id="3" name="Date Placeholder 2">
            <a:extLst>
              <a:ext uri="{FF2B5EF4-FFF2-40B4-BE49-F238E27FC236}">
                <a16:creationId xmlns:a16="http://schemas.microsoft.com/office/drawing/2014/main" id="{EE3E0140-4BD1-BD7C-1488-D97BC7201C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0E4E90-932F-234E-8EEB-0C272B792701}" type="datetimeFigureOut">
              <a:rPr lang="en-US" smtClean="0">
                <a:latin typeface="Century Gothic" panose="020B0502020202020204" pitchFamily="34" charset="0"/>
              </a:rPr>
              <a:t>5/29/2026</a:t>
            </a:fld>
            <a:endParaRPr lang="en-US">
              <a:latin typeface="Century Gothic" panose="020B0502020202020204" pitchFamily="34" charset="0"/>
            </a:endParaRPr>
          </a:p>
        </p:txBody>
      </p:sp>
      <p:sp>
        <p:nvSpPr>
          <p:cNvPr id="4" name="Footer Placeholder 3">
            <a:extLst>
              <a:ext uri="{FF2B5EF4-FFF2-40B4-BE49-F238E27FC236}">
                <a16:creationId xmlns:a16="http://schemas.microsoft.com/office/drawing/2014/main" id="{99842586-C251-E46E-CD5E-12B5207E0E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BCB38E8-256C-DA42-07BA-12DFC27636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73946-6965-D645-8BB6-3245AB03A698}" type="slidenum">
              <a:rPr lang="en-US" smtClean="0">
                <a:latin typeface="Century Gothic" panose="020B0502020202020204" pitchFamily="34" charset="0"/>
              </a:rPr>
              <a:t>‹#›</a:t>
            </a:fld>
            <a:endParaRPr lang="en-US">
              <a:latin typeface="Century Gothic" panose="020B0502020202020204" pitchFamily="34" charset="0"/>
            </a:endParaRPr>
          </a:p>
        </p:txBody>
      </p:sp>
    </p:spTree>
    <p:extLst>
      <p:ext uri="{BB962C8B-B14F-4D97-AF65-F5344CB8AC3E}">
        <p14:creationId xmlns:p14="http://schemas.microsoft.com/office/powerpoint/2010/main" val="61567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082E85-1E88-6849-9345-960FD1468C5B}" type="datetimeFigureOut">
              <a:rPr lang="en-US" smtClean="0"/>
              <a:t>5/29/2026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967267-B405-864D-9893-D8BF9219B1F6}" type="slidenum">
              <a:rPr lang="en-US" smtClean="0"/>
              <a:t>‹#›</a:t>
            </a:fld>
            <a:endParaRPr lang="en-US"/>
          </a:p>
        </p:txBody>
      </p:sp>
    </p:spTree>
    <p:extLst>
      <p:ext uri="{BB962C8B-B14F-4D97-AF65-F5344CB8AC3E}">
        <p14:creationId xmlns:p14="http://schemas.microsoft.com/office/powerpoint/2010/main" val="1072176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capc.org/events/recorded-webinars/palliative-care-billing-in-2026-whats-new-what-matters-and-whats-next/"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 </a:t>
            </a:r>
          </a:p>
        </p:txBody>
      </p:sp>
      <p:sp>
        <p:nvSpPr>
          <p:cNvPr id="4" name="Slide Number Placeholder 3"/>
          <p:cNvSpPr>
            <a:spLocks noGrp="1"/>
          </p:cNvSpPr>
          <p:nvPr>
            <p:ph type="sldNum" sz="quarter" idx="5"/>
          </p:nvPr>
        </p:nvSpPr>
        <p:spPr/>
        <p:txBody>
          <a:bodyPr/>
          <a:lstStyle/>
          <a:p>
            <a:fld id="{C9967267-B405-864D-9893-D8BF9219B1F6}" type="slidenum">
              <a:rPr lang="en-US" smtClean="0"/>
              <a:t>1</a:t>
            </a:fld>
            <a:endParaRPr lang="en-US"/>
          </a:p>
        </p:txBody>
      </p:sp>
    </p:spTree>
    <p:extLst>
      <p:ext uri="{BB962C8B-B14F-4D97-AF65-F5344CB8AC3E}">
        <p14:creationId xmlns:p14="http://schemas.microsoft.com/office/powerpoint/2010/main" val="4018346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a:t>
            </a:r>
          </a:p>
        </p:txBody>
      </p:sp>
      <p:sp>
        <p:nvSpPr>
          <p:cNvPr id="4" name="Slide Number Placeholder 3"/>
          <p:cNvSpPr>
            <a:spLocks noGrp="1"/>
          </p:cNvSpPr>
          <p:nvPr>
            <p:ph type="sldNum" sz="quarter" idx="5"/>
          </p:nvPr>
        </p:nvSpPr>
        <p:spPr/>
        <p:txBody>
          <a:bodyPr/>
          <a:lstStyle/>
          <a:p>
            <a:fld id="{C9967267-B405-864D-9893-D8BF9219B1F6}" type="slidenum">
              <a:rPr lang="en-US" smtClean="0"/>
              <a:t>10</a:t>
            </a:fld>
            <a:endParaRPr lang="en-US"/>
          </a:p>
        </p:txBody>
      </p:sp>
    </p:spTree>
    <p:extLst>
      <p:ext uri="{BB962C8B-B14F-4D97-AF65-F5344CB8AC3E}">
        <p14:creationId xmlns:p14="http://schemas.microsoft.com/office/powerpoint/2010/main" val="3683566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a:t>
            </a:r>
          </a:p>
        </p:txBody>
      </p:sp>
      <p:sp>
        <p:nvSpPr>
          <p:cNvPr id="4" name="Slide Number Placeholder 3"/>
          <p:cNvSpPr>
            <a:spLocks noGrp="1"/>
          </p:cNvSpPr>
          <p:nvPr>
            <p:ph type="sldNum" sz="quarter" idx="5"/>
          </p:nvPr>
        </p:nvSpPr>
        <p:spPr/>
        <p:txBody>
          <a:bodyPr/>
          <a:lstStyle/>
          <a:p>
            <a:fld id="{C9967267-B405-864D-9893-D8BF9219B1F6}" type="slidenum">
              <a:rPr lang="en-US" smtClean="0"/>
              <a:t>11</a:t>
            </a:fld>
            <a:endParaRPr lang="en-US"/>
          </a:p>
        </p:txBody>
      </p:sp>
    </p:spTree>
    <p:extLst>
      <p:ext uri="{BB962C8B-B14F-4D97-AF65-F5344CB8AC3E}">
        <p14:creationId xmlns:p14="http://schemas.microsoft.com/office/powerpoint/2010/main" val="15743514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a:t>
            </a:r>
          </a:p>
        </p:txBody>
      </p:sp>
      <p:sp>
        <p:nvSpPr>
          <p:cNvPr id="4" name="Slide Number Placeholder 3"/>
          <p:cNvSpPr>
            <a:spLocks noGrp="1"/>
          </p:cNvSpPr>
          <p:nvPr>
            <p:ph type="sldNum" sz="quarter" idx="5"/>
          </p:nvPr>
        </p:nvSpPr>
        <p:spPr/>
        <p:txBody>
          <a:bodyPr/>
          <a:lstStyle/>
          <a:p>
            <a:fld id="{C9967267-B405-864D-9893-D8BF9219B1F6}" type="slidenum">
              <a:rPr lang="en-US" smtClean="0"/>
              <a:t>12</a:t>
            </a:fld>
            <a:endParaRPr lang="en-US"/>
          </a:p>
        </p:txBody>
      </p:sp>
    </p:spTree>
    <p:extLst>
      <p:ext uri="{BB962C8B-B14F-4D97-AF65-F5344CB8AC3E}">
        <p14:creationId xmlns:p14="http://schemas.microsoft.com/office/powerpoint/2010/main" val="2360196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p:txBody>
      </p:sp>
      <p:sp>
        <p:nvSpPr>
          <p:cNvPr id="4" name="Slide Number Placeholder 3"/>
          <p:cNvSpPr>
            <a:spLocks noGrp="1"/>
          </p:cNvSpPr>
          <p:nvPr>
            <p:ph type="sldNum" sz="quarter" idx="5"/>
          </p:nvPr>
        </p:nvSpPr>
        <p:spPr/>
        <p:txBody>
          <a:bodyPr/>
          <a:lstStyle/>
          <a:p>
            <a:fld id="{C9967267-B405-864D-9893-D8BF9219B1F6}" type="slidenum">
              <a:rPr lang="en-US" smtClean="0"/>
              <a:t>13</a:t>
            </a:fld>
            <a:endParaRPr lang="en-US"/>
          </a:p>
        </p:txBody>
      </p:sp>
    </p:spTree>
    <p:extLst>
      <p:ext uri="{BB962C8B-B14F-4D97-AF65-F5344CB8AC3E}">
        <p14:creationId xmlns:p14="http://schemas.microsoft.com/office/powerpoint/2010/main" val="301136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p:txBody>
      </p:sp>
      <p:sp>
        <p:nvSpPr>
          <p:cNvPr id="4" name="Slide Number Placeholder 3"/>
          <p:cNvSpPr>
            <a:spLocks noGrp="1"/>
          </p:cNvSpPr>
          <p:nvPr>
            <p:ph type="sldNum" sz="quarter" idx="5"/>
          </p:nvPr>
        </p:nvSpPr>
        <p:spPr/>
        <p:txBody>
          <a:bodyPr/>
          <a:lstStyle/>
          <a:p>
            <a:fld id="{C9967267-B405-864D-9893-D8BF9219B1F6}" type="slidenum">
              <a:rPr lang="en-US" smtClean="0"/>
              <a:t>14</a:t>
            </a:fld>
            <a:endParaRPr lang="en-US"/>
          </a:p>
        </p:txBody>
      </p:sp>
    </p:spTree>
    <p:extLst>
      <p:ext uri="{BB962C8B-B14F-4D97-AF65-F5344CB8AC3E}">
        <p14:creationId xmlns:p14="http://schemas.microsoft.com/office/powerpoint/2010/main" val="34195719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a:p>
            <a:r>
              <a:rPr lang="en-US">
                <a:latin typeface="Calibri"/>
                <a:ea typeface="Calibri"/>
                <a:cs typeface="Calibri"/>
              </a:rPr>
              <a:t>FACILITATOR: If billing on complexity, the billing "grid elements" for the different LOS will need to include specific elements. If you bill on time, you do not need the specific language for all of the grid elements, you just need a total time statement. We will get into the specifics of this later in the lecture. </a:t>
            </a:r>
            <a:endParaRPr lang="en-US"/>
          </a:p>
        </p:txBody>
      </p:sp>
      <p:sp>
        <p:nvSpPr>
          <p:cNvPr id="4" name="Slide Number Placeholder 3"/>
          <p:cNvSpPr>
            <a:spLocks noGrp="1"/>
          </p:cNvSpPr>
          <p:nvPr>
            <p:ph type="sldNum" sz="quarter" idx="5"/>
          </p:nvPr>
        </p:nvSpPr>
        <p:spPr/>
        <p:txBody>
          <a:bodyPr/>
          <a:lstStyle/>
          <a:p>
            <a:fld id="{C9967267-B405-864D-9893-D8BF9219B1F6}" type="slidenum">
              <a:rPr lang="en-US" smtClean="0"/>
              <a:t>15</a:t>
            </a:fld>
            <a:endParaRPr lang="en-US"/>
          </a:p>
        </p:txBody>
      </p:sp>
    </p:spTree>
    <p:extLst>
      <p:ext uri="{BB962C8B-B14F-4D97-AF65-F5344CB8AC3E}">
        <p14:creationId xmlns:p14="http://schemas.microsoft.com/office/powerpoint/2010/main" val="37324597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38E7D-A5FC-107F-4E33-7D77E28E6A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D5D037-245B-D439-291C-AC6E79438C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C47757-3797-5DF4-ABF0-550932B2CD1B}"/>
              </a:ext>
            </a:extLst>
          </p:cNvPr>
          <p:cNvSpPr>
            <a:spLocks noGrp="1"/>
          </p:cNvSpPr>
          <p:nvPr>
            <p:ph type="body" idx="1"/>
          </p:nvPr>
        </p:nvSpPr>
        <p:spPr/>
        <p:txBody>
          <a:bodyPr/>
          <a:lstStyle/>
          <a:p>
            <a:r>
              <a:rPr lang="en-US"/>
              <a:t>Presenter: Tammie Quest</a:t>
            </a:r>
          </a:p>
          <a:p>
            <a:r>
              <a:rPr lang="en-US"/>
              <a:t>FACILITATOR: These are examples of billing statements one can use for time (we will talk more in depth later about what this entails) and ACP statements (which is a separate concept entirely and billed separately always on time). The Take-home here is still that you either bill on time or complexity.  Make sure that you write your time statements with only the things that you did  and include a total time number on day of service from MN to MN. </a:t>
            </a:r>
          </a:p>
        </p:txBody>
      </p:sp>
      <p:sp>
        <p:nvSpPr>
          <p:cNvPr id="4" name="Slide Number Placeholder 3">
            <a:extLst>
              <a:ext uri="{FF2B5EF4-FFF2-40B4-BE49-F238E27FC236}">
                <a16:creationId xmlns:a16="http://schemas.microsoft.com/office/drawing/2014/main" id="{837F3F07-624E-A2B0-0151-073605D017CB}"/>
              </a:ext>
            </a:extLst>
          </p:cNvPr>
          <p:cNvSpPr>
            <a:spLocks noGrp="1"/>
          </p:cNvSpPr>
          <p:nvPr>
            <p:ph type="sldNum" sz="quarter" idx="5"/>
          </p:nvPr>
        </p:nvSpPr>
        <p:spPr/>
        <p:txBody>
          <a:bodyPr/>
          <a:lstStyle/>
          <a:p>
            <a:fld id="{C9967267-B405-864D-9893-D8BF9219B1F6}" type="slidenum">
              <a:rPr lang="en-US" smtClean="0"/>
              <a:t>16</a:t>
            </a:fld>
            <a:endParaRPr lang="en-US"/>
          </a:p>
        </p:txBody>
      </p:sp>
    </p:spTree>
    <p:extLst>
      <p:ext uri="{BB962C8B-B14F-4D97-AF65-F5344CB8AC3E}">
        <p14:creationId xmlns:p14="http://schemas.microsoft.com/office/powerpoint/2010/main" val="1169861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a:p>
            <a:endParaRPr lang="en-US"/>
          </a:p>
          <a:p>
            <a:endParaRPr lang="en-US"/>
          </a:p>
        </p:txBody>
      </p:sp>
      <p:sp>
        <p:nvSpPr>
          <p:cNvPr id="4" name="Slide Number Placeholder 3"/>
          <p:cNvSpPr>
            <a:spLocks noGrp="1"/>
          </p:cNvSpPr>
          <p:nvPr>
            <p:ph type="sldNum" sz="quarter" idx="5"/>
          </p:nvPr>
        </p:nvSpPr>
        <p:spPr/>
        <p:txBody>
          <a:bodyPr/>
          <a:lstStyle/>
          <a:p>
            <a:fld id="{33C4B9DA-AF9D-40AF-B486-1BB6B55095CD}" type="slidenum">
              <a:rPr lang="en-US" smtClean="0"/>
              <a:t>17</a:t>
            </a:fld>
            <a:endParaRPr lang="en-US"/>
          </a:p>
        </p:txBody>
      </p:sp>
    </p:spTree>
    <p:extLst>
      <p:ext uri="{BB962C8B-B14F-4D97-AF65-F5344CB8AC3E}">
        <p14:creationId xmlns:p14="http://schemas.microsoft.com/office/powerpoint/2010/main" val="507386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a:p>
            <a:endParaRPr lang="en-US"/>
          </a:p>
        </p:txBody>
      </p:sp>
      <p:sp>
        <p:nvSpPr>
          <p:cNvPr id="4" name="Slide Number Placeholder 3"/>
          <p:cNvSpPr>
            <a:spLocks noGrp="1"/>
          </p:cNvSpPr>
          <p:nvPr>
            <p:ph type="sldNum" sz="quarter" idx="5"/>
          </p:nvPr>
        </p:nvSpPr>
        <p:spPr/>
        <p:txBody>
          <a:bodyPr/>
          <a:lstStyle/>
          <a:p>
            <a:fld id="{C9967267-B405-864D-9893-D8BF9219B1F6}" type="slidenum">
              <a:rPr lang="en-US" smtClean="0"/>
              <a:t>18</a:t>
            </a:fld>
            <a:endParaRPr lang="en-US"/>
          </a:p>
        </p:txBody>
      </p:sp>
    </p:spTree>
    <p:extLst>
      <p:ext uri="{BB962C8B-B14F-4D97-AF65-F5344CB8AC3E}">
        <p14:creationId xmlns:p14="http://schemas.microsoft.com/office/powerpoint/2010/main" val="22390737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7E593-A0C0-8344-B080-7874A96BCF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4289BA-8E6B-EAAB-03EE-D358EBFBCC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A98AAC-B248-8D29-769B-92A1F9C63182}"/>
              </a:ext>
            </a:extLst>
          </p:cNvPr>
          <p:cNvSpPr>
            <a:spLocks noGrp="1"/>
          </p:cNvSpPr>
          <p:nvPr>
            <p:ph type="body" idx="1"/>
          </p:nvPr>
        </p:nvSpPr>
        <p:spPr/>
        <p:txBody>
          <a:bodyPr/>
          <a:lstStyle/>
          <a:p>
            <a:r>
              <a:rPr lang="en-US"/>
              <a:t>Presenter: Tammie Quest</a:t>
            </a:r>
          </a:p>
          <a:p>
            <a:endParaRPr lang="en-US"/>
          </a:p>
        </p:txBody>
      </p:sp>
      <p:sp>
        <p:nvSpPr>
          <p:cNvPr id="4" name="Slide Number Placeholder 3">
            <a:extLst>
              <a:ext uri="{FF2B5EF4-FFF2-40B4-BE49-F238E27FC236}">
                <a16:creationId xmlns:a16="http://schemas.microsoft.com/office/drawing/2014/main" id="{D8C7F1EC-615A-F6FD-4EB8-8FFCFE3EBA8F}"/>
              </a:ext>
            </a:extLst>
          </p:cNvPr>
          <p:cNvSpPr>
            <a:spLocks noGrp="1"/>
          </p:cNvSpPr>
          <p:nvPr>
            <p:ph type="sldNum" sz="quarter" idx="5"/>
          </p:nvPr>
        </p:nvSpPr>
        <p:spPr/>
        <p:txBody>
          <a:bodyPr/>
          <a:lstStyle/>
          <a:p>
            <a:fld id="{C9967267-B405-864D-9893-D8BF9219B1F6}" type="slidenum">
              <a:rPr lang="en-US" smtClean="0"/>
              <a:t>19</a:t>
            </a:fld>
            <a:endParaRPr lang="en-US"/>
          </a:p>
        </p:txBody>
      </p:sp>
    </p:spTree>
    <p:extLst>
      <p:ext uri="{BB962C8B-B14F-4D97-AF65-F5344CB8AC3E}">
        <p14:creationId xmlns:p14="http://schemas.microsoft.com/office/powerpoint/2010/main" val="229770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 </a:t>
            </a:r>
          </a:p>
        </p:txBody>
      </p:sp>
      <p:sp>
        <p:nvSpPr>
          <p:cNvPr id="4" name="Slide Number Placeholder 3"/>
          <p:cNvSpPr>
            <a:spLocks noGrp="1"/>
          </p:cNvSpPr>
          <p:nvPr>
            <p:ph type="sldNum" sz="quarter" idx="5"/>
          </p:nvPr>
        </p:nvSpPr>
        <p:spPr/>
        <p:txBody>
          <a:bodyPr/>
          <a:lstStyle/>
          <a:p>
            <a:fld id="{C9967267-B405-864D-9893-D8BF9219B1F6}" type="slidenum">
              <a:rPr lang="en-US" smtClean="0"/>
              <a:t>3</a:t>
            </a:fld>
            <a:endParaRPr lang="en-US"/>
          </a:p>
        </p:txBody>
      </p:sp>
    </p:spTree>
    <p:extLst>
      <p:ext uri="{BB962C8B-B14F-4D97-AF65-F5344CB8AC3E}">
        <p14:creationId xmlns:p14="http://schemas.microsoft.com/office/powerpoint/2010/main" val="19633798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a:p>
            <a:r>
              <a:rPr lang="en-US"/>
              <a:t>FACILITATOR: </a:t>
            </a:r>
          </a:p>
          <a:p>
            <a:r>
              <a:rPr lang="en-US"/>
              <a:t>Try and be as specific with the "exact total time"--&gt;  don't just write &gt;30 minutes</a:t>
            </a:r>
          </a:p>
        </p:txBody>
      </p:sp>
      <p:sp>
        <p:nvSpPr>
          <p:cNvPr id="4" name="Slide Number Placeholder 3"/>
          <p:cNvSpPr>
            <a:spLocks noGrp="1"/>
          </p:cNvSpPr>
          <p:nvPr>
            <p:ph type="sldNum" sz="quarter" idx="5"/>
          </p:nvPr>
        </p:nvSpPr>
        <p:spPr/>
        <p:txBody>
          <a:bodyPr/>
          <a:lstStyle/>
          <a:p>
            <a:fld id="{C9967267-B405-864D-9893-D8BF9219B1F6}" type="slidenum">
              <a:rPr lang="en-US" smtClean="0"/>
              <a:t>20</a:t>
            </a:fld>
            <a:endParaRPr lang="en-US"/>
          </a:p>
        </p:txBody>
      </p:sp>
    </p:spTree>
    <p:extLst>
      <p:ext uri="{BB962C8B-B14F-4D97-AF65-F5344CB8AC3E}">
        <p14:creationId xmlns:p14="http://schemas.microsoft.com/office/powerpoint/2010/main" val="7578262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FE3AE-71AE-9BD3-6057-74EB86C343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8F5694-7339-74DA-716A-77FAD3643F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D5EBC2-1360-302F-171B-BA35C79D9A28}"/>
              </a:ext>
            </a:extLst>
          </p:cNvPr>
          <p:cNvSpPr>
            <a:spLocks noGrp="1"/>
          </p:cNvSpPr>
          <p:nvPr>
            <p:ph type="body" idx="1"/>
          </p:nvPr>
        </p:nvSpPr>
        <p:spPr/>
        <p:txBody>
          <a:bodyPr/>
          <a:lstStyle/>
          <a:p>
            <a:r>
              <a:rPr lang="en-US"/>
              <a:t>Presenter: Tammie Quest</a:t>
            </a:r>
          </a:p>
          <a:p>
            <a:endParaRPr lang="en-US"/>
          </a:p>
        </p:txBody>
      </p:sp>
      <p:sp>
        <p:nvSpPr>
          <p:cNvPr id="4" name="Slide Number Placeholder 3">
            <a:extLst>
              <a:ext uri="{FF2B5EF4-FFF2-40B4-BE49-F238E27FC236}">
                <a16:creationId xmlns:a16="http://schemas.microsoft.com/office/drawing/2014/main" id="{5E3C5291-D9D5-A700-870B-6B36FCB75D40}"/>
              </a:ext>
            </a:extLst>
          </p:cNvPr>
          <p:cNvSpPr>
            <a:spLocks noGrp="1"/>
          </p:cNvSpPr>
          <p:nvPr>
            <p:ph type="sldNum" sz="quarter" idx="5"/>
          </p:nvPr>
        </p:nvSpPr>
        <p:spPr/>
        <p:txBody>
          <a:bodyPr/>
          <a:lstStyle/>
          <a:p>
            <a:fld id="{C9967267-B405-864D-9893-D8BF9219B1F6}" type="slidenum">
              <a:rPr lang="en-US" smtClean="0"/>
              <a:t>21</a:t>
            </a:fld>
            <a:endParaRPr lang="en-US"/>
          </a:p>
        </p:txBody>
      </p:sp>
    </p:spTree>
    <p:extLst>
      <p:ext uri="{BB962C8B-B14F-4D97-AF65-F5344CB8AC3E}">
        <p14:creationId xmlns:p14="http://schemas.microsoft.com/office/powerpoint/2010/main" val="25086622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p:txBody>
      </p:sp>
      <p:sp>
        <p:nvSpPr>
          <p:cNvPr id="4" name="Slide Number Placeholder 3"/>
          <p:cNvSpPr>
            <a:spLocks noGrp="1"/>
          </p:cNvSpPr>
          <p:nvPr>
            <p:ph type="sldNum" sz="quarter" idx="5"/>
          </p:nvPr>
        </p:nvSpPr>
        <p:spPr/>
        <p:txBody>
          <a:bodyPr/>
          <a:lstStyle/>
          <a:p>
            <a:fld id="{C9967267-B405-864D-9893-D8BF9219B1F6}" type="slidenum">
              <a:rPr lang="en-US" smtClean="0"/>
              <a:t>22</a:t>
            </a:fld>
            <a:endParaRPr lang="en-US"/>
          </a:p>
        </p:txBody>
      </p:sp>
    </p:spTree>
    <p:extLst>
      <p:ext uri="{BB962C8B-B14F-4D97-AF65-F5344CB8AC3E}">
        <p14:creationId xmlns:p14="http://schemas.microsoft.com/office/powerpoint/2010/main" val="11633015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p:txBody>
      </p:sp>
      <p:sp>
        <p:nvSpPr>
          <p:cNvPr id="4" name="Slide Number Placeholder 3"/>
          <p:cNvSpPr>
            <a:spLocks noGrp="1"/>
          </p:cNvSpPr>
          <p:nvPr>
            <p:ph type="sldNum" sz="quarter" idx="5"/>
          </p:nvPr>
        </p:nvSpPr>
        <p:spPr/>
        <p:txBody>
          <a:bodyPr/>
          <a:lstStyle/>
          <a:p>
            <a:fld id="{C9967267-B405-864D-9893-D8BF9219B1F6}" type="slidenum">
              <a:rPr lang="en-US" smtClean="0"/>
              <a:t>23</a:t>
            </a:fld>
            <a:endParaRPr lang="en-US"/>
          </a:p>
        </p:txBody>
      </p:sp>
    </p:spTree>
    <p:extLst>
      <p:ext uri="{BB962C8B-B14F-4D97-AF65-F5344CB8AC3E}">
        <p14:creationId xmlns:p14="http://schemas.microsoft.com/office/powerpoint/2010/main" val="17737276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63BD4-0D02-DB52-B9F3-BF36035C0B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D96A25-F2AE-EACE-DE51-5C8E696F34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5FF7FF-AF2F-2EE8-25E6-1E6650E01FBB}"/>
              </a:ext>
            </a:extLst>
          </p:cNvPr>
          <p:cNvSpPr>
            <a:spLocks noGrp="1"/>
          </p:cNvSpPr>
          <p:nvPr>
            <p:ph type="body" idx="1"/>
          </p:nvPr>
        </p:nvSpPr>
        <p:spPr/>
        <p:txBody>
          <a:bodyPr/>
          <a:lstStyle/>
          <a:p>
            <a:r>
              <a:rPr lang="en-US"/>
              <a:t>Presenter: Tammie Quest</a:t>
            </a:r>
          </a:p>
        </p:txBody>
      </p:sp>
      <p:sp>
        <p:nvSpPr>
          <p:cNvPr id="4" name="Slide Number Placeholder 3">
            <a:extLst>
              <a:ext uri="{FF2B5EF4-FFF2-40B4-BE49-F238E27FC236}">
                <a16:creationId xmlns:a16="http://schemas.microsoft.com/office/drawing/2014/main" id="{E43E3E93-4B63-487F-06AC-00BE5FF2A290}"/>
              </a:ext>
            </a:extLst>
          </p:cNvPr>
          <p:cNvSpPr>
            <a:spLocks noGrp="1"/>
          </p:cNvSpPr>
          <p:nvPr>
            <p:ph type="sldNum" sz="quarter" idx="5"/>
          </p:nvPr>
        </p:nvSpPr>
        <p:spPr/>
        <p:txBody>
          <a:bodyPr/>
          <a:lstStyle/>
          <a:p>
            <a:fld id="{C9967267-B405-864D-9893-D8BF9219B1F6}" type="slidenum">
              <a:rPr lang="en-US" smtClean="0"/>
              <a:t>24</a:t>
            </a:fld>
            <a:endParaRPr lang="en-US"/>
          </a:p>
        </p:txBody>
      </p:sp>
    </p:spTree>
    <p:extLst>
      <p:ext uri="{BB962C8B-B14F-4D97-AF65-F5344CB8AC3E}">
        <p14:creationId xmlns:p14="http://schemas.microsoft.com/office/powerpoint/2010/main" val="38865948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0136B-4D73-8C4E-AFB1-D74B824E55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60D757-60E5-CA5F-9AC0-75B723955D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4520AA-CAE8-9154-5847-4E004ED2D202}"/>
              </a:ext>
            </a:extLst>
          </p:cNvPr>
          <p:cNvSpPr>
            <a:spLocks noGrp="1"/>
          </p:cNvSpPr>
          <p:nvPr>
            <p:ph type="body" idx="1"/>
          </p:nvPr>
        </p:nvSpPr>
        <p:spPr/>
        <p:txBody>
          <a:bodyPr/>
          <a:lstStyle/>
          <a:p>
            <a:r>
              <a:rPr lang="en-US"/>
              <a:t>Presenter: Tammie Quest</a:t>
            </a:r>
          </a:p>
        </p:txBody>
      </p:sp>
      <p:sp>
        <p:nvSpPr>
          <p:cNvPr id="4" name="Slide Number Placeholder 3">
            <a:extLst>
              <a:ext uri="{FF2B5EF4-FFF2-40B4-BE49-F238E27FC236}">
                <a16:creationId xmlns:a16="http://schemas.microsoft.com/office/drawing/2014/main" id="{30672221-1571-E1B9-5C03-954192E6FD4B}"/>
              </a:ext>
            </a:extLst>
          </p:cNvPr>
          <p:cNvSpPr>
            <a:spLocks noGrp="1"/>
          </p:cNvSpPr>
          <p:nvPr>
            <p:ph type="sldNum" sz="quarter" idx="5"/>
          </p:nvPr>
        </p:nvSpPr>
        <p:spPr/>
        <p:txBody>
          <a:bodyPr/>
          <a:lstStyle/>
          <a:p>
            <a:fld id="{C9967267-B405-864D-9893-D8BF9219B1F6}" type="slidenum">
              <a:rPr lang="en-US" smtClean="0"/>
              <a:t>25</a:t>
            </a:fld>
            <a:endParaRPr lang="en-US"/>
          </a:p>
        </p:txBody>
      </p:sp>
    </p:spTree>
    <p:extLst>
      <p:ext uri="{BB962C8B-B14F-4D97-AF65-F5344CB8AC3E}">
        <p14:creationId xmlns:p14="http://schemas.microsoft.com/office/powerpoint/2010/main" val="39231108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a:p>
            <a:r>
              <a:rPr lang="en-US"/>
              <a:t>FACILITATOR: </a:t>
            </a:r>
            <a:endParaRPr lang="en-US">
              <a:ea typeface="Calibri"/>
              <a:cs typeface="Calibri"/>
            </a:endParaRPr>
          </a:p>
          <a:p>
            <a:r>
              <a:rPr lang="en-US"/>
              <a:t>Here is a guide to help you see via checkboxes </a:t>
            </a:r>
            <a:endParaRPr lang="en-US">
              <a:ea typeface="Calibri"/>
              <a:cs typeface="Calibri"/>
            </a:endParaRPr>
          </a:p>
        </p:txBody>
      </p:sp>
      <p:sp>
        <p:nvSpPr>
          <p:cNvPr id="4" name="Slide Number Placeholder 3"/>
          <p:cNvSpPr>
            <a:spLocks noGrp="1"/>
          </p:cNvSpPr>
          <p:nvPr>
            <p:ph type="sldNum" sz="quarter" idx="5"/>
          </p:nvPr>
        </p:nvSpPr>
        <p:spPr/>
        <p:txBody>
          <a:bodyPr/>
          <a:lstStyle/>
          <a:p>
            <a:fld id="{1CF18ADC-181F-4772-9BEA-6E82BD95CF46}" type="slidenum">
              <a:rPr lang="en-US"/>
              <a:t>26</a:t>
            </a:fld>
            <a:endParaRPr lang="en-US"/>
          </a:p>
        </p:txBody>
      </p:sp>
    </p:spTree>
    <p:extLst>
      <p:ext uri="{BB962C8B-B14F-4D97-AF65-F5344CB8AC3E}">
        <p14:creationId xmlns:p14="http://schemas.microsoft.com/office/powerpoint/2010/main" val="36220836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Presenter: Ginna Evans               </a:t>
            </a:r>
          </a:p>
        </p:txBody>
      </p:sp>
      <p:sp>
        <p:nvSpPr>
          <p:cNvPr id="4" name="Slide Number Placeholder 3"/>
          <p:cNvSpPr>
            <a:spLocks noGrp="1"/>
          </p:cNvSpPr>
          <p:nvPr>
            <p:ph type="sldNum" sz="quarter" idx="5"/>
          </p:nvPr>
        </p:nvSpPr>
        <p:spPr/>
        <p:txBody>
          <a:bodyPr/>
          <a:lstStyle/>
          <a:p>
            <a:fld id="{C9967267-B405-864D-9893-D8BF9219B1F6}" type="slidenum">
              <a:rPr lang="en-US" smtClean="0"/>
              <a:t>27</a:t>
            </a:fld>
            <a:endParaRPr lang="en-US"/>
          </a:p>
        </p:txBody>
      </p:sp>
    </p:spTree>
    <p:extLst>
      <p:ext uri="{BB962C8B-B14F-4D97-AF65-F5344CB8AC3E}">
        <p14:creationId xmlns:p14="http://schemas.microsoft.com/office/powerpoint/2010/main" val="13705705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Ginna Evans</a:t>
            </a:r>
          </a:p>
        </p:txBody>
      </p:sp>
      <p:sp>
        <p:nvSpPr>
          <p:cNvPr id="4" name="Slide Number Placeholder 3"/>
          <p:cNvSpPr>
            <a:spLocks noGrp="1"/>
          </p:cNvSpPr>
          <p:nvPr>
            <p:ph type="sldNum" sz="quarter" idx="5"/>
          </p:nvPr>
        </p:nvSpPr>
        <p:spPr/>
        <p:txBody>
          <a:bodyPr/>
          <a:lstStyle/>
          <a:p>
            <a:fld id="{C9967267-B405-864D-9893-D8BF9219B1F6}" type="slidenum">
              <a:rPr lang="en-US" smtClean="0"/>
              <a:t>28</a:t>
            </a:fld>
            <a:endParaRPr lang="en-US"/>
          </a:p>
        </p:txBody>
      </p:sp>
    </p:spTree>
    <p:extLst>
      <p:ext uri="{BB962C8B-B14F-4D97-AF65-F5344CB8AC3E}">
        <p14:creationId xmlns:p14="http://schemas.microsoft.com/office/powerpoint/2010/main" val="3717720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Ginna Evans</a:t>
            </a:r>
          </a:p>
        </p:txBody>
      </p:sp>
      <p:sp>
        <p:nvSpPr>
          <p:cNvPr id="4" name="Slide Number Placeholder 3"/>
          <p:cNvSpPr>
            <a:spLocks noGrp="1"/>
          </p:cNvSpPr>
          <p:nvPr>
            <p:ph type="sldNum" sz="quarter" idx="5"/>
          </p:nvPr>
        </p:nvSpPr>
        <p:spPr/>
        <p:txBody>
          <a:bodyPr/>
          <a:lstStyle/>
          <a:p>
            <a:fld id="{C9967267-B405-864D-9893-D8BF9219B1F6}" type="slidenum">
              <a:rPr lang="en-US" smtClean="0"/>
              <a:t>29</a:t>
            </a:fld>
            <a:endParaRPr lang="en-US"/>
          </a:p>
        </p:txBody>
      </p:sp>
    </p:spTree>
    <p:extLst>
      <p:ext uri="{BB962C8B-B14F-4D97-AF65-F5344CB8AC3E}">
        <p14:creationId xmlns:p14="http://schemas.microsoft.com/office/powerpoint/2010/main" val="4116474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 </a:t>
            </a:r>
          </a:p>
        </p:txBody>
      </p:sp>
      <p:sp>
        <p:nvSpPr>
          <p:cNvPr id="4" name="Slide Number Placeholder 3"/>
          <p:cNvSpPr>
            <a:spLocks noGrp="1"/>
          </p:cNvSpPr>
          <p:nvPr>
            <p:ph type="sldNum" sz="quarter" idx="5"/>
          </p:nvPr>
        </p:nvSpPr>
        <p:spPr/>
        <p:txBody>
          <a:bodyPr/>
          <a:lstStyle/>
          <a:p>
            <a:fld id="{C9967267-B405-864D-9893-D8BF9219B1F6}" type="slidenum">
              <a:rPr lang="en-US" smtClean="0"/>
              <a:t>3</a:t>
            </a:fld>
            <a:endParaRPr lang="en-US"/>
          </a:p>
        </p:txBody>
      </p:sp>
    </p:spTree>
    <p:extLst>
      <p:ext uri="{BB962C8B-B14F-4D97-AF65-F5344CB8AC3E}">
        <p14:creationId xmlns:p14="http://schemas.microsoft.com/office/powerpoint/2010/main" val="24429584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13A59-420C-ABDF-E14B-E72A5CFBE2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F9E1C4-594F-2721-3014-9DB7D9EC4B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EE7FEC-984A-C3D8-042C-715D0BCE6F4D}"/>
              </a:ext>
            </a:extLst>
          </p:cNvPr>
          <p:cNvSpPr>
            <a:spLocks noGrp="1"/>
          </p:cNvSpPr>
          <p:nvPr>
            <p:ph type="body" idx="1"/>
          </p:nvPr>
        </p:nvSpPr>
        <p:spPr/>
        <p:txBody>
          <a:bodyPr/>
          <a:lstStyle/>
          <a:p>
            <a:r>
              <a:rPr lang="en-US"/>
              <a:t>Presenter: Ginna Evans</a:t>
            </a:r>
          </a:p>
        </p:txBody>
      </p:sp>
      <p:sp>
        <p:nvSpPr>
          <p:cNvPr id="4" name="Slide Number Placeholder 3">
            <a:extLst>
              <a:ext uri="{FF2B5EF4-FFF2-40B4-BE49-F238E27FC236}">
                <a16:creationId xmlns:a16="http://schemas.microsoft.com/office/drawing/2014/main" id="{25B7D878-F3FB-9B6F-0197-342E95783B80}"/>
              </a:ext>
            </a:extLst>
          </p:cNvPr>
          <p:cNvSpPr>
            <a:spLocks noGrp="1"/>
          </p:cNvSpPr>
          <p:nvPr>
            <p:ph type="sldNum" sz="quarter" idx="5"/>
          </p:nvPr>
        </p:nvSpPr>
        <p:spPr/>
        <p:txBody>
          <a:bodyPr/>
          <a:lstStyle/>
          <a:p>
            <a:fld id="{C9967267-B405-864D-9893-D8BF9219B1F6}" type="slidenum">
              <a:rPr lang="en-US" smtClean="0"/>
              <a:t>30</a:t>
            </a:fld>
            <a:endParaRPr lang="en-US"/>
          </a:p>
        </p:txBody>
      </p:sp>
    </p:spTree>
    <p:extLst>
      <p:ext uri="{BB962C8B-B14F-4D97-AF65-F5344CB8AC3E}">
        <p14:creationId xmlns:p14="http://schemas.microsoft.com/office/powerpoint/2010/main" val="15180442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Ginna Evans</a:t>
            </a:r>
          </a:p>
        </p:txBody>
      </p:sp>
      <p:sp>
        <p:nvSpPr>
          <p:cNvPr id="4" name="Slide Number Placeholder 3"/>
          <p:cNvSpPr>
            <a:spLocks noGrp="1"/>
          </p:cNvSpPr>
          <p:nvPr>
            <p:ph type="sldNum" sz="quarter" idx="5"/>
          </p:nvPr>
        </p:nvSpPr>
        <p:spPr/>
        <p:txBody>
          <a:bodyPr/>
          <a:lstStyle/>
          <a:p>
            <a:fld id="{C9967267-B405-864D-9893-D8BF9219B1F6}" type="slidenum">
              <a:rPr lang="en-US" smtClean="0"/>
              <a:t>31</a:t>
            </a:fld>
            <a:endParaRPr lang="en-US"/>
          </a:p>
        </p:txBody>
      </p:sp>
    </p:spTree>
    <p:extLst>
      <p:ext uri="{BB962C8B-B14F-4D97-AF65-F5344CB8AC3E}">
        <p14:creationId xmlns:p14="http://schemas.microsoft.com/office/powerpoint/2010/main" val="26584322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Ginna Evans</a:t>
            </a:r>
          </a:p>
          <a:p>
            <a:r>
              <a:rPr lang="en-US">
                <a:latin typeface="Calibri"/>
                <a:ea typeface="Calibri"/>
                <a:cs typeface="Calibri"/>
              </a:rPr>
              <a:t>FACILITATOR:</a:t>
            </a:r>
            <a:endParaRPr lang="en-US"/>
          </a:p>
          <a:p>
            <a:r>
              <a:rPr lang="en-US">
                <a:latin typeface="Calibri"/>
                <a:ea typeface="Calibri"/>
                <a:cs typeface="Calibri"/>
              </a:rPr>
              <a:t>-commonly "owned" problems in palliative care: cancer-related pain, neoplasm fatigue, cancer cachexia, dyspnea, anxiety, depression, insomnia. Think of your ESAS!</a:t>
            </a:r>
          </a:p>
          <a:p>
            <a:r>
              <a:rPr lang="en-US">
                <a:latin typeface="Calibri"/>
                <a:ea typeface="Calibri"/>
                <a:cs typeface="Calibri"/>
              </a:rPr>
              <a:t>-Some payers that are paying and others are not. Fixed on the backend. </a:t>
            </a:r>
          </a:p>
        </p:txBody>
      </p:sp>
      <p:sp>
        <p:nvSpPr>
          <p:cNvPr id="4" name="Slide Number Placeholder 3"/>
          <p:cNvSpPr>
            <a:spLocks noGrp="1"/>
          </p:cNvSpPr>
          <p:nvPr>
            <p:ph type="sldNum" sz="quarter" idx="5"/>
          </p:nvPr>
        </p:nvSpPr>
        <p:spPr/>
        <p:txBody>
          <a:bodyPr/>
          <a:lstStyle/>
          <a:p>
            <a:fld id="{C9967267-B405-864D-9893-D8BF9219B1F6}" type="slidenum">
              <a:rPr lang="en-US" smtClean="0"/>
              <a:t>32</a:t>
            </a:fld>
            <a:endParaRPr lang="en-US"/>
          </a:p>
        </p:txBody>
      </p:sp>
    </p:spTree>
    <p:extLst>
      <p:ext uri="{BB962C8B-B14F-4D97-AF65-F5344CB8AC3E}">
        <p14:creationId xmlns:p14="http://schemas.microsoft.com/office/powerpoint/2010/main" val="6253170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Ginna Evans</a:t>
            </a:r>
          </a:p>
        </p:txBody>
      </p:sp>
      <p:sp>
        <p:nvSpPr>
          <p:cNvPr id="4" name="Slide Number Placeholder 3"/>
          <p:cNvSpPr>
            <a:spLocks noGrp="1"/>
          </p:cNvSpPr>
          <p:nvPr>
            <p:ph type="sldNum" sz="quarter" idx="5"/>
          </p:nvPr>
        </p:nvSpPr>
        <p:spPr/>
        <p:txBody>
          <a:bodyPr/>
          <a:lstStyle/>
          <a:p>
            <a:fld id="{C9967267-B405-864D-9893-D8BF9219B1F6}" type="slidenum">
              <a:rPr lang="en-US" smtClean="0"/>
              <a:t>33</a:t>
            </a:fld>
            <a:endParaRPr lang="en-US"/>
          </a:p>
        </p:txBody>
      </p:sp>
    </p:spTree>
    <p:extLst>
      <p:ext uri="{BB962C8B-B14F-4D97-AF65-F5344CB8AC3E}">
        <p14:creationId xmlns:p14="http://schemas.microsoft.com/office/powerpoint/2010/main" val="34416360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Ginna Evans</a:t>
            </a:r>
          </a:p>
        </p:txBody>
      </p:sp>
      <p:sp>
        <p:nvSpPr>
          <p:cNvPr id="4" name="Slide Number Placeholder 3"/>
          <p:cNvSpPr>
            <a:spLocks noGrp="1"/>
          </p:cNvSpPr>
          <p:nvPr>
            <p:ph type="sldNum" sz="quarter" idx="5"/>
          </p:nvPr>
        </p:nvSpPr>
        <p:spPr/>
        <p:txBody>
          <a:bodyPr/>
          <a:lstStyle/>
          <a:p>
            <a:fld id="{C9967267-B405-864D-9893-D8BF9219B1F6}" type="slidenum">
              <a:rPr lang="en-US" smtClean="0"/>
              <a:t>34</a:t>
            </a:fld>
            <a:endParaRPr lang="en-US"/>
          </a:p>
        </p:txBody>
      </p:sp>
    </p:spTree>
    <p:extLst>
      <p:ext uri="{BB962C8B-B14F-4D97-AF65-F5344CB8AC3E}">
        <p14:creationId xmlns:p14="http://schemas.microsoft.com/office/powerpoint/2010/main" val="18196295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Ginna Evans</a:t>
            </a:r>
          </a:p>
        </p:txBody>
      </p:sp>
      <p:sp>
        <p:nvSpPr>
          <p:cNvPr id="4" name="Slide Number Placeholder 3"/>
          <p:cNvSpPr>
            <a:spLocks noGrp="1"/>
          </p:cNvSpPr>
          <p:nvPr>
            <p:ph type="sldNum" sz="quarter" idx="5"/>
          </p:nvPr>
        </p:nvSpPr>
        <p:spPr/>
        <p:txBody>
          <a:bodyPr/>
          <a:lstStyle/>
          <a:p>
            <a:fld id="{C9967267-B405-864D-9893-D8BF9219B1F6}" type="slidenum">
              <a:rPr lang="en-US" smtClean="0"/>
              <a:t>35</a:t>
            </a:fld>
            <a:endParaRPr lang="en-US"/>
          </a:p>
        </p:txBody>
      </p:sp>
    </p:spTree>
    <p:extLst>
      <p:ext uri="{BB962C8B-B14F-4D97-AF65-F5344CB8AC3E}">
        <p14:creationId xmlns:p14="http://schemas.microsoft.com/office/powerpoint/2010/main" val="34623712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Ginna Evans</a:t>
            </a:r>
          </a:p>
        </p:txBody>
      </p:sp>
      <p:sp>
        <p:nvSpPr>
          <p:cNvPr id="4" name="Slide Number Placeholder 3"/>
          <p:cNvSpPr>
            <a:spLocks noGrp="1"/>
          </p:cNvSpPr>
          <p:nvPr>
            <p:ph type="sldNum" sz="quarter" idx="5"/>
          </p:nvPr>
        </p:nvSpPr>
        <p:spPr/>
        <p:txBody>
          <a:bodyPr/>
          <a:lstStyle/>
          <a:p>
            <a:fld id="{C9967267-B405-864D-9893-D8BF9219B1F6}" type="slidenum">
              <a:rPr lang="en-US" smtClean="0"/>
              <a:t>36</a:t>
            </a:fld>
            <a:endParaRPr lang="en-US"/>
          </a:p>
        </p:txBody>
      </p:sp>
    </p:spTree>
    <p:extLst>
      <p:ext uri="{BB962C8B-B14F-4D97-AF65-F5344CB8AC3E}">
        <p14:creationId xmlns:p14="http://schemas.microsoft.com/office/powerpoint/2010/main" val="42502021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Ginna Evans</a:t>
            </a:r>
          </a:p>
          <a:p>
            <a:r>
              <a:rPr lang="en-US"/>
              <a:t>FACILITATOR: </a:t>
            </a:r>
            <a:endParaRPr lang="en-US" b="1"/>
          </a:p>
          <a:p>
            <a:r>
              <a:rPr lang="en-US"/>
              <a:t>Look at 49:55 </a:t>
            </a:r>
            <a:r>
              <a:rPr lang="en-US">
                <a:hlinkClick r:id="rId3"/>
              </a:rPr>
              <a:t>https://www.capc.org/events/recorded-webinars/palliative-care-billing-in-2026-whats-new-what-matters-and-whats-next/</a:t>
            </a:r>
            <a:endParaRPr lang="en-US" b="1"/>
          </a:p>
        </p:txBody>
      </p:sp>
      <p:sp>
        <p:nvSpPr>
          <p:cNvPr id="4" name="Slide Number Placeholder 3"/>
          <p:cNvSpPr>
            <a:spLocks noGrp="1"/>
          </p:cNvSpPr>
          <p:nvPr>
            <p:ph type="sldNum" sz="quarter" idx="5"/>
          </p:nvPr>
        </p:nvSpPr>
        <p:spPr/>
        <p:txBody>
          <a:bodyPr/>
          <a:lstStyle/>
          <a:p>
            <a:fld id="{C9967267-B405-864D-9893-D8BF9219B1F6}" type="slidenum">
              <a:rPr lang="en-US" smtClean="0"/>
              <a:t>37</a:t>
            </a:fld>
            <a:endParaRPr lang="en-US"/>
          </a:p>
        </p:txBody>
      </p:sp>
    </p:spTree>
    <p:extLst>
      <p:ext uri="{BB962C8B-B14F-4D97-AF65-F5344CB8AC3E}">
        <p14:creationId xmlns:p14="http://schemas.microsoft.com/office/powerpoint/2010/main" val="25783574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53DAA-AB5C-0EE4-A5AB-75F3D4904E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E9E5AA-87E7-CD7D-4DFE-91407D6F58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B14A44-F0EB-A0B8-011F-DEB97908B6C2}"/>
              </a:ext>
            </a:extLst>
          </p:cNvPr>
          <p:cNvSpPr>
            <a:spLocks noGrp="1"/>
          </p:cNvSpPr>
          <p:nvPr>
            <p:ph type="body" idx="1"/>
          </p:nvPr>
        </p:nvSpPr>
        <p:spPr/>
        <p:txBody>
          <a:bodyPr/>
          <a:lstStyle/>
          <a:p>
            <a:r>
              <a:rPr lang="en-US"/>
              <a:t>Presenter: Ginna Evans</a:t>
            </a:r>
          </a:p>
          <a:p>
            <a:endParaRPr lang="en-US"/>
          </a:p>
        </p:txBody>
      </p:sp>
      <p:sp>
        <p:nvSpPr>
          <p:cNvPr id="4" name="Slide Number Placeholder 3">
            <a:extLst>
              <a:ext uri="{FF2B5EF4-FFF2-40B4-BE49-F238E27FC236}">
                <a16:creationId xmlns:a16="http://schemas.microsoft.com/office/drawing/2014/main" id="{306E3ECB-D91F-3879-EA43-7EBA30B029FA}"/>
              </a:ext>
            </a:extLst>
          </p:cNvPr>
          <p:cNvSpPr>
            <a:spLocks noGrp="1"/>
          </p:cNvSpPr>
          <p:nvPr>
            <p:ph type="sldNum" sz="quarter" idx="5"/>
          </p:nvPr>
        </p:nvSpPr>
        <p:spPr/>
        <p:txBody>
          <a:bodyPr/>
          <a:lstStyle/>
          <a:p>
            <a:fld id="{C9967267-B405-864D-9893-D8BF9219B1F6}" type="slidenum">
              <a:rPr lang="en-US" smtClean="0"/>
              <a:t>38</a:t>
            </a:fld>
            <a:endParaRPr lang="en-US"/>
          </a:p>
        </p:txBody>
      </p:sp>
    </p:spTree>
    <p:extLst>
      <p:ext uri="{BB962C8B-B14F-4D97-AF65-F5344CB8AC3E}">
        <p14:creationId xmlns:p14="http://schemas.microsoft.com/office/powerpoint/2010/main" val="29007427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Presenter: Ginna Evans </a:t>
            </a:r>
          </a:p>
        </p:txBody>
      </p:sp>
      <p:sp>
        <p:nvSpPr>
          <p:cNvPr id="4" name="Slide Number Placeholder 3"/>
          <p:cNvSpPr>
            <a:spLocks noGrp="1"/>
          </p:cNvSpPr>
          <p:nvPr>
            <p:ph type="sldNum" sz="quarter" idx="5"/>
          </p:nvPr>
        </p:nvSpPr>
        <p:spPr/>
        <p:txBody>
          <a:bodyPr/>
          <a:lstStyle/>
          <a:p>
            <a:fld id="{C9967267-B405-864D-9893-D8BF9219B1F6}" type="slidenum">
              <a:rPr lang="en-US" smtClean="0"/>
              <a:t>39</a:t>
            </a:fld>
            <a:endParaRPr lang="en-US"/>
          </a:p>
        </p:txBody>
      </p:sp>
    </p:spTree>
    <p:extLst>
      <p:ext uri="{BB962C8B-B14F-4D97-AF65-F5344CB8AC3E}">
        <p14:creationId xmlns:p14="http://schemas.microsoft.com/office/powerpoint/2010/main" val="1058466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a:t>
            </a:r>
          </a:p>
        </p:txBody>
      </p:sp>
      <p:sp>
        <p:nvSpPr>
          <p:cNvPr id="4" name="Slide Number Placeholder 3"/>
          <p:cNvSpPr>
            <a:spLocks noGrp="1"/>
          </p:cNvSpPr>
          <p:nvPr>
            <p:ph type="sldNum" sz="quarter" idx="5"/>
          </p:nvPr>
        </p:nvSpPr>
        <p:spPr/>
        <p:txBody>
          <a:bodyPr/>
          <a:lstStyle/>
          <a:p>
            <a:fld id="{C9967267-B405-864D-9893-D8BF9219B1F6}" type="slidenum">
              <a:rPr lang="en-US" smtClean="0"/>
              <a:t>4</a:t>
            </a:fld>
            <a:endParaRPr lang="en-US"/>
          </a:p>
        </p:txBody>
      </p:sp>
    </p:spTree>
    <p:extLst>
      <p:ext uri="{BB962C8B-B14F-4D97-AF65-F5344CB8AC3E}">
        <p14:creationId xmlns:p14="http://schemas.microsoft.com/office/powerpoint/2010/main" val="33675768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p:txBody>
      </p:sp>
      <p:sp>
        <p:nvSpPr>
          <p:cNvPr id="4" name="Slide Number Placeholder 3"/>
          <p:cNvSpPr>
            <a:spLocks noGrp="1"/>
          </p:cNvSpPr>
          <p:nvPr>
            <p:ph type="sldNum" sz="quarter" idx="5"/>
          </p:nvPr>
        </p:nvSpPr>
        <p:spPr/>
        <p:txBody>
          <a:bodyPr/>
          <a:lstStyle/>
          <a:p>
            <a:fld id="{C9967267-B405-864D-9893-D8BF9219B1F6}" type="slidenum">
              <a:rPr lang="en-US" smtClean="0"/>
              <a:t>40</a:t>
            </a:fld>
            <a:endParaRPr lang="en-US"/>
          </a:p>
        </p:txBody>
      </p:sp>
    </p:spTree>
    <p:extLst>
      <p:ext uri="{BB962C8B-B14F-4D97-AF65-F5344CB8AC3E}">
        <p14:creationId xmlns:p14="http://schemas.microsoft.com/office/powerpoint/2010/main" val="33427796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p:txBody>
      </p:sp>
      <p:sp>
        <p:nvSpPr>
          <p:cNvPr id="4" name="Slide Number Placeholder 3"/>
          <p:cNvSpPr>
            <a:spLocks noGrp="1"/>
          </p:cNvSpPr>
          <p:nvPr>
            <p:ph type="sldNum" sz="quarter" idx="5"/>
          </p:nvPr>
        </p:nvSpPr>
        <p:spPr/>
        <p:txBody>
          <a:bodyPr/>
          <a:lstStyle/>
          <a:p>
            <a:fld id="{C9967267-B405-864D-9893-D8BF9219B1F6}" type="slidenum">
              <a:rPr lang="en-US" smtClean="0"/>
              <a:t>41</a:t>
            </a:fld>
            <a:endParaRPr lang="en-US"/>
          </a:p>
        </p:txBody>
      </p:sp>
    </p:spTree>
    <p:extLst>
      <p:ext uri="{BB962C8B-B14F-4D97-AF65-F5344CB8AC3E}">
        <p14:creationId xmlns:p14="http://schemas.microsoft.com/office/powerpoint/2010/main" val="29854812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p:txBody>
      </p:sp>
      <p:sp>
        <p:nvSpPr>
          <p:cNvPr id="4" name="Slide Number Placeholder 3"/>
          <p:cNvSpPr>
            <a:spLocks noGrp="1"/>
          </p:cNvSpPr>
          <p:nvPr>
            <p:ph type="sldNum" sz="quarter" idx="5"/>
          </p:nvPr>
        </p:nvSpPr>
        <p:spPr/>
        <p:txBody>
          <a:bodyPr/>
          <a:lstStyle/>
          <a:p>
            <a:fld id="{C9967267-B405-864D-9893-D8BF9219B1F6}" type="slidenum">
              <a:rPr lang="en-US" smtClean="0"/>
              <a:t>42</a:t>
            </a:fld>
            <a:endParaRPr lang="en-US"/>
          </a:p>
        </p:txBody>
      </p:sp>
    </p:spTree>
    <p:extLst>
      <p:ext uri="{BB962C8B-B14F-4D97-AF65-F5344CB8AC3E}">
        <p14:creationId xmlns:p14="http://schemas.microsoft.com/office/powerpoint/2010/main" val="38560760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p:txBody>
      </p:sp>
      <p:sp>
        <p:nvSpPr>
          <p:cNvPr id="4" name="Slide Number Placeholder 3"/>
          <p:cNvSpPr>
            <a:spLocks noGrp="1"/>
          </p:cNvSpPr>
          <p:nvPr>
            <p:ph type="sldNum" sz="quarter" idx="5"/>
          </p:nvPr>
        </p:nvSpPr>
        <p:spPr/>
        <p:txBody>
          <a:bodyPr/>
          <a:lstStyle/>
          <a:p>
            <a:fld id="{C9967267-B405-864D-9893-D8BF9219B1F6}" type="slidenum">
              <a:rPr lang="en-US" smtClean="0"/>
              <a:t>43</a:t>
            </a:fld>
            <a:endParaRPr lang="en-US"/>
          </a:p>
        </p:txBody>
      </p:sp>
    </p:spTree>
    <p:extLst>
      <p:ext uri="{BB962C8B-B14F-4D97-AF65-F5344CB8AC3E}">
        <p14:creationId xmlns:p14="http://schemas.microsoft.com/office/powerpoint/2010/main" val="29118385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a:t>
            </a:r>
          </a:p>
        </p:txBody>
      </p:sp>
      <p:sp>
        <p:nvSpPr>
          <p:cNvPr id="4" name="Slide Number Placeholder 3"/>
          <p:cNvSpPr>
            <a:spLocks noGrp="1"/>
          </p:cNvSpPr>
          <p:nvPr>
            <p:ph type="sldNum" sz="quarter" idx="5"/>
          </p:nvPr>
        </p:nvSpPr>
        <p:spPr/>
        <p:txBody>
          <a:bodyPr/>
          <a:lstStyle/>
          <a:p>
            <a:fld id="{C9967267-B405-864D-9893-D8BF9219B1F6}" type="slidenum">
              <a:rPr lang="en-US" smtClean="0"/>
              <a:t>44</a:t>
            </a:fld>
            <a:endParaRPr lang="en-US"/>
          </a:p>
        </p:txBody>
      </p:sp>
    </p:spTree>
    <p:extLst>
      <p:ext uri="{BB962C8B-B14F-4D97-AF65-F5344CB8AC3E}">
        <p14:creationId xmlns:p14="http://schemas.microsoft.com/office/powerpoint/2010/main" val="31317731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a:t>
            </a:r>
          </a:p>
          <a:p>
            <a:r>
              <a:rPr lang="en-US">
                <a:latin typeface="Calibri"/>
                <a:ea typeface="Calibri"/>
                <a:cs typeface="Calibri"/>
              </a:rPr>
              <a:t>Facilitator:</a:t>
            </a:r>
            <a:endParaRPr lang="en-US"/>
          </a:p>
          <a:p>
            <a:pPr marL="171450" indent="-171450">
              <a:buFont typeface="Calibri"/>
              <a:buChar char="-"/>
            </a:pPr>
            <a:r>
              <a:rPr lang="en-US">
                <a:latin typeface="Calibri"/>
                <a:ea typeface="Calibri"/>
                <a:cs typeface="Calibri"/>
              </a:rPr>
              <a:t>Think about using these audio-only calls or brief check-in codes when you are on call, for portal messages</a:t>
            </a:r>
          </a:p>
        </p:txBody>
      </p:sp>
      <p:sp>
        <p:nvSpPr>
          <p:cNvPr id="4" name="Slide Number Placeholder 3"/>
          <p:cNvSpPr>
            <a:spLocks noGrp="1"/>
          </p:cNvSpPr>
          <p:nvPr>
            <p:ph type="sldNum" sz="quarter" idx="5"/>
          </p:nvPr>
        </p:nvSpPr>
        <p:spPr/>
        <p:txBody>
          <a:bodyPr/>
          <a:lstStyle/>
          <a:p>
            <a:fld id="{C9967267-B405-864D-9893-D8BF9219B1F6}" type="slidenum">
              <a:rPr lang="en-US" smtClean="0"/>
              <a:t>45</a:t>
            </a:fld>
            <a:endParaRPr lang="en-US"/>
          </a:p>
        </p:txBody>
      </p:sp>
    </p:spTree>
    <p:extLst>
      <p:ext uri="{BB962C8B-B14F-4D97-AF65-F5344CB8AC3E}">
        <p14:creationId xmlns:p14="http://schemas.microsoft.com/office/powerpoint/2010/main" val="16157083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0000"/>
                </a:solidFill>
                <a:highlight>
                  <a:srgbClr val="FFFFFF"/>
                </a:highlight>
              </a:rPr>
              <a:t>Presenter: Victoria Sweetnam</a:t>
            </a:r>
            <a:endParaRPr lang="en-US"/>
          </a:p>
        </p:txBody>
      </p:sp>
      <p:sp>
        <p:nvSpPr>
          <p:cNvPr id="4" name="Slide Number Placeholder 3"/>
          <p:cNvSpPr>
            <a:spLocks noGrp="1"/>
          </p:cNvSpPr>
          <p:nvPr>
            <p:ph type="sldNum" sz="quarter" idx="5"/>
          </p:nvPr>
        </p:nvSpPr>
        <p:spPr/>
        <p:txBody>
          <a:bodyPr/>
          <a:lstStyle/>
          <a:p>
            <a:fld id="{C9967267-B405-864D-9893-D8BF9219B1F6}" type="slidenum">
              <a:rPr lang="en-US" smtClean="0"/>
              <a:t>46</a:t>
            </a:fld>
            <a:endParaRPr lang="en-US"/>
          </a:p>
        </p:txBody>
      </p:sp>
    </p:spTree>
    <p:extLst>
      <p:ext uri="{BB962C8B-B14F-4D97-AF65-F5344CB8AC3E}">
        <p14:creationId xmlns:p14="http://schemas.microsoft.com/office/powerpoint/2010/main" val="10175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a:t>
            </a:r>
          </a:p>
        </p:txBody>
      </p:sp>
      <p:sp>
        <p:nvSpPr>
          <p:cNvPr id="4" name="Slide Number Placeholder 3"/>
          <p:cNvSpPr>
            <a:spLocks noGrp="1"/>
          </p:cNvSpPr>
          <p:nvPr>
            <p:ph type="sldNum" sz="quarter" idx="5"/>
          </p:nvPr>
        </p:nvSpPr>
        <p:spPr/>
        <p:txBody>
          <a:bodyPr/>
          <a:lstStyle/>
          <a:p>
            <a:fld id="{C9967267-B405-864D-9893-D8BF9219B1F6}" type="slidenum">
              <a:rPr lang="en-US" smtClean="0"/>
              <a:t>47</a:t>
            </a:fld>
            <a:endParaRPr lang="en-US"/>
          </a:p>
        </p:txBody>
      </p:sp>
    </p:spTree>
    <p:extLst>
      <p:ext uri="{BB962C8B-B14F-4D97-AF65-F5344CB8AC3E}">
        <p14:creationId xmlns:p14="http://schemas.microsoft.com/office/powerpoint/2010/main" val="18093982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C36BC-8B6D-35C5-7652-D91BF3239F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FE9E4B-5BAB-60F3-4BDB-A5FEAC32DE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9FAFA2-A346-1FC5-3127-DC6900D37C21}"/>
              </a:ext>
            </a:extLst>
          </p:cNvPr>
          <p:cNvSpPr>
            <a:spLocks noGrp="1"/>
          </p:cNvSpPr>
          <p:nvPr>
            <p:ph type="body" idx="1"/>
          </p:nvPr>
        </p:nvSpPr>
        <p:spPr/>
        <p:txBody>
          <a:bodyPr/>
          <a:lstStyle/>
          <a:p>
            <a:r>
              <a:rPr lang="en-US"/>
              <a:t>Presenter: Victoria Sweetnam</a:t>
            </a:r>
          </a:p>
        </p:txBody>
      </p:sp>
      <p:sp>
        <p:nvSpPr>
          <p:cNvPr id="4" name="Slide Number Placeholder 3">
            <a:extLst>
              <a:ext uri="{FF2B5EF4-FFF2-40B4-BE49-F238E27FC236}">
                <a16:creationId xmlns:a16="http://schemas.microsoft.com/office/drawing/2014/main" id="{A720A529-BF5C-8B94-1BEA-525CBDC0D3A8}"/>
              </a:ext>
            </a:extLst>
          </p:cNvPr>
          <p:cNvSpPr>
            <a:spLocks noGrp="1"/>
          </p:cNvSpPr>
          <p:nvPr>
            <p:ph type="sldNum" sz="quarter" idx="5"/>
          </p:nvPr>
        </p:nvSpPr>
        <p:spPr/>
        <p:txBody>
          <a:bodyPr/>
          <a:lstStyle/>
          <a:p>
            <a:fld id="{C9967267-B405-864D-9893-D8BF9219B1F6}" type="slidenum">
              <a:rPr lang="en-US" smtClean="0"/>
              <a:t>48</a:t>
            </a:fld>
            <a:endParaRPr lang="en-US"/>
          </a:p>
        </p:txBody>
      </p:sp>
    </p:spTree>
    <p:extLst>
      <p:ext uri="{BB962C8B-B14F-4D97-AF65-F5344CB8AC3E}">
        <p14:creationId xmlns:p14="http://schemas.microsoft.com/office/powerpoint/2010/main" val="22747893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 </a:t>
            </a:r>
          </a:p>
          <a:p>
            <a:r>
              <a:rPr lang="en-US"/>
              <a:t>FACILITATOR: ICD-10 codes tell the story, how sick they are, could result in a denial/kick back to billing </a:t>
            </a:r>
          </a:p>
        </p:txBody>
      </p:sp>
      <p:sp>
        <p:nvSpPr>
          <p:cNvPr id="4" name="Slide Number Placeholder 3"/>
          <p:cNvSpPr>
            <a:spLocks noGrp="1"/>
          </p:cNvSpPr>
          <p:nvPr>
            <p:ph type="sldNum" sz="quarter" idx="5"/>
          </p:nvPr>
        </p:nvSpPr>
        <p:spPr/>
        <p:txBody>
          <a:bodyPr/>
          <a:lstStyle/>
          <a:p>
            <a:fld id="{C9967267-B405-864D-9893-D8BF9219B1F6}" type="slidenum">
              <a:rPr lang="en-US" smtClean="0"/>
              <a:t>49</a:t>
            </a:fld>
            <a:endParaRPr lang="en-US"/>
          </a:p>
        </p:txBody>
      </p:sp>
    </p:spTree>
    <p:extLst>
      <p:ext uri="{BB962C8B-B14F-4D97-AF65-F5344CB8AC3E}">
        <p14:creationId xmlns:p14="http://schemas.microsoft.com/office/powerpoint/2010/main" val="1908477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C9967267-B405-864D-9893-D8BF9219B1F6}" type="slidenum">
              <a:rPr lang="en-US" smtClean="0"/>
              <a:t>5</a:t>
            </a:fld>
            <a:endParaRPr lang="en-US"/>
          </a:p>
        </p:txBody>
      </p:sp>
    </p:spTree>
    <p:extLst>
      <p:ext uri="{BB962C8B-B14F-4D97-AF65-F5344CB8AC3E}">
        <p14:creationId xmlns:p14="http://schemas.microsoft.com/office/powerpoint/2010/main" val="25429216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 </a:t>
            </a:r>
          </a:p>
        </p:txBody>
      </p:sp>
      <p:sp>
        <p:nvSpPr>
          <p:cNvPr id="4" name="Slide Number Placeholder 3"/>
          <p:cNvSpPr>
            <a:spLocks noGrp="1"/>
          </p:cNvSpPr>
          <p:nvPr>
            <p:ph type="sldNum" sz="quarter" idx="5"/>
          </p:nvPr>
        </p:nvSpPr>
        <p:spPr/>
        <p:txBody>
          <a:bodyPr/>
          <a:lstStyle/>
          <a:p>
            <a:fld id="{C9967267-B405-864D-9893-D8BF9219B1F6}" type="slidenum">
              <a:rPr lang="en-US" smtClean="0"/>
              <a:t>50</a:t>
            </a:fld>
            <a:endParaRPr lang="en-US"/>
          </a:p>
        </p:txBody>
      </p:sp>
    </p:spTree>
    <p:extLst>
      <p:ext uri="{BB962C8B-B14F-4D97-AF65-F5344CB8AC3E}">
        <p14:creationId xmlns:p14="http://schemas.microsoft.com/office/powerpoint/2010/main" val="30644971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a:t>
            </a:r>
          </a:p>
        </p:txBody>
      </p:sp>
      <p:sp>
        <p:nvSpPr>
          <p:cNvPr id="4" name="Slide Number Placeholder 3"/>
          <p:cNvSpPr>
            <a:spLocks noGrp="1"/>
          </p:cNvSpPr>
          <p:nvPr>
            <p:ph type="sldNum" sz="quarter" idx="5"/>
          </p:nvPr>
        </p:nvSpPr>
        <p:spPr/>
        <p:txBody>
          <a:bodyPr/>
          <a:lstStyle/>
          <a:p>
            <a:fld id="{C9967267-B405-864D-9893-D8BF9219B1F6}" type="slidenum">
              <a:rPr lang="en-US" smtClean="0"/>
              <a:t>51</a:t>
            </a:fld>
            <a:endParaRPr lang="en-US"/>
          </a:p>
        </p:txBody>
      </p:sp>
    </p:spTree>
    <p:extLst>
      <p:ext uri="{BB962C8B-B14F-4D97-AF65-F5344CB8AC3E}">
        <p14:creationId xmlns:p14="http://schemas.microsoft.com/office/powerpoint/2010/main" val="5791849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58107-857E-E577-0A57-97418F4F17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B6B3A1-1FAF-DA00-CBEE-8B1602F566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2D32C7-9DB9-FDEE-A7A4-D14D1FE33A1E}"/>
              </a:ext>
            </a:extLst>
          </p:cNvPr>
          <p:cNvSpPr>
            <a:spLocks noGrp="1"/>
          </p:cNvSpPr>
          <p:nvPr>
            <p:ph type="body" idx="1"/>
          </p:nvPr>
        </p:nvSpPr>
        <p:spPr/>
        <p:txBody>
          <a:bodyPr/>
          <a:lstStyle/>
          <a:p>
            <a:r>
              <a:rPr lang="en-US"/>
              <a:t>Presenter: Victoria Sweetnam </a:t>
            </a:r>
          </a:p>
        </p:txBody>
      </p:sp>
      <p:sp>
        <p:nvSpPr>
          <p:cNvPr id="4" name="Slide Number Placeholder 3">
            <a:extLst>
              <a:ext uri="{FF2B5EF4-FFF2-40B4-BE49-F238E27FC236}">
                <a16:creationId xmlns:a16="http://schemas.microsoft.com/office/drawing/2014/main" id="{FC341DE9-6871-117D-69F6-FF5993618E32}"/>
              </a:ext>
            </a:extLst>
          </p:cNvPr>
          <p:cNvSpPr>
            <a:spLocks noGrp="1"/>
          </p:cNvSpPr>
          <p:nvPr>
            <p:ph type="sldNum" sz="quarter" idx="5"/>
          </p:nvPr>
        </p:nvSpPr>
        <p:spPr/>
        <p:txBody>
          <a:bodyPr/>
          <a:lstStyle/>
          <a:p>
            <a:fld id="{C9967267-B405-864D-9893-D8BF9219B1F6}" type="slidenum">
              <a:rPr lang="en-US" smtClean="0"/>
              <a:t>52</a:t>
            </a:fld>
            <a:endParaRPr lang="en-US"/>
          </a:p>
        </p:txBody>
      </p:sp>
    </p:spTree>
    <p:extLst>
      <p:ext uri="{BB962C8B-B14F-4D97-AF65-F5344CB8AC3E}">
        <p14:creationId xmlns:p14="http://schemas.microsoft.com/office/powerpoint/2010/main" val="401112318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 </a:t>
            </a:r>
          </a:p>
        </p:txBody>
      </p:sp>
      <p:sp>
        <p:nvSpPr>
          <p:cNvPr id="4" name="Slide Number Placeholder 3"/>
          <p:cNvSpPr>
            <a:spLocks noGrp="1"/>
          </p:cNvSpPr>
          <p:nvPr>
            <p:ph type="sldNum" sz="quarter" idx="5"/>
          </p:nvPr>
        </p:nvSpPr>
        <p:spPr/>
        <p:txBody>
          <a:bodyPr/>
          <a:lstStyle/>
          <a:p>
            <a:fld id="{C9967267-B405-864D-9893-D8BF9219B1F6}" type="slidenum">
              <a:rPr lang="en-US" smtClean="0"/>
              <a:t>53</a:t>
            </a:fld>
            <a:endParaRPr lang="en-US"/>
          </a:p>
        </p:txBody>
      </p:sp>
    </p:spTree>
    <p:extLst>
      <p:ext uri="{BB962C8B-B14F-4D97-AF65-F5344CB8AC3E}">
        <p14:creationId xmlns:p14="http://schemas.microsoft.com/office/powerpoint/2010/main" val="22490632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 </a:t>
            </a:r>
          </a:p>
        </p:txBody>
      </p:sp>
      <p:sp>
        <p:nvSpPr>
          <p:cNvPr id="4" name="Slide Number Placeholder 3"/>
          <p:cNvSpPr>
            <a:spLocks noGrp="1"/>
          </p:cNvSpPr>
          <p:nvPr>
            <p:ph type="sldNum" sz="quarter" idx="5"/>
          </p:nvPr>
        </p:nvSpPr>
        <p:spPr/>
        <p:txBody>
          <a:bodyPr/>
          <a:lstStyle/>
          <a:p>
            <a:fld id="{C9967267-B405-864D-9893-D8BF9219B1F6}" type="slidenum">
              <a:rPr lang="en-US" smtClean="0"/>
              <a:t>54</a:t>
            </a:fld>
            <a:endParaRPr lang="en-US"/>
          </a:p>
        </p:txBody>
      </p:sp>
    </p:spTree>
    <p:extLst>
      <p:ext uri="{BB962C8B-B14F-4D97-AF65-F5344CB8AC3E}">
        <p14:creationId xmlns:p14="http://schemas.microsoft.com/office/powerpoint/2010/main" val="13542446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30A2C-91E0-5713-3370-D5AF954DCB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42AB8C-9EA0-8E25-4EC8-EFBF058BDC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1A22F8-0205-2CE8-138F-F5EFF6FA7171}"/>
              </a:ext>
            </a:extLst>
          </p:cNvPr>
          <p:cNvSpPr>
            <a:spLocks noGrp="1"/>
          </p:cNvSpPr>
          <p:nvPr>
            <p:ph type="body" idx="1"/>
          </p:nvPr>
        </p:nvSpPr>
        <p:spPr/>
        <p:txBody>
          <a:bodyPr/>
          <a:lstStyle/>
          <a:p>
            <a:r>
              <a:rPr lang="en-US"/>
              <a:t>Presenter: Victoria Sweetnam</a:t>
            </a:r>
          </a:p>
        </p:txBody>
      </p:sp>
      <p:sp>
        <p:nvSpPr>
          <p:cNvPr id="4" name="Slide Number Placeholder 3">
            <a:extLst>
              <a:ext uri="{FF2B5EF4-FFF2-40B4-BE49-F238E27FC236}">
                <a16:creationId xmlns:a16="http://schemas.microsoft.com/office/drawing/2014/main" id="{3198EF4B-B32E-8512-B666-96A4CA90B84F}"/>
              </a:ext>
            </a:extLst>
          </p:cNvPr>
          <p:cNvSpPr>
            <a:spLocks noGrp="1"/>
          </p:cNvSpPr>
          <p:nvPr>
            <p:ph type="sldNum" sz="quarter" idx="5"/>
          </p:nvPr>
        </p:nvSpPr>
        <p:spPr/>
        <p:txBody>
          <a:bodyPr/>
          <a:lstStyle/>
          <a:p>
            <a:fld id="{C9967267-B405-864D-9893-D8BF9219B1F6}" type="slidenum">
              <a:rPr lang="en-US" smtClean="0"/>
              <a:t>55</a:t>
            </a:fld>
            <a:endParaRPr lang="en-US"/>
          </a:p>
        </p:txBody>
      </p:sp>
    </p:spTree>
    <p:extLst>
      <p:ext uri="{BB962C8B-B14F-4D97-AF65-F5344CB8AC3E}">
        <p14:creationId xmlns:p14="http://schemas.microsoft.com/office/powerpoint/2010/main" val="86532643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57855-84FC-3C13-50FC-36D0781840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4D52AE-E574-32B0-5BCF-484BEB2493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672700-785B-0237-4B43-D225F740A498}"/>
              </a:ext>
            </a:extLst>
          </p:cNvPr>
          <p:cNvSpPr>
            <a:spLocks noGrp="1"/>
          </p:cNvSpPr>
          <p:nvPr>
            <p:ph type="body" idx="1"/>
          </p:nvPr>
        </p:nvSpPr>
        <p:spPr/>
        <p:txBody>
          <a:bodyPr/>
          <a:lstStyle/>
          <a:p>
            <a:r>
              <a:rPr lang="en-US"/>
              <a:t>Presenter: Victoria Sweetnam</a:t>
            </a:r>
          </a:p>
          <a:p>
            <a:endParaRPr lang="en-US"/>
          </a:p>
        </p:txBody>
      </p:sp>
      <p:sp>
        <p:nvSpPr>
          <p:cNvPr id="4" name="Slide Number Placeholder 3">
            <a:extLst>
              <a:ext uri="{FF2B5EF4-FFF2-40B4-BE49-F238E27FC236}">
                <a16:creationId xmlns:a16="http://schemas.microsoft.com/office/drawing/2014/main" id="{9C190EEE-A64A-B92A-E4E4-25740A81CCE6}"/>
              </a:ext>
            </a:extLst>
          </p:cNvPr>
          <p:cNvSpPr>
            <a:spLocks noGrp="1"/>
          </p:cNvSpPr>
          <p:nvPr>
            <p:ph type="sldNum" sz="quarter" idx="5"/>
          </p:nvPr>
        </p:nvSpPr>
        <p:spPr/>
        <p:txBody>
          <a:bodyPr/>
          <a:lstStyle/>
          <a:p>
            <a:fld id="{C9967267-B405-864D-9893-D8BF9219B1F6}" type="slidenum">
              <a:rPr lang="en-US" smtClean="0"/>
              <a:t>56</a:t>
            </a:fld>
            <a:endParaRPr lang="en-US"/>
          </a:p>
        </p:txBody>
      </p:sp>
    </p:spTree>
    <p:extLst>
      <p:ext uri="{BB962C8B-B14F-4D97-AF65-F5344CB8AC3E}">
        <p14:creationId xmlns:p14="http://schemas.microsoft.com/office/powerpoint/2010/main" val="374237854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a:t>
            </a:r>
          </a:p>
          <a:p>
            <a:endParaRPr lang="en-US"/>
          </a:p>
        </p:txBody>
      </p:sp>
      <p:sp>
        <p:nvSpPr>
          <p:cNvPr id="4" name="Slide Number Placeholder 3"/>
          <p:cNvSpPr>
            <a:spLocks noGrp="1"/>
          </p:cNvSpPr>
          <p:nvPr>
            <p:ph type="sldNum" sz="quarter" idx="5"/>
          </p:nvPr>
        </p:nvSpPr>
        <p:spPr/>
        <p:txBody>
          <a:bodyPr/>
          <a:lstStyle/>
          <a:p>
            <a:fld id="{C9967267-B405-864D-9893-D8BF9219B1F6}" type="slidenum">
              <a:rPr lang="en-US" smtClean="0"/>
              <a:t>57</a:t>
            </a:fld>
            <a:endParaRPr lang="en-US"/>
          </a:p>
        </p:txBody>
      </p:sp>
    </p:spTree>
    <p:extLst>
      <p:ext uri="{BB962C8B-B14F-4D97-AF65-F5344CB8AC3E}">
        <p14:creationId xmlns:p14="http://schemas.microsoft.com/office/powerpoint/2010/main" val="244229688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Presenter: Ginna Evans </a:t>
            </a:r>
          </a:p>
          <a:p>
            <a:r>
              <a:rPr lang="en-US">
                <a:latin typeface="Calibri"/>
                <a:ea typeface="Calibri"/>
                <a:cs typeface="Calibri"/>
              </a:rPr>
              <a:t>FACILITATOR: These are some slides for your reference only that help define elements of the complexity grid</a:t>
            </a:r>
          </a:p>
        </p:txBody>
      </p:sp>
      <p:sp>
        <p:nvSpPr>
          <p:cNvPr id="4" name="Slide Number Placeholder 3"/>
          <p:cNvSpPr>
            <a:spLocks noGrp="1"/>
          </p:cNvSpPr>
          <p:nvPr>
            <p:ph type="sldNum" sz="quarter" idx="5"/>
          </p:nvPr>
        </p:nvSpPr>
        <p:spPr/>
        <p:txBody>
          <a:bodyPr/>
          <a:lstStyle/>
          <a:p>
            <a:fld id="{C9967267-B405-864D-9893-D8BF9219B1F6}" type="slidenum">
              <a:rPr lang="en-US" smtClean="0"/>
              <a:t>59</a:t>
            </a:fld>
            <a:endParaRPr lang="en-US"/>
          </a:p>
        </p:txBody>
      </p:sp>
    </p:spTree>
    <p:extLst>
      <p:ext uri="{BB962C8B-B14F-4D97-AF65-F5344CB8AC3E}">
        <p14:creationId xmlns:p14="http://schemas.microsoft.com/office/powerpoint/2010/main" val="46552907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a:p>
            <a:endParaRPr lang="en-US"/>
          </a:p>
          <a:p>
            <a:endParaRPr lang="en-US"/>
          </a:p>
        </p:txBody>
      </p:sp>
      <p:sp>
        <p:nvSpPr>
          <p:cNvPr id="4" name="Slide Number Placeholder 3"/>
          <p:cNvSpPr>
            <a:spLocks noGrp="1"/>
          </p:cNvSpPr>
          <p:nvPr>
            <p:ph type="sldNum" sz="quarter" idx="5"/>
          </p:nvPr>
        </p:nvSpPr>
        <p:spPr/>
        <p:txBody>
          <a:bodyPr/>
          <a:lstStyle/>
          <a:p>
            <a:fld id="{C9967267-B405-864D-9893-D8BF9219B1F6}" type="slidenum">
              <a:rPr lang="en-US" smtClean="0"/>
              <a:t>60</a:t>
            </a:fld>
            <a:endParaRPr lang="en-US"/>
          </a:p>
        </p:txBody>
      </p:sp>
    </p:spTree>
    <p:extLst>
      <p:ext uri="{BB962C8B-B14F-4D97-AF65-F5344CB8AC3E}">
        <p14:creationId xmlns:p14="http://schemas.microsoft.com/office/powerpoint/2010/main" val="2286244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a:t>
            </a:r>
          </a:p>
          <a:p>
            <a:endParaRPr lang="en-US"/>
          </a:p>
          <a:p>
            <a:r>
              <a:rPr lang="en-US"/>
              <a:t>FACILITATOR:</a:t>
            </a:r>
          </a:p>
          <a:p>
            <a:endParaRPr lang="en-US"/>
          </a:p>
          <a:p>
            <a:r>
              <a:rPr lang="en-US"/>
              <a:t>I will just highlight some definitions here to help with understanding:</a:t>
            </a:r>
          </a:p>
          <a:p>
            <a:endParaRPr lang="en-US"/>
          </a:p>
          <a:p>
            <a:pPr marL="171450" indent="-171450">
              <a:buFont typeface="Arial"/>
              <a:buChar char="•"/>
            </a:pPr>
            <a:r>
              <a:rPr lang="en-US" b="1"/>
              <a:t>ICD-10 codes-</a:t>
            </a:r>
            <a:r>
              <a:rPr lang="en-US"/>
              <a:t>-&gt; "the why" or diagnosis--&gt; Remember that every payer uses ICD-10 codes on claims (standardized diagnostic language in the US)</a:t>
            </a:r>
          </a:p>
          <a:p>
            <a:pPr marL="171450" indent="-171450">
              <a:buFont typeface="Arial"/>
              <a:buChar char="•"/>
            </a:pPr>
            <a:r>
              <a:rPr lang="en-US" b="1"/>
              <a:t>CPT (current procedural terminology) codes:</a:t>
            </a:r>
            <a:r>
              <a:rPr lang="en-US"/>
              <a:t> "the what" (service). This is a greater umbrella for everything you do clinically for billing  (office visits, procedures, imaging, care management services)</a:t>
            </a:r>
          </a:p>
          <a:p>
            <a:pPr marL="628650" lvl="1" indent="-171450">
              <a:buFont typeface="Courier New"/>
              <a:buChar char="o"/>
            </a:pPr>
            <a:r>
              <a:rPr lang="en-US" b="1"/>
              <a:t>E/M (Evaluation/management) codes</a:t>
            </a:r>
            <a:r>
              <a:rPr lang="en-US"/>
              <a:t> : types of CPT codes when evaluating a patient, medical decision making, and managing care (not doing procedures). </a:t>
            </a:r>
          </a:p>
          <a:p>
            <a:pPr marL="171450" indent="-171450">
              <a:buFont typeface="Arial"/>
              <a:buChar char="•"/>
            </a:pPr>
            <a:r>
              <a:rPr lang="en-US" b="1"/>
              <a:t>RVU (relative value unit)</a:t>
            </a:r>
            <a:r>
              <a:rPr lang="en-US"/>
              <a:t> are the foundation for physician reimbursement and productivity measurement</a:t>
            </a:r>
          </a:p>
          <a:p>
            <a:pPr marL="171450" indent="-171450">
              <a:buFont typeface="Arial"/>
              <a:buChar char="•"/>
            </a:pPr>
            <a:r>
              <a:rPr lang="en-US" b="1"/>
              <a:t>Conversion factor </a:t>
            </a:r>
            <a:r>
              <a:rPr lang="en-US"/>
              <a:t>is typically updated every year by CMS</a:t>
            </a:r>
          </a:p>
          <a:p>
            <a:pPr marL="628650" lvl="1" indent="-171450">
              <a:buFont typeface="Courier New"/>
              <a:buChar char="o"/>
            </a:pPr>
            <a:endParaRPr lang="en-US"/>
          </a:p>
        </p:txBody>
      </p:sp>
      <p:sp>
        <p:nvSpPr>
          <p:cNvPr id="4" name="Slide Number Placeholder 3"/>
          <p:cNvSpPr>
            <a:spLocks noGrp="1"/>
          </p:cNvSpPr>
          <p:nvPr>
            <p:ph type="sldNum" sz="quarter" idx="5"/>
          </p:nvPr>
        </p:nvSpPr>
        <p:spPr/>
        <p:txBody>
          <a:bodyPr/>
          <a:lstStyle/>
          <a:p>
            <a:fld id="{C9967267-B405-864D-9893-D8BF9219B1F6}" type="slidenum">
              <a:rPr lang="en-US" smtClean="0"/>
              <a:t>6</a:t>
            </a:fld>
            <a:endParaRPr lang="en-US"/>
          </a:p>
        </p:txBody>
      </p:sp>
    </p:spTree>
    <p:extLst>
      <p:ext uri="{BB962C8B-B14F-4D97-AF65-F5344CB8AC3E}">
        <p14:creationId xmlns:p14="http://schemas.microsoft.com/office/powerpoint/2010/main" val="37728989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a:p>
            <a:endParaRPr lang="en-US"/>
          </a:p>
          <a:p>
            <a:endParaRPr lang="en-US"/>
          </a:p>
        </p:txBody>
      </p:sp>
      <p:sp>
        <p:nvSpPr>
          <p:cNvPr id="4" name="Slide Number Placeholder 3"/>
          <p:cNvSpPr>
            <a:spLocks noGrp="1"/>
          </p:cNvSpPr>
          <p:nvPr>
            <p:ph type="sldNum" sz="quarter" idx="5"/>
          </p:nvPr>
        </p:nvSpPr>
        <p:spPr/>
        <p:txBody>
          <a:bodyPr/>
          <a:lstStyle/>
          <a:p>
            <a:fld id="{C9967267-B405-864D-9893-D8BF9219B1F6}" type="slidenum">
              <a:rPr lang="en-US" smtClean="0"/>
              <a:t>61</a:t>
            </a:fld>
            <a:endParaRPr lang="en-US"/>
          </a:p>
        </p:txBody>
      </p:sp>
    </p:spTree>
    <p:extLst>
      <p:ext uri="{BB962C8B-B14F-4D97-AF65-F5344CB8AC3E}">
        <p14:creationId xmlns:p14="http://schemas.microsoft.com/office/powerpoint/2010/main" val="191384133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a:p>
            <a:endParaRPr lang="en-US"/>
          </a:p>
          <a:p>
            <a:endParaRPr lang="en-US"/>
          </a:p>
        </p:txBody>
      </p:sp>
      <p:sp>
        <p:nvSpPr>
          <p:cNvPr id="4" name="Slide Number Placeholder 3"/>
          <p:cNvSpPr>
            <a:spLocks noGrp="1"/>
          </p:cNvSpPr>
          <p:nvPr>
            <p:ph type="sldNum" sz="quarter" idx="5"/>
          </p:nvPr>
        </p:nvSpPr>
        <p:spPr/>
        <p:txBody>
          <a:bodyPr/>
          <a:lstStyle/>
          <a:p>
            <a:fld id="{C9967267-B405-864D-9893-D8BF9219B1F6}" type="slidenum">
              <a:rPr lang="en-US" smtClean="0"/>
              <a:t>62</a:t>
            </a:fld>
            <a:endParaRPr lang="en-US"/>
          </a:p>
        </p:txBody>
      </p:sp>
    </p:spTree>
    <p:extLst>
      <p:ext uri="{BB962C8B-B14F-4D97-AF65-F5344CB8AC3E}">
        <p14:creationId xmlns:p14="http://schemas.microsoft.com/office/powerpoint/2010/main" val="196023432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a:p>
            <a:endParaRPr lang="en-US"/>
          </a:p>
          <a:p>
            <a:endParaRPr lang="en-US"/>
          </a:p>
        </p:txBody>
      </p:sp>
      <p:sp>
        <p:nvSpPr>
          <p:cNvPr id="4" name="Slide Number Placeholder 3"/>
          <p:cNvSpPr>
            <a:spLocks noGrp="1"/>
          </p:cNvSpPr>
          <p:nvPr>
            <p:ph type="sldNum" sz="quarter" idx="5"/>
          </p:nvPr>
        </p:nvSpPr>
        <p:spPr/>
        <p:txBody>
          <a:bodyPr/>
          <a:lstStyle/>
          <a:p>
            <a:fld id="{C9967267-B405-864D-9893-D8BF9219B1F6}" type="slidenum">
              <a:rPr lang="en-US" smtClean="0"/>
              <a:t>63</a:t>
            </a:fld>
            <a:endParaRPr lang="en-US"/>
          </a:p>
        </p:txBody>
      </p:sp>
    </p:spTree>
    <p:extLst>
      <p:ext uri="{BB962C8B-B14F-4D97-AF65-F5344CB8AC3E}">
        <p14:creationId xmlns:p14="http://schemas.microsoft.com/office/powerpoint/2010/main" val="3680693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a:p>
            <a:endParaRPr lang="en-US"/>
          </a:p>
          <a:p>
            <a:endParaRPr lang="en-US"/>
          </a:p>
        </p:txBody>
      </p:sp>
      <p:sp>
        <p:nvSpPr>
          <p:cNvPr id="4" name="Slide Number Placeholder 3"/>
          <p:cNvSpPr>
            <a:spLocks noGrp="1"/>
          </p:cNvSpPr>
          <p:nvPr>
            <p:ph type="sldNum" sz="quarter" idx="5"/>
          </p:nvPr>
        </p:nvSpPr>
        <p:spPr/>
        <p:txBody>
          <a:bodyPr/>
          <a:lstStyle/>
          <a:p>
            <a:fld id="{C9967267-B405-864D-9893-D8BF9219B1F6}" type="slidenum">
              <a:rPr lang="en-US" smtClean="0"/>
              <a:t>64</a:t>
            </a:fld>
            <a:endParaRPr lang="en-US"/>
          </a:p>
        </p:txBody>
      </p:sp>
    </p:spTree>
    <p:extLst>
      <p:ext uri="{BB962C8B-B14F-4D97-AF65-F5344CB8AC3E}">
        <p14:creationId xmlns:p14="http://schemas.microsoft.com/office/powerpoint/2010/main" val="134497141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p:txBody>
      </p:sp>
      <p:sp>
        <p:nvSpPr>
          <p:cNvPr id="4" name="Slide Number Placeholder 3"/>
          <p:cNvSpPr>
            <a:spLocks noGrp="1"/>
          </p:cNvSpPr>
          <p:nvPr>
            <p:ph type="sldNum" sz="quarter" idx="5"/>
          </p:nvPr>
        </p:nvSpPr>
        <p:spPr/>
        <p:txBody>
          <a:bodyPr/>
          <a:lstStyle/>
          <a:p>
            <a:fld id="{C9967267-B405-864D-9893-D8BF9219B1F6}" type="slidenum">
              <a:rPr lang="en-US" smtClean="0"/>
              <a:t>65</a:t>
            </a:fld>
            <a:endParaRPr lang="en-US"/>
          </a:p>
        </p:txBody>
      </p:sp>
    </p:spTree>
    <p:extLst>
      <p:ext uri="{BB962C8B-B14F-4D97-AF65-F5344CB8AC3E}">
        <p14:creationId xmlns:p14="http://schemas.microsoft.com/office/powerpoint/2010/main" val="417803791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p:txBody>
      </p:sp>
      <p:sp>
        <p:nvSpPr>
          <p:cNvPr id="4" name="Slide Number Placeholder 3"/>
          <p:cNvSpPr>
            <a:spLocks noGrp="1"/>
          </p:cNvSpPr>
          <p:nvPr>
            <p:ph type="sldNum" sz="quarter" idx="5"/>
          </p:nvPr>
        </p:nvSpPr>
        <p:spPr/>
        <p:txBody>
          <a:bodyPr/>
          <a:lstStyle/>
          <a:p>
            <a:fld id="{C9967267-B405-864D-9893-D8BF9219B1F6}" type="slidenum">
              <a:rPr lang="en-US" smtClean="0"/>
              <a:t>66</a:t>
            </a:fld>
            <a:endParaRPr lang="en-US"/>
          </a:p>
        </p:txBody>
      </p:sp>
    </p:spTree>
    <p:extLst>
      <p:ext uri="{BB962C8B-B14F-4D97-AF65-F5344CB8AC3E}">
        <p14:creationId xmlns:p14="http://schemas.microsoft.com/office/powerpoint/2010/main" val="301344650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p:txBody>
      </p:sp>
      <p:sp>
        <p:nvSpPr>
          <p:cNvPr id="4" name="Slide Number Placeholder 3"/>
          <p:cNvSpPr>
            <a:spLocks noGrp="1"/>
          </p:cNvSpPr>
          <p:nvPr>
            <p:ph type="sldNum" sz="quarter" idx="5"/>
          </p:nvPr>
        </p:nvSpPr>
        <p:spPr/>
        <p:txBody>
          <a:bodyPr/>
          <a:lstStyle/>
          <a:p>
            <a:fld id="{C9967267-B405-864D-9893-D8BF9219B1F6}" type="slidenum">
              <a:rPr lang="en-US" smtClean="0"/>
              <a:t>67</a:t>
            </a:fld>
            <a:endParaRPr lang="en-US"/>
          </a:p>
        </p:txBody>
      </p:sp>
    </p:spTree>
    <p:extLst>
      <p:ext uri="{BB962C8B-B14F-4D97-AF65-F5344CB8AC3E}">
        <p14:creationId xmlns:p14="http://schemas.microsoft.com/office/powerpoint/2010/main" val="77069202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p:txBody>
      </p:sp>
      <p:sp>
        <p:nvSpPr>
          <p:cNvPr id="4" name="Slide Number Placeholder 3"/>
          <p:cNvSpPr>
            <a:spLocks noGrp="1"/>
          </p:cNvSpPr>
          <p:nvPr>
            <p:ph type="sldNum" sz="quarter" idx="5"/>
          </p:nvPr>
        </p:nvSpPr>
        <p:spPr/>
        <p:txBody>
          <a:bodyPr/>
          <a:lstStyle/>
          <a:p>
            <a:fld id="{C9967267-B405-864D-9893-D8BF9219B1F6}" type="slidenum">
              <a:rPr lang="en-US" smtClean="0"/>
              <a:t>68</a:t>
            </a:fld>
            <a:endParaRPr lang="en-US"/>
          </a:p>
        </p:txBody>
      </p:sp>
    </p:spTree>
    <p:extLst>
      <p:ext uri="{BB962C8B-B14F-4D97-AF65-F5344CB8AC3E}">
        <p14:creationId xmlns:p14="http://schemas.microsoft.com/office/powerpoint/2010/main" val="53344824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Tammie Quest</a:t>
            </a:r>
          </a:p>
        </p:txBody>
      </p:sp>
      <p:sp>
        <p:nvSpPr>
          <p:cNvPr id="4" name="Slide Number Placeholder 3"/>
          <p:cNvSpPr>
            <a:spLocks noGrp="1"/>
          </p:cNvSpPr>
          <p:nvPr>
            <p:ph type="sldNum" sz="quarter" idx="5"/>
          </p:nvPr>
        </p:nvSpPr>
        <p:spPr/>
        <p:txBody>
          <a:bodyPr/>
          <a:lstStyle/>
          <a:p>
            <a:fld id="{C9967267-B405-864D-9893-D8BF9219B1F6}" type="slidenum">
              <a:rPr lang="en-US" smtClean="0"/>
              <a:t>69</a:t>
            </a:fld>
            <a:endParaRPr lang="en-US"/>
          </a:p>
        </p:txBody>
      </p:sp>
    </p:spTree>
    <p:extLst>
      <p:ext uri="{BB962C8B-B14F-4D97-AF65-F5344CB8AC3E}">
        <p14:creationId xmlns:p14="http://schemas.microsoft.com/office/powerpoint/2010/main" val="2493123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32194-9547-80B2-4CF0-1872531CA4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7EC5B1-3D0F-F233-1B15-B3144F9A6E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352125-C51D-1D80-A706-DC7A0F752B6F}"/>
              </a:ext>
            </a:extLst>
          </p:cNvPr>
          <p:cNvSpPr>
            <a:spLocks noGrp="1"/>
          </p:cNvSpPr>
          <p:nvPr>
            <p:ph type="body" idx="1"/>
          </p:nvPr>
        </p:nvSpPr>
        <p:spPr/>
        <p:txBody>
          <a:bodyPr/>
          <a:lstStyle/>
          <a:p>
            <a:r>
              <a:rPr lang="en-US"/>
              <a:t>Presenter: Victoria Sweetnam</a:t>
            </a:r>
          </a:p>
          <a:p>
            <a:r>
              <a:rPr lang="en-US"/>
              <a:t>FACILITATOR:</a:t>
            </a:r>
          </a:p>
          <a:p>
            <a:r>
              <a:rPr lang="en-US"/>
              <a:t>Some helpful definitions:</a:t>
            </a:r>
          </a:p>
          <a:p>
            <a:pPr marL="171450" indent="-171450">
              <a:buFont typeface="Arial"/>
              <a:buChar char="•"/>
            </a:pPr>
            <a:r>
              <a:rPr lang="en-US"/>
              <a:t>Case Rates: bundled or capitated payment per patient over fixed time</a:t>
            </a:r>
          </a:p>
          <a:p>
            <a:pPr marL="171450" indent="-171450">
              <a:buFont typeface="Arial"/>
              <a:buChar char="•"/>
            </a:pPr>
            <a:r>
              <a:rPr lang="en-US"/>
              <a:t>Medicaid waivers: is for patients that need institutional level care and provides them resources to support them living at home  (they can facilitate palliative care services). This allows for new services like home pall care or home-based IDT to be allowed to be paid for </a:t>
            </a:r>
          </a:p>
          <a:p>
            <a:pPr marL="171450" indent="-171450">
              <a:buFont typeface="Arial"/>
              <a:buChar char="•"/>
            </a:pPr>
            <a:r>
              <a:rPr lang="en-US"/>
              <a:t>Communication/virtual care codes are used to bill for care delivered without a standard in person visit (i.e., to manage phone calls (audio-only visits),  brief check-in, E-visits for portal messages, remote monitoring)</a:t>
            </a:r>
          </a:p>
        </p:txBody>
      </p:sp>
      <p:sp>
        <p:nvSpPr>
          <p:cNvPr id="4" name="Slide Number Placeholder 3">
            <a:extLst>
              <a:ext uri="{FF2B5EF4-FFF2-40B4-BE49-F238E27FC236}">
                <a16:creationId xmlns:a16="http://schemas.microsoft.com/office/drawing/2014/main" id="{EEE249E8-740A-1F75-9BB9-70A277824576}"/>
              </a:ext>
            </a:extLst>
          </p:cNvPr>
          <p:cNvSpPr>
            <a:spLocks noGrp="1"/>
          </p:cNvSpPr>
          <p:nvPr>
            <p:ph type="sldNum" sz="quarter" idx="5"/>
          </p:nvPr>
        </p:nvSpPr>
        <p:spPr/>
        <p:txBody>
          <a:bodyPr/>
          <a:lstStyle/>
          <a:p>
            <a:fld id="{C9967267-B405-864D-9893-D8BF9219B1F6}" type="slidenum">
              <a:rPr lang="en-US" smtClean="0"/>
              <a:t>7</a:t>
            </a:fld>
            <a:endParaRPr lang="en-US"/>
          </a:p>
        </p:txBody>
      </p:sp>
    </p:spTree>
    <p:extLst>
      <p:ext uri="{BB962C8B-B14F-4D97-AF65-F5344CB8AC3E}">
        <p14:creationId xmlns:p14="http://schemas.microsoft.com/office/powerpoint/2010/main" val="4179771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a:t>
            </a:r>
            <a:endParaRPr lang="en-US">
              <a:solidFill>
                <a:srgbClr val="444444"/>
              </a:solidFill>
            </a:endParaRPr>
          </a:p>
          <a:p>
            <a:r>
              <a:rPr lang="en-US"/>
              <a:t>Facilitator:</a:t>
            </a:r>
            <a:endParaRPr lang="en-US">
              <a:solidFill>
                <a:srgbClr val="444444"/>
              </a:solidFill>
            </a:endParaRPr>
          </a:p>
          <a:p>
            <a:pPr marL="171450" indent="-171450">
              <a:buFont typeface="Calibri,Sans-Serif"/>
              <a:buChar char="-"/>
            </a:pPr>
            <a:r>
              <a:rPr lang="en-US"/>
              <a:t>Medicare advantage: </a:t>
            </a:r>
            <a:r>
              <a:rPr lang="en-US" b="1"/>
              <a:t>both private and heavily subsidized by the government. </a:t>
            </a:r>
            <a:endParaRPr lang="en-US"/>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9967267-B405-864D-9893-D8BF9219B1F6}" type="slidenum">
              <a:rPr lang="en-US" smtClean="0"/>
              <a:t>8</a:t>
            </a:fld>
            <a:endParaRPr lang="en-US"/>
          </a:p>
        </p:txBody>
      </p:sp>
    </p:spTree>
    <p:extLst>
      <p:ext uri="{BB962C8B-B14F-4D97-AF65-F5344CB8AC3E}">
        <p14:creationId xmlns:p14="http://schemas.microsoft.com/office/powerpoint/2010/main" val="3564204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Victoria Sweetnam</a:t>
            </a:r>
          </a:p>
        </p:txBody>
      </p:sp>
      <p:sp>
        <p:nvSpPr>
          <p:cNvPr id="4" name="Slide Number Placeholder 3"/>
          <p:cNvSpPr>
            <a:spLocks noGrp="1"/>
          </p:cNvSpPr>
          <p:nvPr>
            <p:ph type="sldNum" sz="quarter" idx="5"/>
          </p:nvPr>
        </p:nvSpPr>
        <p:spPr/>
        <p:txBody>
          <a:bodyPr/>
          <a:lstStyle/>
          <a:p>
            <a:fld id="{C9967267-B405-864D-9893-D8BF9219B1F6}" type="slidenum">
              <a:rPr lang="en-US" smtClean="0"/>
              <a:t>9</a:t>
            </a:fld>
            <a:endParaRPr lang="en-US"/>
          </a:p>
        </p:txBody>
      </p:sp>
    </p:spTree>
    <p:extLst>
      <p:ext uri="{BB962C8B-B14F-4D97-AF65-F5344CB8AC3E}">
        <p14:creationId xmlns:p14="http://schemas.microsoft.com/office/powerpoint/2010/main" val="1799971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838200" y="846660"/>
            <a:ext cx="1846371" cy="784708"/>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2361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bg>
      <p:bgPr>
        <a:solidFill>
          <a:schemeClr val="tx1"/>
        </a:solidFill>
        <a:effectLst/>
      </p:bgPr>
    </p:bg>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2" name="Google Shape;338;p75">
            <a:extLst>
              <a:ext uri="{FF2B5EF4-FFF2-40B4-BE49-F238E27FC236}">
                <a16:creationId xmlns:a16="http://schemas.microsoft.com/office/drawing/2014/main" id="{D56E6A1D-7D49-4509-906F-05BB04A789EF}"/>
              </a:ext>
            </a:extLst>
          </p:cNvPr>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1816317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bg>
      <p:bgPr>
        <a:solidFill>
          <a:schemeClr val="tx1"/>
        </a:solidFill>
        <a:effectLst/>
      </p:bgPr>
    </p:bg>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101" name="Google Shape;101;p50"/>
          <p:cNvPicPr preferRelativeResize="0"/>
          <p:nvPr userDrawn="1"/>
        </p:nvPicPr>
        <p:blipFill rotWithShape="1">
          <a:blip r:embed="rId2" cstate="screen">
            <a:alphaModFix/>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pic>
        <p:nvPicPr>
          <p:cNvPr id="2" name="Google Shape;338;p75">
            <a:extLst>
              <a:ext uri="{FF2B5EF4-FFF2-40B4-BE49-F238E27FC236}">
                <a16:creationId xmlns:a16="http://schemas.microsoft.com/office/drawing/2014/main" id="{D56E6A1D-7D49-4509-906F-05BB04A789EF}"/>
              </a:ext>
            </a:extLst>
          </p:cNvPr>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40561434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Tree>
    <p:extLst>
      <p:ext uri="{BB962C8B-B14F-4D97-AF65-F5344CB8AC3E}">
        <p14:creationId xmlns:p14="http://schemas.microsoft.com/office/powerpoint/2010/main" val="6652064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101" name="Google Shape;101;p50"/>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Tree>
    <p:extLst>
      <p:ext uri="{BB962C8B-B14F-4D97-AF65-F5344CB8AC3E}">
        <p14:creationId xmlns:p14="http://schemas.microsoft.com/office/powerpoint/2010/main" val="3210319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09"/>
            <a:ext cx="12192000" cy="5138991"/>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Google Shape;98;p49">
            <a:extLst>
              <a:ext uri="{FF2B5EF4-FFF2-40B4-BE49-F238E27FC236}">
                <a16:creationId xmlns:a16="http://schemas.microsoft.com/office/drawing/2014/main" id="{4E400A15-E6A1-4EA0-35CF-D3A258A3B733}"/>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6" name="Picture 5" descr="A black background with a black square&#10;&#10;AI-generated content may be incorrect.">
            <a:extLst>
              <a:ext uri="{FF2B5EF4-FFF2-40B4-BE49-F238E27FC236}">
                <a16:creationId xmlns:a16="http://schemas.microsoft.com/office/drawing/2014/main" id="{49FA0C0A-7850-7328-A986-F31DA19ECC7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9457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10"/>
            <a:ext cx="12192000" cy="5138990"/>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Google Shape;98;p49">
            <a:extLst>
              <a:ext uri="{FF2B5EF4-FFF2-40B4-BE49-F238E27FC236}">
                <a16:creationId xmlns:a16="http://schemas.microsoft.com/office/drawing/2014/main" id="{4E400A15-E6A1-4EA0-35CF-D3A258A3B733}"/>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6" name="Picture 5" descr="A black background with a black square&#10;&#10;AI-generated content may be incorrect.">
            <a:extLst>
              <a:ext uri="{FF2B5EF4-FFF2-40B4-BE49-F238E27FC236}">
                <a16:creationId xmlns:a16="http://schemas.microsoft.com/office/drawing/2014/main" id="{D9673487-1229-93DA-C32B-5FA057F1B708}"/>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22910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74033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bg1">
            <a:lumMod val="95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7DEB4CEE-043F-D6D6-A50F-EC9EBA442C32}"/>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4283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lumMod val="20000"/>
            <a:lumOff val="80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58B71039-B0E0-FA30-35B2-B125253B75E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1362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Layout" preserve="1">
  <p:cSld name="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05" name="Google Shape;105;p52"/>
          <p:cNvSpPr/>
          <p:nvPr/>
        </p:nvSpPr>
        <p:spPr>
          <a:xfrm>
            <a:off x="6154558"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7" name="Google Shape;107;p52"/>
          <p:cNvSpPr txBox="1">
            <a:spLocks noGrp="1"/>
          </p:cNvSpPr>
          <p:nvPr>
            <p:ph type="body" idx="1" hasCustomPrompt="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24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sp>
        <p:nvSpPr>
          <p:cNvPr id="108" name="Google Shape;108;p52"/>
          <p:cNvSpPr txBox="1">
            <a:spLocks noGrp="1"/>
          </p:cNvSpPr>
          <p:nvPr>
            <p:ph type="body" idx="2" hasCustomPrompt="1"/>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24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413893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dk1"/>
        </a:solidFill>
        <a:effectLst/>
      </p:bgPr>
    </p:bg>
    <p:spTree>
      <p:nvGrpSpPr>
        <p:cNvPr id="1" name="Shape 37"/>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AF966E3C-B1D6-9D91-598D-1AC1EC3797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4"/>
          <a:stretch>
            <a:fillRect/>
          </a:stretch>
        </p:blipFill>
        <p:spPr>
          <a:xfrm>
            <a:off x="838200" y="846660"/>
            <a:ext cx="1846371" cy="784708"/>
          </a:xfrm>
          <a:prstGeom prst="rect">
            <a:avLst/>
          </a:prstGeom>
        </p:spPr>
      </p:pic>
    </p:spTree>
    <p:extLst>
      <p:ext uri="{BB962C8B-B14F-4D97-AF65-F5344CB8AC3E}">
        <p14:creationId xmlns:p14="http://schemas.microsoft.com/office/powerpoint/2010/main" val="485021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Layout" preserve="1" userDrawn="1">
  <p:cSld name="1_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05" name="Google Shape;105;p52"/>
          <p:cNvSpPr/>
          <p:nvPr/>
        </p:nvSpPr>
        <p:spPr>
          <a:xfrm>
            <a:off x="6154558"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
        <p:nvSpPr>
          <p:cNvPr id="3" name="Google Shape;107;p52">
            <a:extLst>
              <a:ext uri="{FF2B5EF4-FFF2-40B4-BE49-F238E27FC236}">
                <a16:creationId xmlns:a16="http://schemas.microsoft.com/office/drawing/2014/main" id="{4AFCD267-D9D4-C494-C79D-3AA50170AAAF}"/>
              </a:ext>
            </a:extLst>
          </p:cNvPr>
          <p:cNvSpPr txBox="1">
            <a:spLocks noGrp="1"/>
          </p:cNvSpPr>
          <p:nvPr>
            <p:ph type="body" idx="1" hasCustomPrompt="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24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sp>
        <p:nvSpPr>
          <p:cNvPr id="4" name="Google Shape;108;p52">
            <a:extLst>
              <a:ext uri="{FF2B5EF4-FFF2-40B4-BE49-F238E27FC236}">
                <a16:creationId xmlns:a16="http://schemas.microsoft.com/office/drawing/2014/main" id="{296377AE-AFB8-F011-D6E3-E9B0FA59001C}"/>
              </a:ext>
            </a:extLst>
          </p:cNvPr>
          <p:cNvSpPr txBox="1">
            <a:spLocks noGrp="1"/>
          </p:cNvSpPr>
          <p:nvPr>
            <p:ph type="body" idx="2" hasCustomPrompt="1"/>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24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spTree>
    <p:extLst>
      <p:ext uri="{BB962C8B-B14F-4D97-AF65-F5344CB8AC3E}">
        <p14:creationId xmlns:p14="http://schemas.microsoft.com/office/powerpoint/2010/main" val="1444322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Layout" preserve="1">
  <p:cSld name="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13" name="Google Shape;113;p53"/>
          <p:cNvSpPr/>
          <p:nvPr userDrawn="1"/>
        </p:nvSpPr>
        <p:spPr>
          <a:xfrm>
            <a:off x="8000529"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hasCustomPrompt="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20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8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6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400"/>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p:txBody>
      </p:sp>
      <p:sp>
        <p:nvSpPr>
          <p:cNvPr id="117" name="Google Shape;117;p53"/>
          <p:cNvSpPr txBox="1">
            <a:spLocks noGrp="1"/>
          </p:cNvSpPr>
          <p:nvPr>
            <p:ph type="body" idx="2" hasCustomPrompt="1"/>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20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8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6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400"/>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p:txBody>
      </p:sp>
      <p:sp>
        <p:nvSpPr>
          <p:cNvPr id="118" name="Google Shape;118;p53"/>
          <p:cNvSpPr txBox="1">
            <a:spLocks noGrp="1"/>
          </p:cNvSpPr>
          <p:nvPr>
            <p:ph type="body" idx="3" hasCustomPrompt="1"/>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20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8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6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400"/>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2166749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Layout" preserve="1" userDrawn="1">
  <p:cSld name="1_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13" name="Google Shape;113;p53"/>
          <p:cNvSpPr/>
          <p:nvPr userDrawn="1"/>
        </p:nvSpPr>
        <p:spPr>
          <a:xfrm>
            <a:off x="8000529"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
        <p:nvSpPr>
          <p:cNvPr id="6" name="Google Shape;116;p53">
            <a:extLst>
              <a:ext uri="{FF2B5EF4-FFF2-40B4-BE49-F238E27FC236}">
                <a16:creationId xmlns:a16="http://schemas.microsoft.com/office/drawing/2014/main" id="{1075316B-CF9A-0B1E-38D2-258FB467F9C5}"/>
              </a:ext>
            </a:extLst>
          </p:cNvPr>
          <p:cNvSpPr txBox="1">
            <a:spLocks noGrp="1"/>
          </p:cNvSpPr>
          <p:nvPr>
            <p:ph type="body" idx="1" hasCustomPrompt="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20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8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6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400"/>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p:txBody>
      </p:sp>
      <p:sp>
        <p:nvSpPr>
          <p:cNvPr id="7" name="Google Shape;117;p53">
            <a:extLst>
              <a:ext uri="{FF2B5EF4-FFF2-40B4-BE49-F238E27FC236}">
                <a16:creationId xmlns:a16="http://schemas.microsoft.com/office/drawing/2014/main" id="{82F5DDDD-EA17-BC34-5F80-53B126D1BDBD}"/>
              </a:ext>
            </a:extLst>
          </p:cNvPr>
          <p:cNvSpPr txBox="1">
            <a:spLocks noGrp="1"/>
          </p:cNvSpPr>
          <p:nvPr>
            <p:ph type="body" idx="2" hasCustomPrompt="1"/>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20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8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6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400"/>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p:txBody>
      </p:sp>
      <p:sp>
        <p:nvSpPr>
          <p:cNvPr id="8" name="Google Shape;118;p53">
            <a:extLst>
              <a:ext uri="{FF2B5EF4-FFF2-40B4-BE49-F238E27FC236}">
                <a16:creationId xmlns:a16="http://schemas.microsoft.com/office/drawing/2014/main" id="{11B61519-9E15-E468-E4B1-49B5306148E2}"/>
              </a:ext>
            </a:extLst>
          </p:cNvPr>
          <p:cNvSpPr txBox="1">
            <a:spLocks noGrp="1"/>
          </p:cNvSpPr>
          <p:nvPr>
            <p:ph type="body" idx="3" hasCustomPrompt="1"/>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20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8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6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400"/>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p:txBody>
      </p:sp>
    </p:spTree>
    <p:extLst>
      <p:ext uri="{BB962C8B-B14F-4D97-AF65-F5344CB8AC3E}">
        <p14:creationId xmlns:p14="http://schemas.microsoft.com/office/powerpoint/2010/main" val="371283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Layout with Icons" preserve="1">
  <p:cSld name="Two Content Layout with Icons">
    <p:spTree>
      <p:nvGrpSpPr>
        <p:cNvPr id="1" name="Shape 122"/>
        <p:cNvGrpSpPr/>
        <p:nvPr/>
      </p:nvGrpSpPr>
      <p:grpSpPr>
        <a:xfrm>
          <a:off x="0" y="0"/>
          <a:ext cx="0" cy="0"/>
          <a:chOff x="0" y="0"/>
          <a:chExt cx="0" cy="0"/>
        </a:xfrm>
      </p:grpSpPr>
      <p:pic>
        <p:nvPicPr>
          <p:cNvPr id="133" name="Google Shape;133;p54"/>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23" name="Google Shape;123;p5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24" name="Google Shape;124;p54"/>
          <p:cNvSpPr txBox="1">
            <a:spLocks noGrp="1"/>
          </p:cNvSpPr>
          <p:nvPr>
            <p:ph type="body" idx="1" hasCustomPrompt="1"/>
          </p:nvPr>
        </p:nvSpPr>
        <p:spPr>
          <a:xfrm>
            <a:off x="799481" y="3327371"/>
            <a:ext cx="5004419" cy="2732765"/>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6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200"/>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sp>
        <p:nvSpPr>
          <p:cNvPr id="125" name="Google Shape;125;p54"/>
          <p:cNvSpPr txBox="1">
            <a:spLocks noGrp="1"/>
          </p:cNvSpPr>
          <p:nvPr>
            <p:ph type="body" idx="2"/>
          </p:nvPr>
        </p:nvSpPr>
        <p:spPr>
          <a:xfrm>
            <a:off x="799484" y="2718957"/>
            <a:ext cx="5004416"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54"/>
          <p:cNvSpPr txBox="1">
            <a:spLocks noGrp="1"/>
          </p:cNvSpPr>
          <p:nvPr>
            <p:ph type="body" idx="3"/>
          </p:nvPr>
        </p:nvSpPr>
        <p:spPr>
          <a:xfrm>
            <a:off x="6419844" y="2718957"/>
            <a:ext cx="4972288"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54"/>
          <p:cNvSpPr txBox="1">
            <a:spLocks noGrp="1"/>
          </p:cNvSpPr>
          <p:nvPr>
            <p:ph type="body" idx="4" hasCustomPrompt="1"/>
          </p:nvPr>
        </p:nvSpPr>
        <p:spPr>
          <a:xfrm>
            <a:off x="6413500" y="3327371"/>
            <a:ext cx="4979019" cy="2732765"/>
          </a:xfrm>
          <a:prstGeom prst="rect">
            <a:avLst/>
          </a:prstGeom>
          <a:noFill/>
          <a:ln>
            <a:noFill/>
          </a:ln>
        </p:spPr>
        <p:txBody>
          <a:bodyPr spcFirstLastPara="1" wrap="square" lIns="91425" tIns="45700" rIns="91425" bIns="45700" anchor="t" anchorCtr="0">
            <a:no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6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200"/>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sp>
        <p:nvSpPr>
          <p:cNvPr id="130" name="Google Shape;130;p54"/>
          <p:cNvSpPr>
            <a:spLocks noGrp="1"/>
          </p:cNvSpPr>
          <p:nvPr>
            <p:ph type="pic" idx="5"/>
          </p:nvPr>
        </p:nvSpPr>
        <p:spPr>
          <a:xfrm>
            <a:off x="3014352" y="1822459"/>
            <a:ext cx="574675" cy="574675"/>
          </a:xfrm>
          <a:prstGeom prst="rect">
            <a:avLst/>
          </a:prstGeom>
          <a:noFill/>
          <a:ln>
            <a:noFill/>
          </a:ln>
        </p:spPr>
        <p:txBody>
          <a:bodyPr/>
          <a:lstStyle/>
          <a:p>
            <a:endParaRPr lang="en-US"/>
          </a:p>
        </p:txBody>
      </p:sp>
      <p:sp>
        <p:nvSpPr>
          <p:cNvPr id="131" name="Google Shape;131;p54"/>
          <p:cNvSpPr>
            <a:spLocks noGrp="1"/>
          </p:cNvSpPr>
          <p:nvPr>
            <p:ph type="pic" idx="6"/>
          </p:nvPr>
        </p:nvSpPr>
        <p:spPr>
          <a:xfrm>
            <a:off x="8713730" y="1822459"/>
            <a:ext cx="574675" cy="574675"/>
          </a:xfrm>
          <a:prstGeom prst="rect">
            <a:avLst/>
          </a:prstGeom>
          <a:noFill/>
          <a:ln>
            <a:noFill/>
          </a:ln>
        </p:spPr>
        <p:txBody>
          <a:bodyPr/>
          <a:lstStyle/>
          <a:p>
            <a:endParaRPr lang="en-US"/>
          </a:p>
        </p:txBody>
      </p:sp>
      <p:cxnSp>
        <p:nvCxnSpPr>
          <p:cNvPr id="4" name="Straight Connector 3">
            <a:extLst>
              <a:ext uri="{FF2B5EF4-FFF2-40B4-BE49-F238E27FC236}">
                <a16:creationId xmlns:a16="http://schemas.microsoft.com/office/drawing/2014/main" id="{504851D4-978E-36E6-B464-DDDD6561A0DA}"/>
              </a:ext>
            </a:extLst>
          </p:cNvPr>
          <p:cNvCxnSpPr>
            <a:cxnSpLocks/>
          </p:cNvCxnSpPr>
          <p:nvPr userDrawn="1"/>
        </p:nvCxnSpPr>
        <p:spPr>
          <a:xfrm>
            <a:off x="799481" y="2596896"/>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9530B2C-C5FE-6604-2283-C726D4DADD01}"/>
              </a:ext>
            </a:extLst>
          </p:cNvPr>
          <p:cNvCxnSpPr>
            <a:cxnSpLocks/>
          </p:cNvCxnSpPr>
          <p:nvPr userDrawn="1"/>
        </p:nvCxnSpPr>
        <p:spPr>
          <a:xfrm>
            <a:off x="6413500" y="2596896"/>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Layout with Title" preserve="1">
  <p:cSld name="Two Content Layout with Title">
    <p:spTree>
      <p:nvGrpSpPr>
        <p:cNvPr id="1" name="Shape 134"/>
        <p:cNvGrpSpPr/>
        <p:nvPr/>
      </p:nvGrpSpPr>
      <p:grpSpPr>
        <a:xfrm>
          <a:off x="0" y="0"/>
          <a:ext cx="0" cy="0"/>
          <a:chOff x="0" y="0"/>
          <a:chExt cx="0" cy="0"/>
        </a:xfrm>
      </p:grpSpPr>
      <p:pic>
        <p:nvPicPr>
          <p:cNvPr id="142" name="Google Shape;142;p55"/>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35" name="Google Shape;135;p5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36" name="Google Shape;136;p55"/>
          <p:cNvSpPr txBox="1">
            <a:spLocks noGrp="1"/>
          </p:cNvSpPr>
          <p:nvPr>
            <p:ph type="body" idx="1" hasCustomPrompt="1"/>
          </p:nvPr>
        </p:nvSpPr>
        <p:spPr>
          <a:xfrm>
            <a:off x="799481" y="2713859"/>
            <a:ext cx="5004419" cy="3346277"/>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6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200"/>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a:p>
            <a:endParaRPr lang="en-US"/>
          </a:p>
        </p:txBody>
      </p:sp>
      <p:sp>
        <p:nvSpPr>
          <p:cNvPr id="137" name="Google Shape;137;p55"/>
          <p:cNvSpPr txBox="1">
            <a:spLocks noGrp="1"/>
          </p:cNvSpPr>
          <p:nvPr>
            <p:ph type="body" idx="2"/>
          </p:nvPr>
        </p:nvSpPr>
        <p:spPr>
          <a:xfrm>
            <a:off x="799484" y="2105445"/>
            <a:ext cx="5004416"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55"/>
          <p:cNvSpPr txBox="1">
            <a:spLocks noGrp="1"/>
          </p:cNvSpPr>
          <p:nvPr>
            <p:ph type="body" idx="3"/>
          </p:nvPr>
        </p:nvSpPr>
        <p:spPr>
          <a:xfrm>
            <a:off x="6419844" y="2105445"/>
            <a:ext cx="4972288"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55"/>
          <p:cNvSpPr txBox="1">
            <a:spLocks noGrp="1"/>
          </p:cNvSpPr>
          <p:nvPr>
            <p:ph type="body" idx="4" hasCustomPrompt="1"/>
          </p:nvPr>
        </p:nvSpPr>
        <p:spPr>
          <a:xfrm>
            <a:off x="6413500" y="2713859"/>
            <a:ext cx="4979019" cy="3346277"/>
          </a:xfrm>
          <a:prstGeom prst="rect">
            <a:avLst/>
          </a:prstGeom>
          <a:noFill/>
          <a:ln>
            <a:noFill/>
          </a:ln>
        </p:spPr>
        <p:txBody>
          <a:bodyPr spcFirstLastPara="1" wrap="square" lIns="91425" tIns="45700" rIns="91425" bIns="45700" anchor="t" anchorCtr="0">
            <a:no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6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200"/>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cxnSp>
        <p:nvCxnSpPr>
          <p:cNvPr id="2" name="Straight Connector 1">
            <a:extLst>
              <a:ext uri="{FF2B5EF4-FFF2-40B4-BE49-F238E27FC236}">
                <a16:creationId xmlns:a16="http://schemas.microsoft.com/office/drawing/2014/main" id="{44553B25-D481-9FDD-5393-E9A750D34E03}"/>
              </a:ext>
            </a:extLst>
          </p:cNvPr>
          <p:cNvCxnSpPr>
            <a:cxnSpLocks/>
          </p:cNvCxnSpPr>
          <p:nvPr userDrawn="1"/>
        </p:nvCxnSpPr>
        <p:spPr>
          <a:xfrm>
            <a:off x="799481" y="1975104"/>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572E9D7B-23BC-5EDE-FFB6-EC55A6F31EED}"/>
              </a:ext>
            </a:extLst>
          </p:cNvPr>
          <p:cNvCxnSpPr>
            <a:cxnSpLocks/>
          </p:cNvCxnSpPr>
          <p:nvPr userDrawn="1"/>
        </p:nvCxnSpPr>
        <p:spPr>
          <a:xfrm>
            <a:off x="6413500" y="1975104"/>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3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ntent Layout with Icons" preserve="1">
  <p:cSld name="Three Content Layout with Icons">
    <p:spTree>
      <p:nvGrpSpPr>
        <p:cNvPr id="1" name="Shape 143"/>
        <p:cNvGrpSpPr/>
        <p:nvPr/>
      </p:nvGrpSpPr>
      <p:grpSpPr>
        <a:xfrm>
          <a:off x="0" y="0"/>
          <a:ext cx="0" cy="0"/>
          <a:chOff x="0" y="0"/>
          <a:chExt cx="0" cy="0"/>
        </a:xfrm>
      </p:grpSpPr>
      <p:pic>
        <p:nvPicPr>
          <p:cNvPr id="2" name="Google Shape;142;p55">
            <a:extLst>
              <a:ext uri="{FF2B5EF4-FFF2-40B4-BE49-F238E27FC236}">
                <a16:creationId xmlns:a16="http://schemas.microsoft.com/office/drawing/2014/main" id="{0B057E5E-DC34-F5D2-AFFF-8F2FDDC0C5F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44" name="Google Shape;144;p5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45" name="Google Shape;145;p56"/>
          <p:cNvSpPr txBox="1">
            <a:spLocks noGrp="1"/>
          </p:cNvSpPr>
          <p:nvPr>
            <p:ph type="body" idx="1"/>
          </p:nvPr>
        </p:nvSpPr>
        <p:spPr>
          <a:xfrm>
            <a:off x="799484"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6"/>
          <p:cNvSpPr txBox="1">
            <a:spLocks noGrp="1"/>
          </p:cNvSpPr>
          <p:nvPr>
            <p:ph type="body" idx="2"/>
          </p:nvPr>
        </p:nvSpPr>
        <p:spPr>
          <a:xfrm>
            <a:off x="4455489"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6"/>
          <p:cNvSpPr txBox="1">
            <a:spLocks noGrp="1"/>
          </p:cNvSpPr>
          <p:nvPr>
            <p:ph type="body" idx="3" hasCustomPrompt="1"/>
          </p:nvPr>
        </p:nvSpPr>
        <p:spPr>
          <a:xfrm>
            <a:off x="4455489" y="3330186"/>
            <a:ext cx="3301869" cy="2687086"/>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6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200"/>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a:p>
            <a:endParaRPr lang="en-US"/>
          </a:p>
        </p:txBody>
      </p:sp>
      <p:sp>
        <p:nvSpPr>
          <p:cNvPr id="148" name="Google Shape;148;p56"/>
          <p:cNvSpPr txBox="1">
            <a:spLocks noGrp="1"/>
          </p:cNvSpPr>
          <p:nvPr>
            <p:ph type="body" idx="4"/>
          </p:nvPr>
        </p:nvSpPr>
        <p:spPr>
          <a:xfrm>
            <a:off x="8111495"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56"/>
          <p:cNvSpPr txBox="1">
            <a:spLocks noGrp="1"/>
          </p:cNvSpPr>
          <p:nvPr>
            <p:ph type="body" idx="5" hasCustomPrompt="1"/>
          </p:nvPr>
        </p:nvSpPr>
        <p:spPr>
          <a:xfrm>
            <a:off x="8111495" y="3330186"/>
            <a:ext cx="3301869" cy="2687086"/>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6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200"/>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sp>
        <p:nvSpPr>
          <p:cNvPr id="150" name="Google Shape;150;p56"/>
          <p:cNvSpPr txBox="1">
            <a:spLocks noGrp="1"/>
          </p:cNvSpPr>
          <p:nvPr>
            <p:ph type="body" idx="6" hasCustomPrompt="1"/>
          </p:nvPr>
        </p:nvSpPr>
        <p:spPr>
          <a:xfrm>
            <a:off x="799483" y="3330186"/>
            <a:ext cx="3301869" cy="2687086"/>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6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6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200"/>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a:p>
            <a:endParaRPr lang="en-US"/>
          </a:p>
        </p:txBody>
      </p:sp>
      <p:sp>
        <p:nvSpPr>
          <p:cNvPr id="154" name="Google Shape;154;p56"/>
          <p:cNvSpPr>
            <a:spLocks noGrp="1"/>
          </p:cNvSpPr>
          <p:nvPr>
            <p:ph type="pic" idx="7"/>
          </p:nvPr>
        </p:nvSpPr>
        <p:spPr>
          <a:xfrm>
            <a:off x="2163079" y="1822459"/>
            <a:ext cx="574675" cy="574675"/>
          </a:xfrm>
          <a:prstGeom prst="rect">
            <a:avLst/>
          </a:prstGeom>
          <a:noFill/>
          <a:ln>
            <a:noFill/>
          </a:ln>
        </p:spPr>
        <p:txBody>
          <a:bodyPr/>
          <a:lstStyle/>
          <a:p>
            <a:endParaRPr lang="en-US"/>
          </a:p>
        </p:txBody>
      </p:sp>
      <p:sp>
        <p:nvSpPr>
          <p:cNvPr id="155" name="Google Shape;155;p56"/>
          <p:cNvSpPr>
            <a:spLocks noGrp="1"/>
          </p:cNvSpPr>
          <p:nvPr>
            <p:ph type="pic" idx="8"/>
          </p:nvPr>
        </p:nvSpPr>
        <p:spPr>
          <a:xfrm>
            <a:off x="5808662" y="1822459"/>
            <a:ext cx="574675" cy="574675"/>
          </a:xfrm>
          <a:prstGeom prst="rect">
            <a:avLst/>
          </a:prstGeom>
          <a:noFill/>
          <a:ln>
            <a:noFill/>
          </a:ln>
        </p:spPr>
        <p:txBody>
          <a:bodyPr/>
          <a:lstStyle/>
          <a:p>
            <a:endParaRPr lang="en-US"/>
          </a:p>
        </p:txBody>
      </p:sp>
      <p:sp>
        <p:nvSpPr>
          <p:cNvPr id="156" name="Google Shape;156;p56"/>
          <p:cNvSpPr>
            <a:spLocks noGrp="1"/>
          </p:cNvSpPr>
          <p:nvPr>
            <p:ph type="pic" idx="9"/>
          </p:nvPr>
        </p:nvSpPr>
        <p:spPr>
          <a:xfrm>
            <a:off x="9475091" y="1822459"/>
            <a:ext cx="574675" cy="574675"/>
          </a:xfrm>
          <a:prstGeom prst="rect">
            <a:avLst/>
          </a:prstGeom>
          <a:noFill/>
          <a:ln>
            <a:noFill/>
          </a:ln>
        </p:spPr>
        <p:txBody>
          <a:bodyPr/>
          <a:lstStyle/>
          <a:p>
            <a:endParaRPr lang="en-US"/>
          </a:p>
        </p:txBody>
      </p:sp>
      <p:cxnSp>
        <p:nvCxnSpPr>
          <p:cNvPr id="7" name="Straight Connector 6">
            <a:extLst>
              <a:ext uri="{FF2B5EF4-FFF2-40B4-BE49-F238E27FC236}">
                <a16:creationId xmlns:a16="http://schemas.microsoft.com/office/drawing/2014/main" id="{941741CF-4F60-7A59-B5C8-C534885A032C}"/>
              </a:ext>
            </a:extLst>
          </p:cNvPr>
          <p:cNvCxnSpPr>
            <a:cxnSpLocks/>
          </p:cNvCxnSpPr>
          <p:nvPr userDrawn="1"/>
        </p:nvCxnSpPr>
        <p:spPr>
          <a:xfrm>
            <a:off x="7994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35321EE-96D2-BBE9-0EA4-2112527E4EB3}"/>
              </a:ext>
            </a:extLst>
          </p:cNvPr>
          <p:cNvCxnSpPr>
            <a:cxnSpLocks/>
          </p:cNvCxnSpPr>
          <p:nvPr userDrawn="1"/>
        </p:nvCxnSpPr>
        <p:spPr>
          <a:xfrm>
            <a:off x="44570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3FD377B-D034-93F1-AC61-ED87B0C300F9}"/>
              </a:ext>
            </a:extLst>
          </p:cNvPr>
          <p:cNvCxnSpPr>
            <a:cxnSpLocks/>
          </p:cNvCxnSpPr>
          <p:nvPr userDrawn="1"/>
        </p:nvCxnSpPr>
        <p:spPr>
          <a:xfrm>
            <a:off x="8102489"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34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ntent Layout with Title" preserve="1">
  <p:cSld name="Three Content Layout with Title">
    <p:spTree>
      <p:nvGrpSpPr>
        <p:cNvPr id="1" name="Shape 157"/>
        <p:cNvGrpSpPr/>
        <p:nvPr/>
      </p:nvGrpSpPr>
      <p:grpSpPr>
        <a:xfrm>
          <a:off x="0" y="0"/>
          <a:ext cx="0" cy="0"/>
          <a:chOff x="0" y="0"/>
          <a:chExt cx="0" cy="0"/>
        </a:xfrm>
      </p:grpSpPr>
      <p:pic>
        <p:nvPicPr>
          <p:cNvPr id="2" name="Google Shape;142;p55">
            <a:extLst>
              <a:ext uri="{FF2B5EF4-FFF2-40B4-BE49-F238E27FC236}">
                <a16:creationId xmlns:a16="http://schemas.microsoft.com/office/drawing/2014/main" id="{34A7C77A-DDF6-DC63-B004-883C6A0ECE20}"/>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58" name="Google Shape;158;p5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59" name="Google Shape;159;p57"/>
          <p:cNvSpPr txBox="1">
            <a:spLocks noGrp="1"/>
          </p:cNvSpPr>
          <p:nvPr>
            <p:ph type="body" idx="1"/>
          </p:nvPr>
        </p:nvSpPr>
        <p:spPr>
          <a:xfrm>
            <a:off x="799484"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57"/>
          <p:cNvSpPr txBox="1">
            <a:spLocks noGrp="1"/>
          </p:cNvSpPr>
          <p:nvPr>
            <p:ph type="body" idx="2"/>
          </p:nvPr>
        </p:nvSpPr>
        <p:spPr>
          <a:xfrm>
            <a:off x="4455489"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57"/>
          <p:cNvSpPr txBox="1">
            <a:spLocks noGrp="1"/>
          </p:cNvSpPr>
          <p:nvPr>
            <p:ph type="body" idx="3" hasCustomPrompt="1"/>
          </p:nvPr>
        </p:nvSpPr>
        <p:spPr>
          <a:xfrm>
            <a:off x="4455489" y="2705816"/>
            <a:ext cx="3301869" cy="3311456"/>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6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200"/>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sp>
        <p:nvSpPr>
          <p:cNvPr id="162" name="Google Shape;162;p57"/>
          <p:cNvSpPr txBox="1">
            <a:spLocks noGrp="1"/>
          </p:cNvSpPr>
          <p:nvPr>
            <p:ph type="body" idx="4"/>
          </p:nvPr>
        </p:nvSpPr>
        <p:spPr>
          <a:xfrm>
            <a:off x="8111495"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57"/>
          <p:cNvSpPr txBox="1">
            <a:spLocks noGrp="1"/>
          </p:cNvSpPr>
          <p:nvPr>
            <p:ph type="body" idx="5" hasCustomPrompt="1"/>
          </p:nvPr>
        </p:nvSpPr>
        <p:spPr>
          <a:xfrm>
            <a:off x="8111495" y="2705816"/>
            <a:ext cx="3301869" cy="3311456"/>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6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200"/>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sp>
        <p:nvSpPr>
          <p:cNvPr id="164" name="Google Shape;164;p57"/>
          <p:cNvSpPr txBox="1">
            <a:spLocks noGrp="1"/>
          </p:cNvSpPr>
          <p:nvPr>
            <p:ph type="body" idx="6" hasCustomPrompt="1"/>
          </p:nvPr>
        </p:nvSpPr>
        <p:spPr>
          <a:xfrm>
            <a:off x="799483" y="2705816"/>
            <a:ext cx="3301869" cy="3311456"/>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6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200"/>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cxnSp>
        <p:nvCxnSpPr>
          <p:cNvPr id="3" name="Straight Connector 2">
            <a:extLst>
              <a:ext uri="{FF2B5EF4-FFF2-40B4-BE49-F238E27FC236}">
                <a16:creationId xmlns:a16="http://schemas.microsoft.com/office/drawing/2014/main" id="{319A316D-5E2B-6A78-7960-3628B3DF035B}"/>
              </a:ext>
            </a:extLst>
          </p:cNvPr>
          <p:cNvCxnSpPr>
            <a:cxnSpLocks/>
          </p:cNvCxnSpPr>
          <p:nvPr userDrawn="1"/>
        </p:nvCxnSpPr>
        <p:spPr>
          <a:xfrm>
            <a:off x="7994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6246FFF0-65F7-5DE8-44C7-263EFC3DB339}"/>
              </a:ext>
            </a:extLst>
          </p:cNvPr>
          <p:cNvCxnSpPr>
            <a:cxnSpLocks/>
          </p:cNvCxnSpPr>
          <p:nvPr userDrawn="1"/>
        </p:nvCxnSpPr>
        <p:spPr>
          <a:xfrm>
            <a:off x="44570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E08113D-2DC6-7277-CDEA-52EEC298DFD1}"/>
              </a:ext>
            </a:extLst>
          </p:cNvPr>
          <p:cNvCxnSpPr>
            <a:cxnSpLocks/>
          </p:cNvCxnSpPr>
          <p:nvPr userDrawn="1"/>
        </p:nvCxnSpPr>
        <p:spPr>
          <a:xfrm>
            <a:off x="8102489"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647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Content Layout with Icon" preserve="1">
  <p:cSld name="Four Content Layout with Icon">
    <p:spTree>
      <p:nvGrpSpPr>
        <p:cNvPr id="1" name="Shape 168"/>
        <p:cNvGrpSpPr/>
        <p:nvPr/>
      </p:nvGrpSpPr>
      <p:grpSpPr>
        <a:xfrm>
          <a:off x="0" y="0"/>
          <a:ext cx="0" cy="0"/>
          <a:chOff x="0" y="0"/>
          <a:chExt cx="0" cy="0"/>
        </a:xfrm>
      </p:grpSpPr>
      <p:pic>
        <p:nvPicPr>
          <p:cNvPr id="2" name="Google Shape;142;p55">
            <a:extLst>
              <a:ext uri="{FF2B5EF4-FFF2-40B4-BE49-F238E27FC236}">
                <a16:creationId xmlns:a16="http://schemas.microsoft.com/office/drawing/2014/main" id="{3A22614E-3AC8-C734-7C4E-B60E0C98E6AA}"/>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69" name="Google Shape;169;p58"/>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70" name="Google Shape;170;p58"/>
          <p:cNvSpPr txBox="1">
            <a:spLocks noGrp="1"/>
          </p:cNvSpPr>
          <p:nvPr>
            <p:ph type="body" idx="1"/>
          </p:nvPr>
        </p:nvSpPr>
        <p:spPr>
          <a:xfrm>
            <a:off x="79948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58"/>
          <p:cNvSpPr txBox="1">
            <a:spLocks noGrp="1"/>
          </p:cNvSpPr>
          <p:nvPr>
            <p:ph type="body" idx="2"/>
          </p:nvPr>
        </p:nvSpPr>
        <p:spPr>
          <a:xfrm>
            <a:off x="352289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58"/>
          <p:cNvSpPr txBox="1">
            <a:spLocks noGrp="1"/>
          </p:cNvSpPr>
          <p:nvPr>
            <p:ph type="body" idx="3"/>
          </p:nvPr>
        </p:nvSpPr>
        <p:spPr>
          <a:xfrm>
            <a:off x="6246304"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58"/>
          <p:cNvSpPr txBox="1">
            <a:spLocks noGrp="1"/>
          </p:cNvSpPr>
          <p:nvPr>
            <p:ph type="body" idx="4"/>
          </p:nvPr>
        </p:nvSpPr>
        <p:spPr>
          <a:xfrm>
            <a:off x="896971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58"/>
          <p:cNvSpPr txBox="1">
            <a:spLocks noGrp="1"/>
          </p:cNvSpPr>
          <p:nvPr>
            <p:ph type="body" idx="5" hasCustomPrompt="1"/>
          </p:nvPr>
        </p:nvSpPr>
        <p:spPr>
          <a:xfrm>
            <a:off x="8969715" y="3334469"/>
            <a:ext cx="2443649" cy="2682804"/>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6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p:txBody>
      </p:sp>
      <p:sp>
        <p:nvSpPr>
          <p:cNvPr id="175" name="Google Shape;175;p58"/>
          <p:cNvSpPr txBox="1">
            <a:spLocks noGrp="1"/>
          </p:cNvSpPr>
          <p:nvPr>
            <p:ph type="body" idx="6" hasCustomPrompt="1"/>
          </p:nvPr>
        </p:nvSpPr>
        <p:spPr>
          <a:xfrm>
            <a:off x="6246304" y="3334469"/>
            <a:ext cx="2443649" cy="2682804"/>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6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p:txBody>
      </p:sp>
      <p:sp>
        <p:nvSpPr>
          <p:cNvPr id="176" name="Google Shape;176;p58"/>
          <p:cNvSpPr txBox="1">
            <a:spLocks noGrp="1"/>
          </p:cNvSpPr>
          <p:nvPr>
            <p:ph type="body" idx="7" hasCustomPrompt="1"/>
          </p:nvPr>
        </p:nvSpPr>
        <p:spPr>
          <a:xfrm>
            <a:off x="3516551" y="3334469"/>
            <a:ext cx="2443649" cy="2682804"/>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6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p:txBody>
      </p:sp>
      <p:sp>
        <p:nvSpPr>
          <p:cNvPr id="177" name="Google Shape;177;p58"/>
          <p:cNvSpPr txBox="1">
            <a:spLocks noGrp="1"/>
          </p:cNvSpPr>
          <p:nvPr>
            <p:ph type="body" idx="8" hasCustomPrompt="1"/>
          </p:nvPr>
        </p:nvSpPr>
        <p:spPr>
          <a:xfrm>
            <a:off x="800246" y="3334469"/>
            <a:ext cx="2443649" cy="2682804"/>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6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p:txBody>
      </p:sp>
      <p:sp>
        <p:nvSpPr>
          <p:cNvPr id="182" name="Google Shape;182;p58"/>
          <p:cNvSpPr>
            <a:spLocks noGrp="1"/>
          </p:cNvSpPr>
          <p:nvPr>
            <p:ph type="pic" idx="9"/>
          </p:nvPr>
        </p:nvSpPr>
        <p:spPr>
          <a:xfrm>
            <a:off x="1733969" y="1808164"/>
            <a:ext cx="574675" cy="574675"/>
          </a:xfrm>
          <a:prstGeom prst="rect">
            <a:avLst/>
          </a:prstGeom>
          <a:noFill/>
          <a:ln>
            <a:noFill/>
          </a:ln>
        </p:spPr>
        <p:txBody>
          <a:bodyPr/>
          <a:lstStyle/>
          <a:p>
            <a:endParaRPr lang="en-US"/>
          </a:p>
        </p:txBody>
      </p:sp>
      <p:sp>
        <p:nvSpPr>
          <p:cNvPr id="183" name="Google Shape;183;p58"/>
          <p:cNvSpPr>
            <a:spLocks noGrp="1"/>
          </p:cNvSpPr>
          <p:nvPr>
            <p:ph type="pic" idx="13"/>
          </p:nvPr>
        </p:nvSpPr>
        <p:spPr>
          <a:xfrm>
            <a:off x="4450275" y="1808164"/>
            <a:ext cx="574675" cy="574675"/>
          </a:xfrm>
          <a:prstGeom prst="rect">
            <a:avLst/>
          </a:prstGeom>
          <a:noFill/>
          <a:ln>
            <a:noFill/>
          </a:ln>
        </p:spPr>
        <p:txBody>
          <a:bodyPr/>
          <a:lstStyle/>
          <a:p>
            <a:endParaRPr lang="en-US"/>
          </a:p>
        </p:txBody>
      </p:sp>
      <p:sp>
        <p:nvSpPr>
          <p:cNvPr id="184" name="Google Shape;184;p58"/>
          <p:cNvSpPr>
            <a:spLocks noGrp="1"/>
          </p:cNvSpPr>
          <p:nvPr>
            <p:ph type="pic" idx="14"/>
          </p:nvPr>
        </p:nvSpPr>
        <p:spPr>
          <a:xfrm>
            <a:off x="7180028" y="1808164"/>
            <a:ext cx="574675" cy="574675"/>
          </a:xfrm>
          <a:prstGeom prst="rect">
            <a:avLst/>
          </a:prstGeom>
          <a:noFill/>
          <a:ln>
            <a:noFill/>
          </a:ln>
        </p:spPr>
        <p:txBody>
          <a:bodyPr/>
          <a:lstStyle/>
          <a:p>
            <a:endParaRPr lang="en-US"/>
          </a:p>
        </p:txBody>
      </p:sp>
      <p:sp>
        <p:nvSpPr>
          <p:cNvPr id="185" name="Google Shape;185;p58"/>
          <p:cNvSpPr>
            <a:spLocks noGrp="1"/>
          </p:cNvSpPr>
          <p:nvPr>
            <p:ph type="pic" idx="15"/>
          </p:nvPr>
        </p:nvSpPr>
        <p:spPr>
          <a:xfrm>
            <a:off x="9909781" y="1808164"/>
            <a:ext cx="574675" cy="574675"/>
          </a:xfrm>
          <a:prstGeom prst="rect">
            <a:avLst/>
          </a:prstGeom>
          <a:noFill/>
          <a:ln>
            <a:noFill/>
          </a:ln>
        </p:spPr>
        <p:txBody>
          <a:bodyPr/>
          <a:lstStyle/>
          <a:p>
            <a:endParaRPr lang="en-US"/>
          </a:p>
        </p:txBody>
      </p:sp>
      <p:cxnSp>
        <p:nvCxnSpPr>
          <p:cNvPr id="3" name="Straight Connector 2">
            <a:extLst>
              <a:ext uri="{FF2B5EF4-FFF2-40B4-BE49-F238E27FC236}">
                <a16:creationId xmlns:a16="http://schemas.microsoft.com/office/drawing/2014/main" id="{0F71A333-5EEB-E8D0-FB66-77A8F9943101}"/>
              </a:ext>
            </a:extLst>
          </p:cNvPr>
          <p:cNvCxnSpPr>
            <a:cxnSpLocks/>
          </p:cNvCxnSpPr>
          <p:nvPr userDrawn="1"/>
        </p:nvCxnSpPr>
        <p:spPr>
          <a:xfrm>
            <a:off x="79948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A719D1D-29DD-C6B9-4CBD-2BCDDA505BA0}"/>
              </a:ext>
            </a:extLst>
          </p:cNvPr>
          <p:cNvCxnSpPr>
            <a:cxnSpLocks/>
          </p:cNvCxnSpPr>
          <p:nvPr userDrawn="1"/>
        </p:nvCxnSpPr>
        <p:spPr>
          <a:xfrm>
            <a:off x="3518297"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D8FDB1D-2E49-F903-DC08-C4103B49BD5D}"/>
              </a:ext>
            </a:extLst>
          </p:cNvPr>
          <p:cNvCxnSpPr>
            <a:cxnSpLocks/>
          </p:cNvCxnSpPr>
          <p:nvPr userDrawn="1"/>
        </p:nvCxnSpPr>
        <p:spPr>
          <a:xfrm>
            <a:off x="6249305"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F6DD4E8-9566-87B6-91C0-0EF11367806C}"/>
              </a:ext>
            </a:extLst>
          </p:cNvPr>
          <p:cNvCxnSpPr>
            <a:cxnSpLocks/>
          </p:cNvCxnSpPr>
          <p:nvPr userDrawn="1"/>
        </p:nvCxnSpPr>
        <p:spPr>
          <a:xfrm>
            <a:off x="896812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241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Content Layout with Title" preserve="1" userDrawn="1">
  <p:cSld name="Four Content Layout with Title">
    <p:spTree>
      <p:nvGrpSpPr>
        <p:cNvPr id="1" name="Shape 186"/>
        <p:cNvGrpSpPr/>
        <p:nvPr/>
      </p:nvGrpSpPr>
      <p:grpSpPr>
        <a:xfrm>
          <a:off x="0" y="0"/>
          <a:ext cx="0" cy="0"/>
          <a:chOff x="0" y="0"/>
          <a:chExt cx="0" cy="0"/>
        </a:xfrm>
      </p:grpSpPr>
      <p:pic>
        <p:nvPicPr>
          <p:cNvPr id="2" name="Google Shape;142;p55">
            <a:extLst>
              <a:ext uri="{FF2B5EF4-FFF2-40B4-BE49-F238E27FC236}">
                <a16:creationId xmlns:a16="http://schemas.microsoft.com/office/drawing/2014/main" id="{E1A2AA65-83E3-B873-EA5C-6D1BFDC4D44F}"/>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87" name="Google Shape;187;p59"/>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88" name="Google Shape;188;p59"/>
          <p:cNvSpPr txBox="1">
            <a:spLocks noGrp="1"/>
          </p:cNvSpPr>
          <p:nvPr>
            <p:ph type="body" idx="1"/>
          </p:nvPr>
        </p:nvSpPr>
        <p:spPr>
          <a:xfrm>
            <a:off x="79948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9"/>
          <p:cNvSpPr txBox="1">
            <a:spLocks noGrp="1"/>
          </p:cNvSpPr>
          <p:nvPr>
            <p:ph type="body" idx="2"/>
          </p:nvPr>
        </p:nvSpPr>
        <p:spPr>
          <a:xfrm>
            <a:off x="352289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9"/>
          <p:cNvSpPr txBox="1">
            <a:spLocks noGrp="1"/>
          </p:cNvSpPr>
          <p:nvPr>
            <p:ph type="body" idx="3"/>
          </p:nvPr>
        </p:nvSpPr>
        <p:spPr>
          <a:xfrm>
            <a:off x="6246304"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9"/>
          <p:cNvSpPr txBox="1">
            <a:spLocks noGrp="1"/>
          </p:cNvSpPr>
          <p:nvPr>
            <p:ph type="body" idx="4"/>
          </p:nvPr>
        </p:nvSpPr>
        <p:spPr>
          <a:xfrm>
            <a:off x="896971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9"/>
          <p:cNvSpPr txBox="1">
            <a:spLocks noGrp="1"/>
          </p:cNvSpPr>
          <p:nvPr>
            <p:ph type="body" idx="5" hasCustomPrompt="1"/>
          </p:nvPr>
        </p:nvSpPr>
        <p:spPr>
          <a:xfrm>
            <a:off x="8969715" y="2705813"/>
            <a:ext cx="2443649" cy="3346277"/>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US"/>
              <a:t>Click to add text</a:t>
            </a:r>
          </a:p>
          <a:p>
            <a:pPr lvl="1"/>
            <a:r>
              <a:rPr lang="en-US" sz="1600"/>
              <a:t>Click to add text</a:t>
            </a:r>
          </a:p>
          <a:p>
            <a:pPr lvl="2"/>
            <a:r>
              <a:rPr lang="en-US" sz="1400"/>
              <a:t>Click to add text</a:t>
            </a:r>
          </a:p>
        </p:txBody>
      </p:sp>
      <p:sp>
        <p:nvSpPr>
          <p:cNvPr id="194" name="Google Shape;194;p59"/>
          <p:cNvSpPr txBox="1">
            <a:spLocks noGrp="1"/>
          </p:cNvSpPr>
          <p:nvPr>
            <p:ph type="body" idx="7" hasCustomPrompt="1"/>
          </p:nvPr>
        </p:nvSpPr>
        <p:spPr>
          <a:xfrm>
            <a:off x="3516551" y="2705813"/>
            <a:ext cx="2443649" cy="3346277"/>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US"/>
              <a:t>Click to add text</a:t>
            </a:r>
          </a:p>
          <a:p>
            <a:pPr lvl="1"/>
            <a:r>
              <a:rPr lang="en-US" sz="1600"/>
              <a:t>Click to add text</a:t>
            </a:r>
          </a:p>
          <a:p>
            <a:pPr lvl="2"/>
            <a:r>
              <a:rPr lang="en-US" sz="1400"/>
              <a:t>Click to add text</a:t>
            </a:r>
          </a:p>
        </p:txBody>
      </p:sp>
      <p:cxnSp>
        <p:nvCxnSpPr>
          <p:cNvPr id="18" name="Straight Connector 17">
            <a:extLst>
              <a:ext uri="{FF2B5EF4-FFF2-40B4-BE49-F238E27FC236}">
                <a16:creationId xmlns:a16="http://schemas.microsoft.com/office/drawing/2014/main" id="{07FED9AD-263C-7791-0D5A-AE6D8F48D49B}"/>
              </a:ext>
            </a:extLst>
          </p:cNvPr>
          <p:cNvCxnSpPr>
            <a:cxnSpLocks/>
          </p:cNvCxnSpPr>
          <p:nvPr userDrawn="1"/>
        </p:nvCxnSpPr>
        <p:spPr>
          <a:xfrm>
            <a:off x="79948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B3EDE2E-1C10-9772-8440-93B96CCE3A83}"/>
              </a:ext>
            </a:extLst>
          </p:cNvPr>
          <p:cNvCxnSpPr>
            <a:cxnSpLocks/>
          </p:cNvCxnSpPr>
          <p:nvPr userDrawn="1"/>
        </p:nvCxnSpPr>
        <p:spPr>
          <a:xfrm>
            <a:off x="3518297"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B54198-C40D-2634-3848-7E12A161FA2B}"/>
              </a:ext>
            </a:extLst>
          </p:cNvPr>
          <p:cNvCxnSpPr>
            <a:cxnSpLocks/>
          </p:cNvCxnSpPr>
          <p:nvPr userDrawn="1"/>
        </p:nvCxnSpPr>
        <p:spPr>
          <a:xfrm>
            <a:off x="6249305"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75C3982-9AA6-70C9-5C21-D839C888E7E3}"/>
              </a:ext>
            </a:extLst>
          </p:cNvPr>
          <p:cNvCxnSpPr>
            <a:cxnSpLocks/>
          </p:cNvCxnSpPr>
          <p:nvPr userDrawn="1"/>
        </p:nvCxnSpPr>
        <p:spPr>
          <a:xfrm>
            <a:off x="896812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Google Shape;194;p59">
            <a:extLst>
              <a:ext uri="{FF2B5EF4-FFF2-40B4-BE49-F238E27FC236}">
                <a16:creationId xmlns:a16="http://schemas.microsoft.com/office/drawing/2014/main" id="{31BC4754-B73F-0A96-F307-794DEF435A2B}"/>
              </a:ext>
            </a:extLst>
          </p:cNvPr>
          <p:cNvSpPr txBox="1">
            <a:spLocks noGrp="1"/>
          </p:cNvSpPr>
          <p:nvPr>
            <p:ph type="body" idx="10" hasCustomPrompt="1"/>
          </p:nvPr>
        </p:nvSpPr>
        <p:spPr>
          <a:xfrm>
            <a:off x="798289" y="2705813"/>
            <a:ext cx="2443649" cy="3346277"/>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US"/>
              <a:t>Click to add text</a:t>
            </a:r>
          </a:p>
          <a:p>
            <a:pPr lvl="1"/>
            <a:r>
              <a:rPr lang="en-US" sz="1600"/>
              <a:t>Click to add text</a:t>
            </a:r>
          </a:p>
          <a:p>
            <a:pPr lvl="2"/>
            <a:r>
              <a:rPr lang="en-US" sz="1400"/>
              <a:t>Click to add text</a:t>
            </a:r>
          </a:p>
        </p:txBody>
      </p:sp>
      <p:sp>
        <p:nvSpPr>
          <p:cNvPr id="4" name="Google Shape;194;p59">
            <a:extLst>
              <a:ext uri="{FF2B5EF4-FFF2-40B4-BE49-F238E27FC236}">
                <a16:creationId xmlns:a16="http://schemas.microsoft.com/office/drawing/2014/main" id="{81129075-3025-BF18-D84F-AA063CEC9D04}"/>
              </a:ext>
            </a:extLst>
          </p:cNvPr>
          <p:cNvSpPr txBox="1">
            <a:spLocks noGrp="1"/>
          </p:cNvSpPr>
          <p:nvPr>
            <p:ph type="body" idx="11" hasCustomPrompt="1"/>
          </p:nvPr>
        </p:nvSpPr>
        <p:spPr>
          <a:xfrm>
            <a:off x="6243133" y="2705813"/>
            <a:ext cx="2443649" cy="3346277"/>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US"/>
              <a:t>Click to add text</a:t>
            </a:r>
          </a:p>
          <a:p>
            <a:pPr lvl="1"/>
            <a:r>
              <a:rPr lang="en-US" sz="1600"/>
              <a:t>Click to add text</a:t>
            </a:r>
          </a:p>
          <a:p>
            <a:pPr lvl="2"/>
            <a:r>
              <a:rPr lang="en-US" sz="1400"/>
              <a:t>Click to add text</a:t>
            </a:r>
          </a:p>
        </p:txBody>
      </p:sp>
    </p:spTree>
    <p:extLst>
      <p:ext uri="{BB962C8B-B14F-4D97-AF65-F5344CB8AC3E}">
        <p14:creationId xmlns:p14="http://schemas.microsoft.com/office/powerpoint/2010/main" val="4152972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plit Layout with CTA" preserve="1">
  <p:cSld name="Split Layout with CTA">
    <p:spTree>
      <p:nvGrpSpPr>
        <p:cNvPr id="1" name="Shape 200"/>
        <p:cNvGrpSpPr/>
        <p:nvPr/>
      </p:nvGrpSpPr>
      <p:grpSpPr>
        <a:xfrm>
          <a:off x="0" y="0"/>
          <a:ext cx="0" cy="0"/>
          <a:chOff x="0" y="0"/>
          <a:chExt cx="0" cy="0"/>
        </a:xfrm>
      </p:grpSpPr>
      <p:sp>
        <p:nvSpPr>
          <p:cNvPr id="201" name="Google Shape;201;p60"/>
          <p:cNvSpPr/>
          <p:nvPr/>
        </p:nvSpPr>
        <p:spPr>
          <a:xfrm rot="5400000">
            <a:off x="1979124" y="2075839"/>
            <a:ext cx="2803034" cy="6761286"/>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86"/>
              <a:buFont typeface="Arial"/>
              <a:buNone/>
            </a:pPr>
            <a:endParaRPr sz="2486" b="0" i="0" u="none" strike="noStrike" cap="none">
              <a:solidFill>
                <a:schemeClr val="lt1"/>
              </a:solidFill>
              <a:latin typeface="Century Gothic"/>
              <a:ea typeface="Century Gothic"/>
              <a:cs typeface="Century Gothic"/>
              <a:sym typeface="Century Gothic"/>
            </a:endParaRPr>
          </a:p>
        </p:txBody>
      </p:sp>
      <p:sp>
        <p:nvSpPr>
          <p:cNvPr id="202" name="Google Shape;202;p60"/>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03" name="Google Shape;203;p60"/>
          <p:cNvSpPr txBox="1">
            <a:spLocks noGrp="1"/>
          </p:cNvSpPr>
          <p:nvPr>
            <p:ph type="body" idx="1"/>
          </p:nvPr>
        </p:nvSpPr>
        <p:spPr>
          <a:xfrm>
            <a:off x="838201" y="4054964"/>
            <a:ext cx="4897582" cy="2093977"/>
          </a:xfrm>
          <a:prstGeom prst="rect">
            <a:avLst/>
          </a:prstGeom>
          <a:noFill/>
          <a:ln>
            <a:noFill/>
          </a:ln>
        </p:spPr>
        <p:txBody>
          <a:bodyPr spcFirstLastPara="1" wrap="square" lIns="91425" tIns="45700" rIns="91425" bIns="45700" anchor="ctr" anchorCtr="0">
            <a:noAutofit/>
          </a:bodyPr>
          <a:lstStyle>
            <a:lvl1pPr marL="11113" lvl="0" indent="0" algn="l">
              <a:lnSpc>
                <a:spcPct val="100000"/>
              </a:lnSpc>
              <a:spcBef>
                <a:spcPts val="1000"/>
              </a:spcBef>
              <a:spcAft>
                <a:spcPts val="0"/>
              </a:spcAft>
              <a:buSzPts val="2400"/>
              <a:buNone/>
              <a:tabLst/>
              <a:defRPr sz="1800" b="0" i="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4" name="Google Shape;204;p60"/>
          <p:cNvSpPr txBox="1">
            <a:spLocks noGrp="1"/>
          </p:cNvSpPr>
          <p:nvPr>
            <p:ph type="body" idx="2"/>
          </p:nvPr>
        </p:nvSpPr>
        <p:spPr>
          <a:xfrm>
            <a:off x="838200" y="1814672"/>
            <a:ext cx="4897582" cy="1957228"/>
          </a:xfrm>
          <a:prstGeom prst="rect">
            <a:avLst/>
          </a:prstGeom>
          <a:noFill/>
          <a:ln>
            <a:noFill/>
          </a:ln>
        </p:spPr>
        <p:txBody>
          <a:bodyPr spcFirstLastPara="1" wrap="square" lIns="91425" tIns="45700" rIns="91425" bIns="45700" anchor="t" anchorCtr="0">
            <a:no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2000"/>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800"/>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600"/>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400"/>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Century Gothic" panose="020F0302020204030204"/>
                <a:ea typeface="+mn-ea"/>
                <a:cs typeface="+mn-cs"/>
              </a:rPr>
              <a:t>Click to edit Master text styles</a:t>
            </a:r>
          </a:p>
          <a:p>
            <a: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pPr>
            <a:r>
              <a:rPr kumimoji="0" lang="en-US" sz="1600" b="0" i="0" u="none" strike="noStrike" kern="1200" cap="none" spc="0" normalizeH="0" baseline="0" noProof="0">
                <a:ln>
                  <a:noFill/>
                </a:ln>
                <a:solidFill>
                  <a:srgbClr val="000000"/>
                </a:solidFill>
                <a:effectLst/>
                <a:uLnTx/>
                <a:uFillTx/>
                <a:latin typeface="Century Gothic" panose="020F0302020204030204"/>
                <a:ea typeface="+mn-ea"/>
                <a:cs typeface="+mn-cs"/>
              </a:rPr>
              <a:t>Second level</a:t>
            </a:r>
          </a:p>
          <a:p>
            <a: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Century Gothic" panose="020F0302020204030204"/>
                <a:ea typeface="+mn-ea"/>
                <a:cs typeface="+mn-cs"/>
              </a:rPr>
              <a:t>Third level</a:t>
            </a:r>
          </a:p>
          <a:p>
            <a: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Century Gothic" panose="020F0302020204030204"/>
                <a:ea typeface="+mn-ea"/>
                <a:cs typeface="+mn-cs"/>
              </a:rPr>
              <a:t>Fourth level</a:t>
            </a:r>
          </a:p>
          <a:p>
            <a: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Century Gothic" panose="020F0302020204030204"/>
                <a:ea typeface="+mn-ea"/>
                <a:cs typeface="+mn-cs"/>
              </a:rPr>
              <a:t>Fifth level</a:t>
            </a:r>
          </a:p>
        </p:txBody>
      </p:sp>
      <p:sp>
        <p:nvSpPr>
          <p:cNvPr id="205" name="Google Shape;205;p60"/>
          <p:cNvSpPr>
            <a:spLocks noGrp="1"/>
          </p:cNvSpPr>
          <p:nvPr>
            <p:ph type="pic" idx="3"/>
          </p:nvPr>
        </p:nvSpPr>
        <p:spPr>
          <a:xfrm>
            <a:off x="6345631" y="2"/>
            <a:ext cx="5846369" cy="6743698"/>
          </a:xfrm>
          <a:prstGeom prst="rect">
            <a:avLst/>
          </a:prstGeom>
          <a:solidFill>
            <a:srgbClr val="F2F2F2"/>
          </a:solidFill>
          <a:ln>
            <a:noFill/>
          </a:ln>
        </p:spPr>
        <p:txBody>
          <a:bodyPr/>
          <a:lstStyle/>
          <a:p>
            <a:endParaRPr lang="en-US"/>
          </a:p>
        </p:txBody>
      </p:sp>
      <p:sp>
        <p:nvSpPr>
          <p:cNvPr id="207" name="Google Shape;207;p60"/>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chemeClr val="bg1">
                    <a:lumMod val="50000"/>
                  </a:schemeClr>
                </a:solidFill>
                <a:latin typeface="Century Gothic"/>
                <a:ea typeface="Century Gothic"/>
                <a:cs typeface="Century Gothic"/>
                <a:sym typeface="Century Gothic"/>
              </a:rPr>
              <a:t>‹#›</a:t>
            </a:fld>
            <a:endParaRPr sz="900" b="0" i="0" u="none" strike="noStrike" cap="none">
              <a:solidFill>
                <a:schemeClr val="bg1">
                  <a:lumMod val="50000"/>
                </a:schemeClr>
              </a:solidFill>
              <a:latin typeface="Century Gothic"/>
              <a:ea typeface="Century Gothic"/>
              <a:cs typeface="Century Gothic"/>
              <a:sym typeface="Century Gothic"/>
            </a:endParaRPr>
          </a:p>
        </p:txBody>
      </p:sp>
      <p:pic>
        <p:nvPicPr>
          <p:cNvPr id="208" name="Google Shape;208;p60"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FEF5A2C6-697A-010F-472A-58C04B0643DA}"/>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40767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bg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tx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45" name="Google Shape;45;p76"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3F008FA9-A95A-B05F-377B-2231DE437F04}"/>
              </a:ext>
            </a:extLst>
          </p:cNvPr>
          <p:cNvPicPr>
            <a:picLocks noChangeAspect="1"/>
          </p:cNvPicPr>
          <p:nvPr userDrawn="1"/>
        </p:nvPicPr>
        <p:blipFill>
          <a:blip r:embed="rId4"/>
          <a:stretch>
            <a:fillRect/>
          </a:stretch>
        </p:blipFill>
        <p:spPr>
          <a:xfrm>
            <a:off x="977667" y="965012"/>
            <a:ext cx="1574215" cy="543541"/>
          </a:xfrm>
          <a:prstGeom prst="rect">
            <a:avLst/>
          </a:prstGeom>
        </p:spPr>
      </p:pic>
    </p:spTree>
    <p:extLst>
      <p:ext uri="{BB962C8B-B14F-4D97-AF65-F5344CB8AC3E}">
        <p14:creationId xmlns:p14="http://schemas.microsoft.com/office/powerpoint/2010/main" val="38347208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plit Layout" preserve="1">
  <p:cSld name="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hasCustomPrompt="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2400"/>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5EE4E7D7-327D-6905-5EF8-489F25E28D11}"/>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77161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plit Layout" preserve="1">
  <p:cSld name="1_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hasCustomPrompt="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2400"/>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C0E1C825-526B-FCA0-FD9C-8AC6A6C337AD}"/>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11852405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Quote Layout">
    <p:bg>
      <p:bgPr>
        <a:solidFill>
          <a:schemeClr val="tx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4" name="Google Shape;207;p60">
            <a:extLst>
              <a:ext uri="{FF2B5EF4-FFF2-40B4-BE49-F238E27FC236}">
                <a16:creationId xmlns:a16="http://schemas.microsoft.com/office/drawing/2014/main" id="{7DDA4BDA-1E99-33F6-FD9E-0EB6CD2D6D28}"/>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chemeClr val="bg1">
                    <a:lumMod val="50000"/>
                  </a:schemeClr>
                </a:solidFill>
                <a:latin typeface="Century Gothic"/>
                <a:ea typeface="Century Gothic"/>
                <a:cs typeface="Century Gothic"/>
                <a:sym typeface="Century Gothic"/>
              </a:rPr>
              <a:t>‹#›</a:t>
            </a:fld>
            <a:endParaRPr sz="900" b="0" i="0" u="none" strike="noStrike" cap="none">
              <a:solidFill>
                <a:schemeClr val="bg1">
                  <a:lumMod val="50000"/>
                </a:schemeClr>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3762146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8_Section Header">
    <p:bg>
      <p:bgPr>
        <a:solidFill>
          <a:schemeClr val="tx1"/>
        </a:solidFill>
        <a:effectLst/>
      </p:bgPr>
    </p:bg>
    <p:spTree>
      <p:nvGrpSpPr>
        <p:cNvPr id="1" name="Shape 333"/>
        <p:cNvGrpSpPr/>
        <p:nvPr/>
      </p:nvGrpSpPr>
      <p:grpSpPr>
        <a:xfrm>
          <a:off x="0" y="0"/>
          <a:ext cx="0" cy="0"/>
          <a:chOff x="0" y="0"/>
          <a:chExt cx="0" cy="0"/>
        </a:xfrm>
      </p:grpSpPr>
      <p:pic>
        <p:nvPicPr>
          <p:cNvPr id="4" name="Picture 3" descr="A blue and black background&#10;&#10;AI-generated content may be incorrect.">
            <a:extLst>
              <a:ext uri="{FF2B5EF4-FFF2-40B4-BE49-F238E27FC236}">
                <a16:creationId xmlns:a16="http://schemas.microsoft.com/office/drawing/2014/main" id="{5B6E7054-435F-7106-824D-55B68CAABF4A}"/>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5" name="Google Shape;207;p60">
            <a:extLst>
              <a:ext uri="{FF2B5EF4-FFF2-40B4-BE49-F238E27FC236}">
                <a16:creationId xmlns:a16="http://schemas.microsoft.com/office/drawing/2014/main" id="{49DE8AFA-6059-D1A7-C96D-505328FAD9B3}"/>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chemeClr val="bg1">
                    <a:lumMod val="50000"/>
                  </a:schemeClr>
                </a:solidFill>
                <a:latin typeface="Century Gothic"/>
                <a:ea typeface="Century Gothic"/>
                <a:cs typeface="Century Gothic"/>
                <a:sym typeface="Century Gothic"/>
              </a:rPr>
              <a:t>‹#›</a:t>
            </a:fld>
            <a:endParaRPr sz="900" b="0" i="0" u="none" strike="noStrike" cap="none">
              <a:solidFill>
                <a:schemeClr val="bg1">
                  <a:lumMod val="50000"/>
                </a:schemeClr>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1401763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7_Section Header" preserve="1" userDrawn="1">
  <p:cSld name="8_Section Header">
    <p:bg>
      <p:bgPr>
        <a:solidFill>
          <a:schemeClr val="lt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TextBox 4">
            <a:extLst>
              <a:ext uri="{FF2B5EF4-FFF2-40B4-BE49-F238E27FC236}">
                <a16:creationId xmlns:a16="http://schemas.microsoft.com/office/drawing/2014/main" id="{8CCEB403-7944-3E12-98EF-4CF8D0C3D7ED}"/>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6" name="TextBox 5">
            <a:extLst>
              <a:ext uri="{FF2B5EF4-FFF2-40B4-BE49-F238E27FC236}">
                <a16:creationId xmlns:a16="http://schemas.microsoft.com/office/drawing/2014/main" id="{90E3DE7A-A5B2-E63F-587F-5D2912B689A3}"/>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8" name="Text Placeholder 13">
            <a:extLst>
              <a:ext uri="{FF2B5EF4-FFF2-40B4-BE49-F238E27FC236}">
                <a16:creationId xmlns:a16="http://schemas.microsoft.com/office/drawing/2014/main" id="{47F7C581-74D7-A228-41C0-C83239672062}"/>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tx1">
                    <a:lumMod val="50000"/>
                    <a:lumOff val="50000"/>
                  </a:schemeClr>
                </a:solidFill>
              </a:defRPr>
            </a:lvl1pPr>
          </a:lstStyle>
          <a:p>
            <a:pPr lvl="0"/>
            <a:r>
              <a:rPr lang="en-US"/>
              <a:t>— Click to add name</a:t>
            </a:r>
          </a:p>
        </p:txBody>
      </p:sp>
    </p:spTree>
    <p:extLst>
      <p:ext uri="{BB962C8B-B14F-4D97-AF65-F5344CB8AC3E}">
        <p14:creationId xmlns:p14="http://schemas.microsoft.com/office/powerpoint/2010/main" val="2856451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Divider1" preserve="1">
  <p:cSld name="1_Divider1">
    <p:bg>
      <p:bgPr>
        <a:solidFill>
          <a:schemeClr val="tx1"/>
        </a:solidFill>
        <a:effectLst/>
      </p:bgPr>
    </p:bg>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20" name="Google Shape;220;p62"/>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1301957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Divider1" preserve="1">
  <p:cSld name="Divider1">
    <p:bg>
      <p:bgPr>
        <a:solidFill>
          <a:schemeClr val="tx1"/>
        </a:solidFill>
        <a:effectLst/>
      </p:bgPr>
    </p:bg>
    <p:spTree>
      <p:nvGrpSpPr>
        <p:cNvPr id="1" name="Shape 216"/>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957A04A0-C68D-5656-122E-EEBAFC52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20" name="Google Shape;220;p62"/>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18072702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1" preserve="1">
  <p:cSld name="1_Divider1">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tx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19532A55-83AF-1041-0301-A8CA8FAF35C3}"/>
              </a:ext>
            </a:extLst>
          </p:cNvPr>
          <p:cNvSpPr/>
          <p:nvPr userDrawn="1"/>
        </p:nvSpPr>
        <p:spPr>
          <a:xfrm>
            <a:off x="831850" y="6330462"/>
            <a:ext cx="2855895" cy="3315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031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5" preserve="1">
  <p:cSld name="Divider5">
    <p:spTree>
      <p:nvGrpSpPr>
        <p:cNvPr id="1" name="Shape 245"/>
        <p:cNvGrpSpPr/>
        <p:nvPr/>
      </p:nvGrpSpPr>
      <p:grpSpPr>
        <a:xfrm>
          <a:off x="0" y="0"/>
          <a:ext cx="0" cy="0"/>
          <a:chOff x="0" y="0"/>
          <a:chExt cx="0" cy="0"/>
        </a:xfrm>
      </p:grpSpPr>
      <p:pic>
        <p:nvPicPr>
          <p:cNvPr id="246" name="Google Shape;246;p66" descr="A hand holding a pipette over a petri dish&#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1"/>
            <a:ext cx="12192000" cy="6858001"/>
          </a:xfrm>
          <a:prstGeom prst="rect">
            <a:avLst/>
          </a:prstGeom>
          <a:noFill/>
          <a:ln>
            <a:noFill/>
          </a:ln>
        </p:spPr>
      </p:pic>
      <p:sp>
        <p:nvSpPr>
          <p:cNvPr id="247" name="Google Shape;247;p66"/>
          <p:cNvSpPr/>
          <p:nvPr/>
        </p:nvSpPr>
        <p:spPr>
          <a:xfrm>
            <a:off x="0" y="0"/>
            <a:ext cx="12192000" cy="6858000"/>
          </a:xfrm>
          <a:prstGeom prst="rect">
            <a:avLst/>
          </a:prstGeom>
          <a:gradFill>
            <a:gsLst>
              <a:gs pos="0">
                <a:srgbClr val="000000">
                  <a:alpha val="24705"/>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8" name="Google Shape;248;p66"/>
          <p:cNvSpPr/>
          <p:nvPr/>
        </p:nvSpPr>
        <p:spPr>
          <a:xfrm>
            <a:off x="0" y="0"/>
            <a:ext cx="12191999" cy="6857995"/>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49" name="Google Shape;249;p66"/>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50" name="Google Shape;250;p66"/>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52" name="Google Shape;252;p66"/>
          <p:cNvPicPr preferRelativeResize="0"/>
          <p:nvPr/>
        </p:nvPicPr>
        <p:blipFill rotWithShape="1">
          <a:blip r:embed="rId3">
            <a:alphaModFix/>
          </a:blip>
          <a:srcRect/>
          <a:stretch/>
        </p:blipFill>
        <p:spPr>
          <a:xfrm>
            <a:off x="10164585" y="6120365"/>
            <a:ext cx="1297704" cy="547919"/>
          </a:xfrm>
          <a:prstGeom prst="rect">
            <a:avLst/>
          </a:prstGeom>
          <a:noFill/>
          <a:ln>
            <a:noFill/>
          </a:ln>
        </p:spPr>
      </p:pic>
      <p:cxnSp>
        <p:nvCxnSpPr>
          <p:cNvPr id="2" name="Google Shape;275;p69">
            <a:extLst>
              <a:ext uri="{FF2B5EF4-FFF2-40B4-BE49-F238E27FC236}">
                <a16:creationId xmlns:a16="http://schemas.microsoft.com/office/drawing/2014/main" id="{3C0FC943-C81F-142C-C3F5-675A294C9F5E}"/>
              </a:ext>
            </a:extLst>
          </p:cNvPr>
          <p:cNvCxnSpPr/>
          <p:nvPr userDrawn="1"/>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389744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Divider8" preserve="1">
  <p:cSld name="Divider8">
    <p:spTree>
      <p:nvGrpSpPr>
        <p:cNvPr id="1" name="Shape 269"/>
        <p:cNvGrpSpPr/>
        <p:nvPr/>
      </p:nvGrpSpPr>
      <p:grpSpPr>
        <a:xfrm>
          <a:off x="0" y="0"/>
          <a:ext cx="0" cy="0"/>
          <a:chOff x="0" y="0"/>
          <a:chExt cx="0" cy="0"/>
        </a:xfrm>
      </p:grpSpPr>
      <p:pic>
        <p:nvPicPr>
          <p:cNvPr id="270" name="Google Shape;270;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2667000" y="-2667001"/>
            <a:ext cx="6858000" cy="12191999"/>
          </a:xfrm>
          <a:prstGeom prst="rect">
            <a:avLst/>
          </a:prstGeom>
          <a:noFill/>
          <a:ln>
            <a:noFill/>
          </a:ln>
        </p:spPr>
      </p:pic>
      <p:sp>
        <p:nvSpPr>
          <p:cNvPr id="271" name="Google Shape;271;p69"/>
          <p:cNvSpPr/>
          <p:nvPr/>
        </p:nvSpPr>
        <p:spPr>
          <a:xfrm>
            <a:off x="-2" y="0"/>
            <a:ext cx="12192000" cy="6858000"/>
          </a:xfrm>
          <a:prstGeom prst="rect">
            <a:avLst/>
          </a:prstGeom>
          <a:gradFill>
            <a:gsLst>
              <a:gs pos="0">
                <a:srgbClr val="000000">
                  <a:alpha val="24705"/>
                </a:srgbClr>
              </a:gs>
              <a:gs pos="15000">
                <a:srgbClr val="000000">
                  <a:alpha val="60000"/>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2" name="Google Shape;272;p69"/>
          <p:cNvSpPr/>
          <p:nvPr/>
        </p:nvSpPr>
        <p:spPr>
          <a:xfrm>
            <a:off x="-3" y="0"/>
            <a:ext cx="12192004"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73" name="Google Shape;273;p69"/>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74" name="Google Shape;274;p6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cxnSp>
        <p:nvCxnSpPr>
          <p:cNvPr id="275" name="Google Shape;275;p69"/>
          <p:cNvCxnSpPr/>
          <p:nvPr/>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76" name="Google Shape;276;p69"/>
          <p:cNvPicPr preferRelativeResize="0"/>
          <p:nvPr/>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357797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reserve="1" userDrawn="1">
  <p:cSld name="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2400"/>
            </a:lvl1pPr>
            <a:lvl2pPr marL="6858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2000"/>
            </a:lvl2pPr>
            <a:lvl3pPr marL="11430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800"/>
            </a:lvl3pPr>
            <a:lvl4pPr marL="16002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600"/>
            </a:lvl4pPr>
            <a:lvl5pPr marL="20574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600"/>
            </a:lvl5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Tree>
    <p:extLst>
      <p:ext uri="{BB962C8B-B14F-4D97-AF65-F5344CB8AC3E}">
        <p14:creationId xmlns:p14="http://schemas.microsoft.com/office/powerpoint/2010/main" val="4462428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007CD7E1-5D48-EC86-40D9-0D5487F9E04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48AD4DE7-6DBF-1F15-59B2-258741E88ACC}"/>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6" name="Google Shape;242;p65">
            <a:extLst>
              <a:ext uri="{FF2B5EF4-FFF2-40B4-BE49-F238E27FC236}">
                <a16:creationId xmlns:a16="http://schemas.microsoft.com/office/drawing/2014/main" id="{4FDA6316-9C7F-F4B8-5370-3CA9783F8979}"/>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204626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59B417B5-DC75-9F6B-262D-B10D9A5E429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25" name="Google Shape;225;p63"/>
          <p:cNvSpPr/>
          <p:nvPr/>
        </p:nvSpPr>
        <p:spPr>
          <a:xfrm>
            <a:off x="1" y="0"/>
            <a:ext cx="11911128"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F72D1ED8-ECF1-ACF1-6E63-06FABC00A4DB}"/>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6" name="Google Shape;242;p65">
            <a:extLst>
              <a:ext uri="{FF2B5EF4-FFF2-40B4-BE49-F238E27FC236}">
                <a16:creationId xmlns:a16="http://schemas.microsoft.com/office/drawing/2014/main" id="{8BF2CEF7-F3BD-5D84-8640-02D73D25BC78}"/>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31941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B224925A-588D-D365-833A-2E660D6FD00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0816" y="0"/>
            <a:ext cx="12181184"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7" name="Google Shape;241;p65">
            <a:extLst>
              <a:ext uri="{FF2B5EF4-FFF2-40B4-BE49-F238E27FC236}">
                <a16:creationId xmlns:a16="http://schemas.microsoft.com/office/drawing/2014/main" id="{B62E361F-F492-7A41-D85C-F134CF7EB738}"/>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8" name="Google Shape;242;p65">
            <a:extLst>
              <a:ext uri="{FF2B5EF4-FFF2-40B4-BE49-F238E27FC236}">
                <a16:creationId xmlns:a16="http://schemas.microsoft.com/office/drawing/2014/main" id="{3DE56642-05C4-1F6C-50B0-CF5E2B52EEBA}"/>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23389498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vider4" preserve="1">
  <p:cSld name="1_Divider4">
    <p:spTree>
      <p:nvGrpSpPr>
        <p:cNvPr id="1" name="Shape 237"/>
        <p:cNvGrpSpPr/>
        <p:nvPr/>
      </p:nvGrpSpPr>
      <p:grpSpPr>
        <a:xfrm>
          <a:off x="0" y="0"/>
          <a:ext cx="0" cy="0"/>
          <a:chOff x="0" y="0"/>
          <a:chExt cx="0" cy="0"/>
        </a:xfrm>
      </p:grpSpPr>
      <p:pic>
        <p:nvPicPr>
          <p:cNvPr id="4" name="Picture 3">
            <a:extLst>
              <a:ext uri="{FF2B5EF4-FFF2-40B4-BE49-F238E27FC236}">
                <a16:creationId xmlns:a16="http://schemas.microsoft.com/office/drawing/2014/main" id="{3A47031C-B524-5C74-9E43-0A9E0C7266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39" name="Google Shape;239;p65"/>
          <p:cNvSpPr/>
          <p:nvPr userDrawn="1"/>
        </p:nvSpPr>
        <p:spPr>
          <a:xfrm>
            <a:off x="-4" y="0"/>
            <a:ext cx="12192000" cy="6858000"/>
          </a:xfrm>
          <a:prstGeom prst="rect">
            <a:avLst/>
          </a:prstGeom>
          <a:gradFill>
            <a:gsLst>
              <a:gs pos="50000">
                <a:srgbClr val="000000">
                  <a:alpha val="0"/>
                </a:srgbClr>
              </a:gs>
              <a:gs pos="100000">
                <a:srgbClr val="000000">
                  <a:alpha val="59562"/>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0" name="Google Shape;240;p65"/>
          <p:cNvSpPr/>
          <p:nvPr userDrawn="1"/>
        </p:nvSpPr>
        <p:spPr>
          <a:xfrm>
            <a:off x="0" y="2"/>
            <a:ext cx="11911128" cy="6857998"/>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7" name="Google Shape;240;p65">
            <a:extLst>
              <a:ext uri="{FF2B5EF4-FFF2-40B4-BE49-F238E27FC236}">
                <a16:creationId xmlns:a16="http://schemas.microsoft.com/office/drawing/2014/main" id="{AB5810DA-CA88-96A8-6D56-8053FA9B3C97}"/>
              </a:ext>
            </a:extLst>
          </p:cNvPr>
          <p:cNvSpPr/>
          <p:nvPr userDrawn="1"/>
        </p:nvSpPr>
        <p:spPr>
          <a:xfrm rot="10800000">
            <a:off x="7160821" y="3978234"/>
            <a:ext cx="5031176" cy="2879764"/>
          </a:xfrm>
          <a:prstGeom prst="roundRect">
            <a:avLst>
              <a:gd name="adj" fmla="val 0"/>
            </a:avLst>
          </a:prstGeom>
          <a:gradFill>
            <a:gsLst>
              <a:gs pos="58000">
                <a:srgbClr val="000000">
                  <a:alpha val="0"/>
                </a:srgbClr>
              </a:gs>
              <a:gs pos="99000">
                <a:srgbClr val="000000">
                  <a:alpha val="84313"/>
                </a:srgbClr>
              </a:gs>
              <a:gs pos="100000">
                <a:srgbClr val="000000">
                  <a:alpha val="84313"/>
                </a:srgbClr>
              </a:gs>
            </a:gsLst>
            <a:lin ang="150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6" name="Google Shape;239;p65">
            <a:extLst>
              <a:ext uri="{FF2B5EF4-FFF2-40B4-BE49-F238E27FC236}">
                <a16:creationId xmlns:a16="http://schemas.microsoft.com/office/drawing/2014/main" id="{B6D57F1B-516A-8568-E877-FD6134EDBC70}"/>
              </a:ext>
            </a:extLst>
          </p:cNvPr>
          <p:cNvSpPr/>
          <p:nvPr userDrawn="1"/>
        </p:nvSpPr>
        <p:spPr>
          <a:xfrm flipH="1">
            <a:off x="4049485" y="4429496"/>
            <a:ext cx="8142511" cy="2428505"/>
          </a:xfrm>
          <a:prstGeom prst="rect">
            <a:avLst/>
          </a:prstGeom>
          <a:gradFill>
            <a:gsLst>
              <a:gs pos="58000">
                <a:srgbClr val="000000">
                  <a:alpha val="0"/>
                </a:srgbClr>
              </a:gs>
              <a:gs pos="99000">
                <a:srgbClr val="000000">
                  <a:alpha val="50956"/>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65"/>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42" name="Google Shape;242;p65"/>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44" name="Google Shape;244;p6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8110112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60"/>
        <p:cNvGrpSpPr/>
        <p:nvPr/>
      </p:nvGrpSpPr>
      <p:grpSpPr>
        <a:xfrm>
          <a:off x="0" y="0"/>
          <a:ext cx="0" cy="0"/>
          <a:chOff x="0" y="0"/>
          <a:chExt cx="0" cy="0"/>
        </a:xfrm>
      </p:grpSpPr>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cxnSp>
        <p:nvCxnSpPr>
          <p:cNvPr id="5" name="Straight Connector 4">
            <a:extLst>
              <a:ext uri="{FF2B5EF4-FFF2-40B4-BE49-F238E27FC236}">
                <a16:creationId xmlns:a16="http://schemas.microsoft.com/office/drawing/2014/main" id="{39315E74-35DE-CD21-6980-3CED6819B721}"/>
              </a:ext>
            </a:extLst>
          </p:cNvPr>
          <p:cNvCxnSpPr>
            <a:cxnSpLocks/>
          </p:cNvCxnSpPr>
          <p:nvPr userDrawn="1"/>
        </p:nvCxnSpPr>
        <p:spPr>
          <a:xfrm>
            <a:off x="2268618" y="3087917"/>
            <a:ext cx="7654764" cy="0"/>
          </a:xfrm>
          <a:prstGeom prst="line">
            <a:avLst/>
          </a:prstGeom>
          <a:ln w="53975"/>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673D6D5B-C33B-B585-598C-E1A97039D781}"/>
              </a:ext>
            </a:extLst>
          </p:cNvPr>
          <p:cNvGrpSpPr/>
          <p:nvPr userDrawn="1"/>
        </p:nvGrpSpPr>
        <p:grpSpPr>
          <a:xfrm>
            <a:off x="1080463" y="1713402"/>
            <a:ext cx="10031074" cy="2749031"/>
            <a:chOff x="675465" y="1769852"/>
            <a:chExt cx="10031074" cy="2749031"/>
          </a:xfrm>
        </p:grpSpPr>
        <p:grpSp>
          <p:nvGrpSpPr>
            <p:cNvPr id="7" name="Group 6">
              <a:extLst>
                <a:ext uri="{FF2B5EF4-FFF2-40B4-BE49-F238E27FC236}">
                  <a16:creationId xmlns:a16="http://schemas.microsoft.com/office/drawing/2014/main" id="{90C6EF7C-6796-9816-9BF7-E35CFD8C57F2}"/>
                </a:ext>
              </a:extLst>
            </p:cNvPr>
            <p:cNvGrpSpPr/>
            <p:nvPr/>
          </p:nvGrpSpPr>
          <p:grpSpPr>
            <a:xfrm>
              <a:off x="7849526" y="1769852"/>
              <a:ext cx="2857013" cy="2749031"/>
              <a:chOff x="4886325" y="2263404"/>
              <a:chExt cx="2419349" cy="2327909"/>
            </a:xfrm>
          </p:grpSpPr>
          <p:sp>
            <p:nvSpPr>
              <p:cNvPr id="17" name="Freeform 16">
                <a:extLst>
                  <a:ext uri="{FF2B5EF4-FFF2-40B4-BE49-F238E27FC236}">
                    <a16:creationId xmlns:a16="http://schemas.microsoft.com/office/drawing/2014/main" id="{795EFDF1-CB93-7B90-5A52-4A340691479C}"/>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CAE0779-AE44-C292-A3A5-6BCECD5E5184}"/>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C284B10-4DC9-BEC7-095C-BA754603A96F}"/>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E365E1C1-0ED8-9E05-9340-F2B4F409D1DB}"/>
                </a:ext>
              </a:extLst>
            </p:cNvPr>
            <p:cNvGrpSpPr/>
            <p:nvPr/>
          </p:nvGrpSpPr>
          <p:grpSpPr>
            <a:xfrm>
              <a:off x="675465" y="1769852"/>
              <a:ext cx="2857013" cy="2749031"/>
              <a:chOff x="4886325" y="2263404"/>
              <a:chExt cx="2419349" cy="2327909"/>
            </a:xfrm>
          </p:grpSpPr>
          <p:sp>
            <p:nvSpPr>
              <p:cNvPr id="14" name="Freeform 13">
                <a:extLst>
                  <a:ext uri="{FF2B5EF4-FFF2-40B4-BE49-F238E27FC236}">
                    <a16:creationId xmlns:a16="http://schemas.microsoft.com/office/drawing/2014/main" id="{50882929-99A6-922B-569B-1A4C40C93E4B}"/>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D2928AC-FDD8-E979-C6B0-43E71A3B062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6306C1D-511D-42ED-E0C8-C1177950BC89}"/>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0164F08E-EA0A-3FAE-BB65-24CD0717CE07}"/>
                </a:ext>
              </a:extLst>
            </p:cNvPr>
            <p:cNvGrpSpPr/>
            <p:nvPr/>
          </p:nvGrpSpPr>
          <p:grpSpPr>
            <a:xfrm>
              <a:off x="4262495" y="1769852"/>
              <a:ext cx="2857013" cy="2749031"/>
              <a:chOff x="4886325" y="2263404"/>
              <a:chExt cx="2419349" cy="2327909"/>
            </a:xfrm>
          </p:grpSpPr>
          <p:sp>
            <p:nvSpPr>
              <p:cNvPr id="11" name="Freeform 10">
                <a:extLst>
                  <a:ext uri="{FF2B5EF4-FFF2-40B4-BE49-F238E27FC236}">
                    <a16:creationId xmlns:a16="http://schemas.microsoft.com/office/drawing/2014/main" id="{D517D5A3-4B1C-C789-1B09-596F4D9ABC3D}"/>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tx1"/>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5817E-D774-5644-6D8B-C55947EC05E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6100A7-80D1-CC7B-8D32-525F5627C306}"/>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sp>
        <p:nvSpPr>
          <p:cNvPr id="20" name="object 17">
            <a:extLst>
              <a:ext uri="{FF2B5EF4-FFF2-40B4-BE49-F238E27FC236}">
                <a16:creationId xmlns:a16="http://schemas.microsoft.com/office/drawing/2014/main" id="{5839D2E1-9158-9329-04A4-9EBF4D50A2E4}"/>
              </a:ext>
            </a:extLst>
          </p:cNvPr>
          <p:cNvSpPr txBox="1"/>
          <p:nvPr userDrawn="1"/>
        </p:nvSpPr>
        <p:spPr>
          <a:xfrm>
            <a:off x="5066311" y="2612438"/>
            <a:ext cx="2038699" cy="936795"/>
          </a:xfrm>
          <a:prstGeom prst="rect">
            <a:avLst/>
          </a:prstGeom>
        </p:spPr>
        <p:txBody>
          <a:bodyPr vert="horz" wrap="square" lIns="0" tIns="13335" rIns="0" bIns="0" rtlCol="0">
            <a:spAutoFit/>
          </a:bodyPr>
          <a:lstStyle/>
          <a:p>
            <a:pPr marL="12700" marR="5080" indent="635" algn="ctr">
              <a:spcBef>
                <a:spcPts val="105"/>
              </a:spcBef>
            </a:pPr>
            <a:r>
              <a:rPr sz="2000" b="1" kern="0" spc="-25">
                <a:solidFill>
                  <a:schemeClr val="bg1"/>
                </a:solidFill>
                <a:latin typeface="Century Gothic"/>
                <a:cs typeface="Century Gothic"/>
              </a:rPr>
              <a:t>We </a:t>
            </a:r>
            <a:r>
              <a:rPr lang="en-US" sz="2000" b="1" kern="0" spc="-10">
                <a:solidFill>
                  <a:schemeClr val="bg1"/>
                </a:solidFill>
                <a:latin typeface="Century Gothic"/>
                <a:cs typeface="Century Gothic"/>
              </a:rPr>
              <a:t>i</a:t>
            </a:r>
            <a:r>
              <a:rPr sz="2000" b="1" kern="0" spc="-10">
                <a:solidFill>
                  <a:schemeClr val="bg1"/>
                </a:solidFill>
                <a:latin typeface="Century Gothic"/>
                <a:cs typeface="Century Gothic"/>
              </a:rPr>
              <a:t>mprove </a:t>
            </a:r>
            <a:r>
              <a:rPr lang="en-US" sz="2000" b="1" kern="0" spc="-10">
                <a:solidFill>
                  <a:schemeClr val="bg1"/>
                </a:solidFill>
                <a:latin typeface="Century Gothic"/>
                <a:cs typeface="Century Gothic"/>
              </a:rPr>
              <a:t>l</a:t>
            </a:r>
            <a:r>
              <a:rPr sz="2000" b="1" kern="0">
                <a:solidFill>
                  <a:schemeClr val="bg1"/>
                </a:solidFill>
                <a:latin typeface="Century Gothic"/>
                <a:cs typeface="Century Gothic"/>
              </a:rPr>
              <a:t>ives</a:t>
            </a:r>
            <a:r>
              <a:rPr sz="2000" b="1" kern="0" spc="-35">
                <a:solidFill>
                  <a:schemeClr val="bg1"/>
                </a:solidFill>
                <a:latin typeface="Century Gothic"/>
                <a:cs typeface="Century Gothic"/>
              </a:rPr>
              <a:t> </a:t>
            </a:r>
            <a:r>
              <a:rPr sz="2000" b="1" kern="0" spc="-25">
                <a:solidFill>
                  <a:schemeClr val="bg1"/>
                </a:solidFill>
                <a:latin typeface="Century Gothic"/>
                <a:cs typeface="Century Gothic"/>
              </a:rPr>
              <a:t>and </a:t>
            </a:r>
            <a:r>
              <a:rPr lang="en-US" sz="2000" b="1" kern="0" spc="-10">
                <a:solidFill>
                  <a:schemeClr val="bg1"/>
                </a:solidFill>
                <a:latin typeface="Century Gothic"/>
                <a:cs typeface="Century Gothic"/>
              </a:rPr>
              <a:t>p</a:t>
            </a:r>
            <a:r>
              <a:rPr sz="2000" b="1" kern="0" spc="-10">
                <a:solidFill>
                  <a:schemeClr val="bg1"/>
                </a:solidFill>
                <a:latin typeface="Century Gothic"/>
                <a:cs typeface="Century Gothic"/>
              </a:rPr>
              <a:t>rovide </a:t>
            </a:r>
            <a:r>
              <a:rPr lang="en-US" sz="2000" b="1" kern="0" spc="-20">
                <a:solidFill>
                  <a:schemeClr val="bg1"/>
                </a:solidFill>
                <a:latin typeface="Century Gothic"/>
                <a:cs typeface="Century Gothic"/>
              </a:rPr>
              <a:t>h</a:t>
            </a:r>
            <a:r>
              <a:rPr sz="2000" b="1" kern="0" spc="-20">
                <a:solidFill>
                  <a:schemeClr val="bg1"/>
                </a:solidFill>
                <a:latin typeface="Century Gothic"/>
                <a:cs typeface="Century Gothic"/>
              </a:rPr>
              <a:t>ope</a:t>
            </a:r>
            <a:endParaRPr sz="2000" kern="0">
              <a:solidFill>
                <a:schemeClr val="bg1"/>
              </a:solidFill>
              <a:latin typeface="Century Gothic"/>
              <a:cs typeface="Century Gothic"/>
            </a:endParaRPr>
          </a:p>
        </p:txBody>
      </p:sp>
      <p:sp>
        <p:nvSpPr>
          <p:cNvPr id="21" name="object 17">
            <a:extLst>
              <a:ext uri="{FF2B5EF4-FFF2-40B4-BE49-F238E27FC236}">
                <a16:creationId xmlns:a16="http://schemas.microsoft.com/office/drawing/2014/main" id="{0851D107-022D-7390-8E43-A5C69CD3C75E}"/>
              </a:ext>
            </a:extLst>
          </p:cNvPr>
          <p:cNvSpPr txBox="1"/>
          <p:nvPr userDrawn="1"/>
        </p:nvSpPr>
        <p:spPr>
          <a:xfrm>
            <a:off x="1583694" y="2612438"/>
            <a:ext cx="1806139" cy="936795"/>
          </a:xfrm>
          <a:prstGeom prst="rect">
            <a:avLst/>
          </a:prstGeom>
        </p:spPr>
        <p:txBody>
          <a:bodyPr vert="horz" wrap="square" lIns="0" tIns="13335" rIns="0" bIns="0" rtlCol="0">
            <a:spAutoFit/>
          </a:bodyPr>
          <a:lstStyle/>
          <a:p>
            <a:pPr marL="12700" marR="5080" indent="635" algn="ctr">
              <a:spcBef>
                <a:spcPts val="105"/>
              </a:spcBef>
            </a:pPr>
            <a:r>
              <a:rPr lang="en-US" sz="2000" b="1" kern="0" spc="-25">
                <a:solidFill>
                  <a:schemeClr val="accent6"/>
                </a:solidFill>
                <a:latin typeface="Century Gothic"/>
                <a:cs typeface="Century Gothic"/>
              </a:rPr>
              <a:t>Our patients, families and communities</a:t>
            </a:r>
          </a:p>
        </p:txBody>
      </p:sp>
      <p:sp>
        <p:nvSpPr>
          <p:cNvPr id="22" name="object 17">
            <a:extLst>
              <a:ext uri="{FF2B5EF4-FFF2-40B4-BE49-F238E27FC236}">
                <a16:creationId xmlns:a16="http://schemas.microsoft.com/office/drawing/2014/main" id="{BB74DEE1-92D9-D5E1-2522-9BF453962F78}"/>
              </a:ext>
            </a:extLst>
          </p:cNvPr>
          <p:cNvSpPr txBox="1"/>
          <p:nvPr userDrawn="1"/>
        </p:nvSpPr>
        <p:spPr>
          <a:xfrm>
            <a:off x="8779961" y="2920214"/>
            <a:ext cx="1806139" cy="321242"/>
          </a:xfrm>
          <a:prstGeom prst="rect">
            <a:avLst/>
          </a:prstGeom>
        </p:spPr>
        <p:txBody>
          <a:bodyPr vert="horz" wrap="square" lIns="0" tIns="13335" rIns="0" bIns="0" rtlCol="0">
            <a:spAutoFit/>
          </a:bodyPr>
          <a:lstStyle/>
          <a:p>
            <a:pPr marL="12700" marR="5080" indent="635" algn="ctr">
              <a:spcBef>
                <a:spcPts val="105"/>
              </a:spcBef>
            </a:pPr>
            <a:r>
              <a:rPr lang="en-US" sz="2000" b="1" kern="0" spc="-25">
                <a:latin typeface="Century Gothic"/>
                <a:cs typeface="Century Gothic"/>
              </a:rPr>
              <a:t>Our people</a:t>
            </a:r>
          </a:p>
        </p:txBody>
      </p:sp>
      <p:grpSp>
        <p:nvGrpSpPr>
          <p:cNvPr id="23" name="Group 22">
            <a:extLst>
              <a:ext uri="{FF2B5EF4-FFF2-40B4-BE49-F238E27FC236}">
                <a16:creationId xmlns:a16="http://schemas.microsoft.com/office/drawing/2014/main" id="{7194C4EB-E206-B8D9-8BE1-7475E20E9FAE}"/>
              </a:ext>
            </a:extLst>
          </p:cNvPr>
          <p:cNvGrpSpPr/>
          <p:nvPr userDrawn="1"/>
        </p:nvGrpSpPr>
        <p:grpSpPr>
          <a:xfrm>
            <a:off x="2229035" y="4804559"/>
            <a:ext cx="7733930" cy="1229940"/>
            <a:chOff x="2217593" y="4686781"/>
            <a:chExt cx="7733930" cy="1229940"/>
          </a:xfrm>
        </p:grpSpPr>
        <p:pic>
          <p:nvPicPr>
            <p:cNvPr id="24" name="Picture 23" descr="A green circle with arrows pointing to the center&#10;&#10;AI-generated content may be incorrect.">
              <a:extLst>
                <a:ext uri="{FF2B5EF4-FFF2-40B4-BE49-F238E27FC236}">
                  <a16:creationId xmlns:a16="http://schemas.microsoft.com/office/drawing/2014/main" id="{214B28C6-B251-795E-687A-A2148A9012A8}"/>
                </a:ext>
              </a:extLst>
            </p:cNvPr>
            <p:cNvPicPr>
              <a:picLocks noChangeAspect="1"/>
            </p:cNvPicPr>
            <p:nvPr/>
          </p:nvPicPr>
          <p:blipFill>
            <a:blip r:embed="rId3"/>
            <a:stretch>
              <a:fillRect/>
            </a:stretch>
          </p:blipFill>
          <p:spPr>
            <a:xfrm>
              <a:off x="2494748" y="4686781"/>
              <a:ext cx="914400" cy="914400"/>
            </a:xfrm>
            <a:prstGeom prst="rect">
              <a:avLst/>
            </a:prstGeom>
          </p:spPr>
        </p:pic>
        <p:pic>
          <p:nvPicPr>
            <p:cNvPr id="25" name="Picture 24">
              <a:extLst>
                <a:ext uri="{FF2B5EF4-FFF2-40B4-BE49-F238E27FC236}">
                  <a16:creationId xmlns:a16="http://schemas.microsoft.com/office/drawing/2014/main" id="{CC38F3BB-8F99-BD6C-CC24-04156B71EE44}"/>
                </a:ext>
              </a:extLst>
            </p:cNvPr>
            <p:cNvPicPr>
              <a:picLocks noChangeAspect="1"/>
            </p:cNvPicPr>
            <p:nvPr/>
          </p:nvPicPr>
          <p:blipFill>
            <a:blip r:embed="rId4"/>
            <a:srcRect/>
            <a:stretch/>
          </p:blipFill>
          <p:spPr>
            <a:xfrm>
              <a:off x="4642195" y="4686781"/>
              <a:ext cx="914400" cy="914400"/>
            </a:xfrm>
            <a:prstGeom prst="rect">
              <a:avLst/>
            </a:prstGeom>
          </p:spPr>
        </p:pic>
        <p:pic>
          <p:nvPicPr>
            <p:cNvPr id="26" name="Picture 25">
              <a:extLst>
                <a:ext uri="{FF2B5EF4-FFF2-40B4-BE49-F238E27FC236}">
                  <a16:creationId xmlns:a16="http://schemas.microsoft.com/office/drawing/2014/main" id="{37634352-4572-E0AD-BA4E-04FCDE60DE70}"/>
                </a:ext>
              </a:extLst>
            </p:cNvPr>
            <p:cNvPicPr>
              <a:picLocks noChangeAspect="1"/>
            </p:cNvPicPr>
            <p:nvPr/>
          </p:nvPicPr>
          <p:blipFill>
            <a:blip r:embed="rId5"/>
            <a:srcRect/>
            <a:stretch/>
          </p:blipFill>
          <p:spPr>
            <a:xfrm>
              <a:off x="6789642" y="4686781"/>
              <a:ext cx="914400" cy="914400"/>
            </a:xfrm>
            <a:prstGeom prst="rect">
              <a:avLst/>
            </a:prstGeom>
          </p:spPr>
        </p:pic>
        <p:pic>
          <p:nvPicPr>
            <p:cNvPr id="27" name="Picture 26">
              <a:extLst>
                <a:ext uri="{FF2B5EF4-FFF2-40B4-BE49-F238E27FC236}">
                  <a16:creationId xmlns:a16="http://schemas.microsoft.com/office/drawing/2014/main" id="{169BF02F-83FD-F176-E18F-EFC2CB59B0B0}"/>
                </a:ext>
              </a:extLst>
            </p:cNvPr>
            <p:cNvPicPr>
              <a:picLocks noChangeAspect="1"/>
            </p:cNvPicPr>
            <p:nvPr/>
          </p:nvPicPr>
          <p:blipFill>
            <a:blip r:embed="rId6"/>
            <a:srcRect/>
            <a:stretch/>
          </p:blipFill>
          <p:spPr>
            <a:xfrm>
              <a:off x="8937090" y="4686781"/>
              <a:ext cx="914400" cy="914400"/>
            </a:xfrm>
            <a:prstGeom prst="rect">
              <a:avLst/>
            </a:prstGeom>
          </p:spPr>
        </p:pic>
        <p:sp>
          <p:nvSpPr>
            <p:cNvPr id="28" name="Title 1">
              <a:extLst>
                <a:ext uri="{FF2B5EF4-FFF2-40B4-BE49-F238E27FC236}">
                  <a16:creationId xmlns:a16="http://schemas.microsoft.com/office/drawing/2014/main" id="{0AB706B2-94F9-4765-CF20-A14800EC0BCE}"/>
                </a:ext>
              </a:extLst>
            </p:cNvPr>
            <p:cNvSpPr txBox="1">
              <a:spLocks/>
            </p:cNvSpPr>
            <p:nvPr/>
          </p:nvSpPr>
          <p:spPr>
            <a:xfrm>
              <a:off x="2217593" y="5630529"/>
              <a:ext cx="1468710"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One Emory</a:t>
              </a:r>
            </a:p>
          </p:txBody>
        </p:sp>
        <p:sp>
          <p:nvSpPr>
            <p:cNvPr id="29" name="Title 1">
              <a:extLst>
                <a:ext uri="{FF2B5EF4-FFF2-40B4-BE49-F238E27FC236}">
                  <a16:creationId xmlns:a16="http://schemas.microsoft.com/office/drawing/2014/main" id="{3209ACD3-320D-762E-3E17-5333CFB7E178}"/>
                </a:ext>
              </a:extLst>
            </p:cNvPr>
            <p:cNvSpPr txBox="1">
              <a:spLocks/>
            </p:cNvSpPr>
            <p:nvPr/>
          </p:nvSpPr>
          <p:spPr>
            <a:xfrm>
              <a:off x="3953642" y="5630529"/>
              <a:ext cx="2291506"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People Centered</a:t>
              </a:r>
            </a:p>
          </p:txBody>
        </p:sp>
        <p:sp>
          <p:nvSpPr>
            <p:cNvPr id="30" name="Title 1">
              <a:extLst>
                <a:ext uri="{FF2B5EF4-FFF2-40B4-BE49-F238E27FC236}">
                  <a16:creationId xmlns:a16="http://schemas.microsoft.com/office/drawing/2014/main" id="{14AD39AC-1E2D-7899-5AEE-4171E507BFC2}"/>
                </a:ext>
              </a:extLst>
            </p:cNvPr>
            <p:cNvSpPr txBox="1">
              <a:spLocks/>
            </p:cNvSpPr>
            <p:nvPr/>
          </p:nvSpPr>
          <p:spPr>
            <a:xfrm>
              <a:off x="6342891" y="5630529"/>
              <a:ext cx="1828801"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Lead Change</a:t>
              </a:r>
            </a:p>
          </p:txBody>
        </p:sp>
        <p:sp>
          <p:nvSpPr>
            <p:cNvPr id="31" name="Title 1">
              <a:extLst>
                <a:ext uri="{FF2B5EF4-FFF2-40B4-BE49-F238E27FC236}">
                  <a16:creationId xmlns:a16="http://schemas.microsoft.com/office/drawing/2014/main" id="{1F00BE45-AC09-4570-DDF6-66BC4470C704}"/>
                </a:ext>
              </a:extLst>
            </p:cNvPr>
            <p:cNvSpPr txBox="1">
              <a:spLocks/>
            </p:cNvSpPr>
            <p:nvPr/>
          </p:nvSpPr>
          <p:spPr>
            <a:xfrm>
              <a:off x="8837059" y="5630529"/>
              <a:ext cx="1114464"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Own It</a:t>
              </a:r>
            </a:p>
          </p:txBody>
        </p:sp>
      </p:grpSp>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Tree>
    <p:extLst>
      <p:ext uri="{BB962C8B-B14F-4D97-AF65-F5344CB8AC3E}">
        <p14:creationId xmlns:p14="http://schemas.microsoft.com/office/powerpoint/2010/main" val="15833190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Four Part Time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0693FA-BAB2-1BE6-87B1-BCAD0977C171}"/>
              </a:ext>
            </a:extLst>
          </p:cNvPr>
          <p:cNvSpPr/>
          <p:nvPr userDrawn="1"/>
        </p:nvSpPr>
        <p:spPr>
          <a:xfrm>
            <a:off x="0" y="2768048"/>
            <a:ext cx="12192000" cy="230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1;p44">
            <a:extLst>
              <a:ext uri="{FF2B5EF4-FFF2-40B4-BE49-F238E27FC236}">
                <a16:creationId xmlns:a16="http://schemas.microsoft.com/office/drawing/2014/main" id="{FA343798-D87B-859F-2C10-B36718892B78}"/>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sp>
        <p:nvSpPr>
          <p:cNvPr id="2" name="Title 1">
            <a:extLst>
              <a:ext uri="{FF2B5EF4-FFF2-40B4-BE49-F238E27FC236}">
                <a16:creationId xmlns:a16="http://schemas.microsoft.com/office/drawing/2014/main" id="{2446F34E-4ACD-BB78-1EF7-4E82B1EAA48B}"/>
              </a:ext>
            </a:extLst>
          </p:cNvPr>
          <p:cNvSpPr>
            <a:spLocks noGrp="1"/>
          </p:cNvSpPr>
          <p:nvPr>
            <p:ph type="title" hasCustomPrompt="1"/>
          </p:nvPr>
        </p:nvSpPr>
        <p:spPr/>
        <p:txBody>
          <a:bodyPr/>
          <a:lstStyle/>
          <a:p>
            <a:r>
              <a:rPr lang="en-US"/>
              <a:t>Click to add title</a:t>
            </a:r>
          </a:p>
        </p:txBody>
      </p:sp>
      <p:sp>
        <p:nvSpPr>
          <p:cNvPr id="10" name="Google Shape;188;p59">
            <a:extLst>
              <a:ext uri="{FF2B5EF4-FFF2-40B4-BE49-F238E27FC236}">
                <a16:creationId xmlns:a16="http://schemas.microsoft.com/office/drawing/2014/main" id="{CE89D0F8-FD01-802A-F837-9672F2C2EA9E}"/>
              </a:ext>
            </a:extLst>
          </p:cNvPr>
          <p:cNvSpPr txBox="1">
            <a:spLocks noGrp="1"/>
          </p:cNvSpPr>
          <p:nvPr>
            <p:ph type="body" idx="1"/>
          </p:nvPr>
        </p:nvSpPr>
        <p:spPr>
          <a:xfrm>
            <a:off x="838581"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alpha val="60000"/>
                  </a:schemeClr>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 name="Google Shape;195;p59">
            <a:extLst>
              <a:ext uri="{FF2B5EF4-FFF2-40B4-BE49-F238E27FC236}">
                <a16:creationId xmlns:a16="http://schemas.microsoft.com/office/drawing/2014/main" id="{B8920ADC-6750-9BDE-FFA8-E1A42F3952A3}"/>
              </a:ext>
            </a:extLst>
          </p:cNvPr>
          <p:cNvSpPr txBox="1">
            <a:spLocks noGrp="1"/>
          </p:cNvSpPr>
          <p:nvPr>
            <p:ph type="body" idx="8" hasCustomPrompt="1"/>
          </p:nvPr>
        </p:nvSpPr>
        <p:spPr>
          <a:xfrm>
            <a:off x="838581" y="3212983"/>
            <a:ext cx="2355732" cy="2839107"/>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2pPr>
            <a:lvl3pPr marL="1143000" marR="0" lvl="2"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US"/>
              <a:t>Click to add text</a:t>
            </a:r>
          </a:p>
          <a:p>
            <a:pPr lvl="1"/>
            <a:r>
              <a:rPr lang="en-US" sz="1600"/>
              <a:t>Click to add text</a:t>
            </a:r>
          </a:p>
          <a:p>
            <a:pPr lvl="2"/>
            <a:r>
              <a:rPr lang="en-US" sz="1400"/>
              <a:t>Click to add text</a:t>
            </a:r>
          </a:p>
        </p:txBody>
      </p:sp>
      <p:sp>
        <p:nvSpPr>
          <p:cNvPr id="12" name="Google Shape;188;p59">
            <a:extLst>
              <a:ext uri="{FF2B5EF4-FFF2-40B4-BE49-F238E27FC236}">
                <a16:creationId xmlns:a16="http://schemas.microsoft.com/office/drawing/2014/main" id="{3CA1A0D8-E065-C6B5-DC26-1022ABAE886C}"/>
              </a:ext>
            </a:extLst>
          </p:cNvPr>
          <p:cNvSpPr txBox="1">
            <a:spLocks noGrp="1"/>
          </p:cNvSpPr>
          <p:nvPr>
            <p:ph type="body" idx="10"/>
          </p:nvPr>
        </p:nvSpPr>
        <p:spPr>
          <a:xfrm>
            <a:off x="3560238"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4"/>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188;p59">
            <a:extLst>
              <a:ext uri="{FF2B5EF4-FFF2-40B4-BE49-F238E27FC236}">
                <a16:creationId xmlns:a16="http://schemas.microsoft.com/office/drawing/2014/main" id="{4E5DBDE4-6F54-095C-F5E8-0514C33F9713}"/>
              </a:ext>
            </a:extLst>
          </p:cNvPr>
          <p:cNvSpPr txBox="1">
            <a:spLocks noGrp="1"/>
          </p:cNvSpPr>
          <p:nvPr>
            <p:ph type="body" idx="12"/>
          </p:nvPr>
        </p:nvSpPr>
        <p:spPr>
          <a:xfrm>
            <a:off x="8994317" y="2000544"/>
            <a:ext cx="2355731"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3"/>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 name="Google Shape;195;p59">
            <a:extLst>
              <a:ext uri="{FF2B5EF4-FFF2-40B4-BE49-F238E27FC236}">
                <a16:creationId xmlns:a16="http://schemas.microsoft.com/office/drawing/2014/main" id="{09C67709-0260-06BB-C04C-92F99E822076}"/>
              </a:ext>
            </a:extLst>
          </p:cNvPr>
          <p:cNvSpPr txBox="1">
            <a:spLocks noGrp="1"/>
          </p:cNvSpPr>
          <p:nvPr>
            <p:ph type="body" idx="13" hasCustomPrompt="1"/>
          </p:nvPr>
        </p:nvSpPr>
        <p:spPr>
          <a:xfrm>
            <a:off x="8994317" y="3212983"/>
            <a:ext cx="2355731" cy="2839107"/>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chemeClr val="accent3"/>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chemeClr val="accent3"/>
              </a:buClr>
              <a:buSzTx/>
              <a:buFont typeface="System Font Regular"/>
              <a:buChar char="–"/>
              <a:tabLst/>
              <a:defRPr/>
            </a:lvl2pPr>
            <a:lvl3pPr marL="1143000" marR="0" lvl="2" indent="-228600" algn="l" defTabSz="914400" rtl="0" eaLnBrk="1" fontAlgn="auto" latinLnBrk="0" hangingPunct="1">
              <a:lnSpc>
                <a:spcPct val="100000"/>
              </a:lnSpc>
              <a:spcBef>
                <a:spcPts val="500"/>
              </a:spcBef>
              <a:spcAft>
                <a:spcPts val="0"/>
              </a:spcAft>
              <a:buClr>
                <a:schemeClr val="accent3"/>
              </a:buClr>
              <a:buSzTx/>
              <a:buFont typeface="Arial" panose="020B0604020202020204" pitchFamily="34" charset="0"/>
              <a:buChar char="•"/>
              <a:tabLst/>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US"/>
              <a:t>Click to add text</a:t>
            </a:r>
          </a:p>
          <a:p>
            <a:pPr lvl="1"/>
            <a:r>
              <a:rPr lang="en-US" sz="1600"/>
              <a:t>Click to add text</a:t>
            </a:r>
          </a:p>
          <a:p>
            <a:pPr lvl="2"/>
            <a:r>
              <a:rPr lang="en-US" sz="1400"/>
              <a:t>Click to add text</a:t>
            </a:r>
          </a:p>
        </p:txBody>
      </p:sp>
      <p:sp>
        <p:nvSpPr>
          <p:cNvPr id="17" name="Google Shape;188;p59">
            <a:extLst>
              <a:ext uri="{FF2B5EF4-FFF2-40B4-BE49-F238E27FC236}">
                <a16:creationId xmlns:a16="http://schemas.microsoft.com/office/drawing/2014/main" id="{3956AA18-6FA3-20FF-9998-9D5A5D52E3DC}"/>
              </a:ext>
            </a:extLst>
          </p:cNvPr>
          <p:cNvSpPr txBox="1">
            <a:spLocks noGrp="1"/>
          </p:cNvSpPr>
          <p:nvPr>
            <p:ph type="body" idx="14"/>
          </p:nvPr>
        </p:nvSpPr>
        <p:spPr>
          <a:xfrm>
            <a:off x="6281895"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95;p59">
            <a:extLst>
              <a:ext uri="{FF2B5EF4-FFF2-40B4-BE49-F238E27FC236}">
                <a16:creationId xmlns:a16="http://schemas.microsoft.com/office/drawing/2014/main" id="{6DBB0FFD-D8B8-1357-9414-81A47309352D}"/>
              </a:ext>
            </a:extLst>
          </p:cNvPr>
          <p:cNvSpPr txBox="1">
            <a:spLocks noGrp="1"/>
          </p:cNvSpPr>
          <p:nvPr>
            <p:ph type="body" idx="15" hasCustomPrompt="1"/>
          </p:nvPr>
        </p:nvSpPr>
        <p:spPr>
          <a:xfrm>
            <a:off x="6281895" y="3212983"/>
            <a:ext cx="2355732" cy="2839107"/>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chemeClr val="tx2"/>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chemeClr val="tx2"/>
              </a:buClr>
              <a:buSzTx/>
              <a:buFont typeface="System Font Regular"/>
              <a:buChar char="–"/>
              <a:tabLst/>
              <a:defRPr/>
            </a:lvl2pPr>
            <a:lvl3pPr marL="1143000" marR="0" lvl="2" indent="-228600" algn="l" defTabSz="914400" rtl="0" eaLnBrk="1" fontAlgn="auto" latinLnBrk="0" hangingPunct="1">
              <a:lnSpc>
                <a:spcPct val="100000"/>
              </a:lnSpc>
              <a:spcBef>
                <a:spcPts val="500"/>
              </a:spcBef>
              <a:spcAft>
                <a:spcPts val="0"/>
              </a:spcAft>
              <a:buClr>
                <a:schemeClr val="tx2"/>
              </a:buClr>
              <a:buSzTx/>
              <a:buFont typeface="Arial" panose="020B0604020202020204" pitchFamily="34" charset="0"/>
              <a:buChar char="•"/>
              <a:tabLst/>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US"/>
              <a:t>Click to add text</a:t>
            </a:r>
          </a:p>
          <a:p>
            <a:pPr lvl="1"/>
            <a:r>
              <a:rPr lang="en-US" sz="1600"/>
              <a:t>Click to add text</a:t>
            </a:r>
          </a:p>
          <a:p>
            <a:pPr lvl="2"/>
            <a:r>
              <a:rPr lang="en-US" sz="1400"/>
              <a:t>Click to add text</a:t>
            </a:r>
          </a:p>
        </p:txBody>
      </p:sp>
      <p:grpSp>
        <p:nvGrpSpPr>
          <p:cNvPr id="21" name="Group 20">
            <a:extLst>
              <a:ext uri="{FF2B5EF4-FFF2-40B4-BE49-F238E27FC236}">
                <a16:creationId xmlns:a16="http://schemas.microsoft.com/office/drawing/2014/main" id="{FBCB8FB1-C1E4-E7DB-0969-6D244C7D1BD9}"/>
              </a:ext>
            </a:extLst>
          </p:cNvPr>
          <p:cNvGrpSpPr/>
          <p:nvPr userDrawn="1"/>
        </p:nvGrpSpPr>
        <p:grpSpPr>
          <a:xfrm>
            <a:off x="662791" y="2549236"/>
            <a:ext cx="2706550" cy="501279"/>
            <a:chOff x="662791" y="2385359"/>
            <a:chExt cx="2706550" cy="501279"/>
          </a:xfrm>
        </p:grpSpPr>
        <p:sp>
          <p:nvSpPr>
            <p:cNvPr id="6" name="Rectangle 5">
              <a:extLst>
                <a:ext uri="{FF2B5EF4-FFF2-40B4-BE49-F238E27FC236}">
                  <a16:creationId xmlns:a16="http://schemas.microsoft.com/office/drawing/2014/main" id="{79E4122E-933C-38C5-51FB-D8A78160FE36}"/>
                </a:ext>
              </a:extLst>
            </p:cNvPr>
            <p:cNvSpPr/>
            <p:nvPr userDrawn="1"/>
          </p:nvSpPr>
          <p:spPr>
            <a:xfrm>
              <a:off x="662791" y="2604172"/>
              <a:ext cx="2706550" cy="2302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0">
              <a:extLst>
                <a:ext uri="{FF2B5EF4-FFF2-40B4-BE49-F238E27FC236}">
                  <a16:creationId xmlns:a16="http://schemas.microsoft.com/office/drawing/2014/main" id="{B18E7CE8-7245-0274-97FC-5832CE15C0A2}"/>
                </a:ext>
              </a:extLst>
            </p:cNvPr>
            <p:cNvSpPr/>
            <p:nvPr userDrawn="1"/>
          </p:nvSpPr>
          <p:spPr>
            <a:xfrm>
              <a:off x="1848714" y="2551932"/>
              <a:ext cx="334706" cy="334706"/>
            </a:xfrm>
            <a:prstGeom prst="ellipse">
              <a:avLst/>
            </a:prstGeom>
            <a:solidFill>
              <a:schemeClr val="accent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0" name="Straight Arrow Connector 19">
              <a:extLst>
                <a:ext uri="{FF2B5EF4-FFF2-40B4-BE49-F238E27FC236}">
                  <a16:creationId xmlns:a16="http://schemas.microsoft.com/office/drawing/2014/main" id="{3B25B3D9-869F-758D-1B0E-43727F539535}"/>
                </a:ext>
              </a:extLst>
            </p:cNvPr>
            <p:cNvCxnSpPr>
              <a:cxnSpLocks/>
            </p:cNvCxnSpPr>
            <p:nvPr userDrawn="1"/>
          </p:nvCxnSpPr>
          <p:spPr>
            <a:xfrm flipV="1">
              <a:off x="2015000" y="2385359"/>
              <a:ext cx="0" cy="333925"/>
            </a:xfrm>
            <a:prstGeom prst="straightConnector1">
              <a:avLst/>
            </a:prstGeom>
            <a:ln w="25400">
              <a:tailEnd type="oval"/>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C0CDA27-FB24-73EF-64AF-8802F96109AF}"/>
              </a:ext>
            </a:extLst>
          </p:cNvPr>
          <p:cNvGrpSpPr/>
          <p:nvPr userDrawn="1"/>
        </p:nvGrpSpPr>
        <p:grpSpPr>
          <a:xfrm>
            <a:off x="3369341" y="2549236"/>
            <a:ext cx="2718705" cy="501279"/>
            <a:chOff x="650636" y="2385359"/>
            <a:chExt cx="2718705" cy="501279"/>
          </a:xfrm>
        </p:grpSpPr>
        <p:sp>
          <p:nvSpPr>
            <p:cNvPr id="19" name="Rectangle 18">
              <a:extLst>
                <a:ext uri="{FF2B5EF4-FFF2-40B4-BE49-F238E27FC236}">
                  <a16:creationId xmlns:a16="http://schemas.microsoft.com/office/drawing/2014/main" id="{5D7278BB-88C0-8821-D558-3931A25E22B0}"/>
                </a:ext>
              </a:extLst>
            </p:cNvPr>
            <p:cNvSpPr/>
            <p:nvPr userDrawn="1"/>
          </p:nvSpPr>
          <p:spPr>
            <a:xfrm>
              <a:off x="650636" y="2604172"/>
              <a:ext cx="2718705" cy="23022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oogle Shape;280;p70">
              <a:extLst>
                <a:ext uri="{FF2B5EF4-FFF2-40B4-BE49-F238E27FC236}">
                  <a16:creationId xmlns:a16="http://schemas.microsoft.com/office/drawing/2014/main" id="{9AF52D52-7F2B-4CA6-998F-F0AD2B3B3539}"/>
                </a:ext>
              </a:extLst>
            </p:cNvPr>
            <p:cNvSpPr/>
            <p:nvPr userDrawn="1"/>
          </p:nvSpPr>
          <p:spPr>
            <a:xfrm>
              <a:off x="1848714" y="2551932"/>
              <a:ext cx="334706" cy="334706"/>
            </a:xfrm>
            <a:prstGeom prst="ellipse">
              <a:avLst/>
            </a:prstGeom>
            <a:solidFill>
              <a:schemeClr val="accent4"/>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7" name="Straight Arrow Connector 26">
              <a:extLst>
                <a:ext uri="{FF2B5EF4-FFF2-40B4-BE49-F238E27FC236}">
                  <a16:creationId xmlns:a16="http://schemas.microsoft.com/office/drawing/2014/main" id="{A45C93E5-433F-9B63-BE71-2F1DFA96EEAE}"/>
                </a:ext>
              </a:extLst>
            </p:cNvPr>
            <p:cNvCxnSpPr>
              <a:cxnSpLocks/>
            </p:cNvCxnSpPr>
            <p:nvPr userDrawn="1"/>
          </p:nvCxnSpPr>
          <p:spPr>
            <a:xfrm flipV="1">
              <a:off x="2015000" y="2385359"/>
              <a:ext cx="0" cy="333925"/>
            </a:xfrm>
            <a:prstGeom prst="straightConnector1">
              <a:avLst/>
            </a:prstGeom>
            <a:ln w="25400">
              <a:solidFill>
                <a:schemeClr val="accent4"/>
              </a:solidFill>
              <a:tailEnd type="ova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5ACD43ED-9F81-CE64-7C4F-678647F99704}"/>
              </a:ext>
            </a:extLst>
          </p:cNvPr>
          <p:cNvGrpSpPr/>
          <p:nvPr userDrawn="1"/>
        </p:nvGrpSpPr>
        <p:grpSpPr>
          <a:xfrm>
            <a:off x="6088047" y="2549236"/>
            <a:ext cx="2718704" cy="501279"/>
            <a:chOff x="650637" y="2385359"/>
            <a:chExt cx="2718704" cy="501279"/>
          </a:xfrm>
        </p:grpSpPr>
        <p:sp>
          <p:nvSpPr>
            <p:cNvPr id="29" name="Rectangle 28">
              <a:extLst>
                <a:ext uri="{FF2B5EF4-FFF2-40B4-BE49-F238E27FC236}">
                  <a16:creationId xmlns:a16="http://schemas.microsoft.com/office/drawing/2014/main" id="{DCF9F867-380D-88A9-B94E-D9A1A87B3A76}"/>
                </a:ext>
              </a:extLst>
            </p:cNvPr>
            <p:cNvSpPr/>
            <p:nvPr userDrawn="1"/>
          </p:nvSpPr>
          <p:spPr>
            <a:xfrm>
              <a:off x="650637" y="2604172"/>
              <a:ext cx="2718704" cy="2302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Google Shape;280;p70">
              <a:extLst>
                <a:ext uri="{FF2B5EF4-FFF2-40B4-BE49-F238E27FC236}">
                  <a16:creationId xmlns:a16="http://schemas.microsoft.com/office/drawing/2014/main" id="{CAB8D657-3DC1-5B48-B2E1-44EC36765E06}"/>
                </a:ext>
              </a:extLst>
            </p:cNvPr>
            <p:cNvSpPr/>
            <p:nvPr userDrawn="1"/>
          </p:nvSpPr>
          <p:spPr>
            <a:xfrm>
              <a:off x="1848714" y="2551932"/>
              <a:ext cx="334706" cy="334706"/>
            </a:xfrm>
            <a:prstGeom prst="ellipse">
              <a:avLst/>
            </a:prstGeom>
            <a:solidFill>
              <a:schemeClr val="tx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39" name="Straight Arrow Connector 38">
              <a:extLst>
                <a:ext uri="{FF2B5EF4-FFF2-40B4-BE49-F238E27FC236}">
                  <a16:creationId xmlns:a16="http://schemas.microsoft.com/office/drawing/2014/main" id="{DF94AB81-35B4-0194-BB00-4347ED14C200}"/>
                </a:ext>
              </a:extLst>
            </p:cNvPr>
            <p:cNvCxnSpPr>
              <a:cxnSpLocks/>
            </p:cNvCxnSpPr>
            <p:nvPr userDrawn="1"/>
          </p:nvCxnSpPr>
          <p:spPr>
            <a:xfrm flipV="1">
              <a:off x="2015000" y="2385359"/>
              <a:ext cx="0" cy="333925"/>
            </a:xfrm>
            <a:prstGeom prst="straightConnector1">
              <a:avLst/>
            </a:prstGeom>
            <a:ln w="25400">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532FA88-2690-1013-F62A-BDD1CAFFE43C}"/>
              </a:ext>
            </a:extLst>
          </p:cNvPr>
          <p:cNvGrpSpPr/>
          <p:nvPr userDrawn="1"/>
        </p:nvGrpSpPr>
        <p:grpSpPr>
          <a:xfrm>
            <a:off x="8806750" y="2549236"/>
            <a:ext cx="2718707" cy="501279"/>
            <a:chOff x="650634" y="2385359"/>
            <a:chExt cx="2718707" cy="501279"/>
          </a:xfrm>
        </p:grpSpPr>
        <p:sp>
          <p:nvSpPr>
            <p:cNvPr id="41" name="Rectangle 40">
              <a:extLst>
                <a:ext uri="{FF2B5EF4-FFF2-40B4-BE49-F238E27FC236}">
                  <a16:creationId xmlns:a16="http://schemas.microsoft.com/office/drawing/2014/main" id="{C5678BD7-9336-3687-7B08-42BD1FE85AFA}"/>
                </a:ext>
              </a:extLst>
            </p:cNvPr>
            <p:cNvSpPr/>
            <p:nvPr userDrawn="1"/>
          </p:nvSpPr>
          <p:spPr>
            <a:xfrm>
              <a:off x="650634" y="2604172"/>
              <a:ext cx="2718707" cy="23022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280;p70">
              <a:extLst>
                <a:ext uri="{FF2B5EF4-FFF2-40B4-BE49-F238E27FC236}">
                  <a16:creationId xmlns:a16="http://schemas.microsoft.com/office/drawing/2014/main" id="{7CE178BE-B6C3-8CB2-4799-1C0468866306}"/>
                </a:ext>
              </a:extLst>
            </p:cNvPr>
            <p:cNvSpPr/>
            <p:nvPr userDrawn="1"/>
          </p:nvSpPr>
          <p:spPr>
            <a:xfrm>
              <a:off x="1848714" y="2551932"/>
              <a:ext cx="334706" cy="334706"/>
            </a:xfrm>
            <a:prstGeom prst="ellipse">
              <a:avLst/>
            </a:prstGeom>
            <a:solidFill>
              <a:schemeClr val="accent3"/>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43" name="Straight Arrow Connector 42">
              <a:extLst>
                <a:ext uri="{FF2B5EF4-FFF2-40B4-BE49-F238E27FC236}">
                  <a16:creationId xmlns:a16="http://schemas.microsoft.com/office/drawing/2014/main" id="{F017E948-3618-C513-88DF-FF6278DEB57A}"/>
                </a:ext>
              </a:extLst>
            </p:cNvPr>
            <p:cNvCxnSpPr>
              <a:cxnSpLocks/>
            </p:cNvCxnSpPr>
            <p:nvPr userDrawn="1"/>
          </p:nvCxnSpPr>
          <p:spPr>
            <a:xfrm flipV="1">
              <a:off x="2015000" y="2385359"/>
              <a:ext cx="0" cy="333925"/>
            </a:xfrm>
            <a:prstGeom prst="straightConnector1">
              <a:avLst/>
            </a:prstGeom>
            <a:ln w="25400">
              <a:solidFill>
                <a:schemeClr val="accent3"/>
              </a:solidFill>
              <a:tailEnd type="oval"/>
            </a:ln>
          </p:spPr>
          <p:style>
            <a:lnRef idx="2">
              <a:schemeClr val="accent1"/>
            </a:lnRef>
            <a:fillRef idx="0">
              <a:schemeClr val="accent1"/>
            </a:fillRef>
            <a:effectRef idx="1">
              <a:schemeClr val="accent1"/>
            </a:effectRef>
            <a:fontRef idx="minor">
              <a:schemeClr val="tx1"/>
            </a:fontRef>
          </p:style>
        </p:cxnSp>
      </p:grpSp>
      <p:sp>
        <p:nvSpPr>
          <p:cNvPr id="3" name="Google Shape;195;p59">
            <a:extLst>
              <a:ext uri="{FF2B5EF4-FFF2-40B4-BE49-F238E27FC236}">
                <a16:creationId xmlns:a16="http://schemas.microsoft.com/office/drawing/2014/main" id="{B9DBD1C5-5CB2-61B1-487F-6F7ABF9CCB83}"/>
              </a:ext>
            </a:extLst>
          </p:cNvPr>
          <p:cNvSpPr txBox="1">
            <a:spLocks noGrp="1"/>
          </p:cNvSpPr>
          <p:nvPr>
            <p:ph type="body" idx="16" hasCustomPrompt="1"/>
          </p:nvPr>
        </p:nvSpPr>
        <p:spPr>
          <a:xfrm>
            <a:off x="3556843" y="3212983"/>
            <a:ext cx="2355732" cy="2839107"/>
          </a:xfrm>
          <a:prstGeom prst="rect">
            <a:avLst/>
          </a:prstGeom>
          <a:noFill/>
          <a:ln>
            <a:noFill/>
          </a:ln>
        </p:spPr>
        <p:txBody>
          <a:bodyPr spcFirstLastPara="1" wrap="square" lIns="91425" tIns="45700" rIns="91425" bIns="45700" anchor="t" anchorCtr="0">
            <a:normAutofit/>
          </a:bodyPr>
          <a:lstStyle>
            <a:lvl1pPr marL="228600" marR="0" lvl="0" indent="-228600" algn="l" defTabSz="914400" rtl="0" eaLnBrk="1" fontAlgn="auto" latinLnBrk="0" hangingPunct="1">
              <a:lnSpc>
                <a:spcPct val="100000"/>
              </a:lnSpc>
              <a:spcBef>
                <a:spcPts val="500"/>
              </a:spcBef>
              <a:spcAft>
                <a:spcPts val="0"/>
              </a:spcAft>
              <a:buClr>
                <a:schemeClr val="accent4"/>
              </a:buClr>
              <a:buSzTx/>
              <a:buFont typeface="Arial" panose="020B0604020202020204" pitchFamily="34" charset="0"/>
              <a:buChar char="•"/>
              <a:tabLst/>
              <a:defRPr kumimoji="0" lang="en-US" sz="1800" b="0" i="0" u="none" strike="noStrike" kern="1200" cap="none" spc="0" normalizeH="0" baseline="0" noProof="0">
                <a:ln>
                  <a:noFill/>
                </a:ln>
                <a:solidFill>
                  <a:srgbClr val="000000"/>
                </a:solidFill>
                <a:effectLst/>
                <a:uLnTx/>
                <a:uFillTx/>
              </a:defRPr>
            </a:lvl1pPr>
            <a:lvl2pPr marL="685800" marR="0" lvl="1" indent="-228600" algn="l" defTabSz="914400" rtl="0" eaLnBrk="1" fontAlgn="auto" latinLnBrk="0" hangingPunct="1">
              <a:lnSpc>
                <a:spcPct val="100000"/>
              </a:lnSpc>
              <a:spcBef>
                <a:spcPts val="500"/>
              </a:spcBef>
              <a:spcAft>
                <a:spcPts val="0"/>
              </a:spcAft>
              <a:buClr>
                <a:schemeClr val="accent4"/>
              </a:buClr>
              <a:buSzTx/>
              <a:buFont typeface="System Font Regular"/>
              <a:buChar char="–"/>
              <a:tabLst/>
              <a:defRPr/>
            </a:lvl2pPr>
            <a:lvl3pPr marL="1143000" marR="0" lvl="2" indent="-228600" algn="l" defTabSz="914400" rtl="0" eaLnBrk="1" fontAlgn="auto" latinLnBrk="0" hangingPunct="1">
              <a:lnSpc>
                <a:spcPct val="100000"/>
              </a:lnSpc>
              <a:spcBef>
                <a:spcPts val="500"/>
              </a:spcBef>
              <a:spcAft>
                <a:spcPts val="0"/>
              </a:spcAft>
              <a:buClr>
                <a:schemeClr val="accent4"/>
              </a:buClr>
              <a:buSzTx/>
              <a:buFont typeface="Arial" panose="020B0604020202020204" pitchFamily="34" charset="0"/>
              <a:buChar char="•"/>
              <a:tabLst/>
              <a:defRPr/>
            </a:lvl3pPr>
            <a:lvl4pPr marL="1600200" marR="0" lvl="3"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lvl="4"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US"/>
              <a:t>Click to add text</a:t>
            </a:r>
          </a:p>
          <a:p>
            <a:pPr lvl="1"/>
            <a:r>
              <a:rPr lang="en-US" sz="1600"/>
              <a:t>Click to add text</a:t>
            </a:r>
          </a:p>
          <a:p>
            <a:pPr lvl="2"/>
            <a:r>
              <a:rPr lang="en-US" sz="1400"/>
              <a:t>Click to add text</a:t>
            </a:r>
          </a:p>
        </p:txBody>
      </p:sp>
    </p:spTree>
    <p:extLst>
      <p:ext uri="{BB962C8B-B14F-4D97-AF65-F5344CB8AC3E}">
        <p14:creationId xmlns:p14="http://schemas.microsoft.com/office/powerpoint/2010/main" val="12603448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7_Section Header" preserve="1">
  <p:cSld name="Section Header">
    <p:bg>
      <p:bgPr>
        <a:solidFill>
          <a:schemeClr val="tx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6164769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7_Section Header" preserve="1">
  <p:cSld name="8_Section Header">
    <p:bg>
      <p:bgPr>
        <a:solidFill>
          <a:schemeClr val="tx1"/>
        </a:solidFill>
        <a:effectLst/>
      </p:bgPr>
    </p:bg>
    <p:spTree>
      <p:nvGrpSpPr>
        <p:cNvPr id="1" name="Shape 333"/>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68EAF9E5-15D7-D93A-958F-F6E7336A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pic>
        <p:nvPicPr>
          <p:cNvPr id="336" name="Google Shape;336;p7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7497073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7_Section Header" preserve="1">
  <p:cSld name="8_Section Header">
    <p:bg>
      <p:bgPr>
        <a:solidFill>
          <a:schemeClr val="bg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F87BA2BD-372C-01DC-26C3-F889D67CF1C3}"/>
              </a:ext>
            </a:extLst>
          </p:cNvPr>
          <p:cNvSpPr/>
          <p:nvPr userDrawn="1"/>
        </p:nvSpPr>
        <p:spPr>
          <a:xfrm>
            <a:off x="743578" y="6390751"/>
            <a:ext cx="3014506" cy="291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6831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85328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Title and Content" preserve="1" userDrawn="1">
  <p:cSld name="Title and Content, Grey Background">
    <p:spTree>
      <p:nvGrpSpPr>
        <p:cNvPr id="1" name="Shape 64"/>
        <p:cNvGrpSpPr/>
        <p:nvPr/>
      </p:nvGrpSpPr>
      <p:grpSpPr>
        <a:xfrm>
          <a:off x="0" y="0"/>
          <a:ext cx="0" cy="0"/>
          <a:chOff x="0" y="0"/>
          <a:chExt cx="0" cy="0"/>
        </a:xfrm>
      </p:grpSpPr>
      <p:sp>
        <p:nvSpPr>
          <p:cNvPr id="65" name="Google Shape;65;p45"/>
          <p:cNvSpPr/>
          <p:nvPr/>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70" name="Google Shape;70;p45"/>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4" name="Picture 3" descr="A black background with a black square&#10;&#10;AI-generated content may be incorrect.">
            <a:extLst>
              <a:ext uri="{FF2B5EF4-FFF2-40B4-BE49-F238E27FC236}">
                <a16:creationId xmlns:a16="http://schemas.microsoft.com/office/drawing/2014/main" id="{5743128F-0D43-D95C-C102-C0BB6D404DEE}"/>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3" name="Text Placeholder 2">
            <a:extLst>
              <a:ext uri="{FF2B5EF4-FFF2-40B4-BE49-F238E27FC236}">
                <a16:creationId xmlns:a16="http://schemas.microsoft.com/office/drawing/2014/main" id="{F5DEEF00-627A-6CB0-D635-6EEC2D2F38BD}"/>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100000"/>
              </a:lnSpc>
              <a:spcBef>
                <a:spcPts val="1000"/>
              </a:spcBef>
              <a:spcAft>
                <a:spcPts val="0"/>
              </a:spcAft>
              <a:buClr>
                <a:srgbClr val="8ED485"/>
              </a:buClr>
              <a:buSzTx/>
              <a:buFont typeface="Arial" panose="020B0604020202020204" pitchFamily="34" charset="0"/>
              <a:buChar char="•"/>
              <a:tabLst/>
              <a:defRPr sz="2400"/>
            </a:lvl1pPr>
            <a:lvl2pPr marL="6858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2pPr>
            <a:lvl3pPr marL="11430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3pPr>
            <a:lvl4pPr marL="16002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spTree>
    <p:extLst>
      <p:ext uri="{BB962C8B-B14F-4D97-AF65-F5344CB8AC3E}">
        <p14:creationId xmlns:p14="http://schemas.microsoft.com/office/powerpoint/2010/main" val="38616664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836912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itle, Image, Bullet-Points">
    <p:spTree>
      <p:nvGrpSpPr>
        <p:cNvPr id="1" name=""/>
        <p:cNvGrpSpPr/>
        <p:nvPr/>
      </p:nvGrpSpPr>
      <p:grpSpPr>
        <a:xfrm>
          <a:off x="0" y="0"/>
          <a:ext cx="0" cy="0"/>
          <a:chOff x="0" y="0"/>
          <a:chExt cx="0" cy="0"/>
        </a:xfrm>
      </p:grpSpPr>
      <p:pic>
        <p:nvPicPr>
          <p:cNvPr id="19" name="Picture 18" descr="A picture containing background pattern&#10;&#10;Description automatically generated">
            <a:extLst>
              <a:ext uri="{FF2B5EF4-FFF2-40B4-BE49-F238E27FC236}">
                <a16:creationId xmlns:a16="http://schemas.microsoft.com/office/drawing/2014/main" id="{528D0205-5D5F-0B45-B20B-6D4F1C30A429}"/>
              </a:ext>
            </a:extLst>
          </p:cNvPr>
          <p:cNvPicPr>
            <a:picLocks noChangeAspect="1"/>
          </p:cNvPicPr>
          <p:nvPr userDrawn="1"/>
        </p:nvPicPr>
        <p:blipFill rotWithShape="1">
          <a:blip r:embed="rId2"/>
          <a:srcRect l="28769" t="28952" r="50000" b="37184"/>
          <a:stretch/>
        </p:blipFill>
        <p:spPr>
          <a:xfrm>
            <a:off x="6944834" y="1619402"/>
            <a:ext cx="2144164" cy="1923694"/>
          </a:xfrm>
          <a:prstGeom prst="rect">
            <a:avLst/>
          </a:prstGeom>
        </p:spPr>
      </p:pic>
      <p:pic>
        <p:nvPicPr>
          <p:cNvPr id="15" name="Picture 14" descr="Graphical user interface, application&#10;&#10;Description automatically generated">
            <a:extLst>
              <a:ext uri="{FF2B5EF4-FFF2-40B4-BE49-F238E27FC236}">
                <a16:creationId xmlns:a16="http://schemas.microsoft.com/office/drawing/2014/main" id="{D3F67E17-07A5-E64B-BC23-62AFC67B5816}"/>
              </a:ext>
            </a:extLst>
          </p:cNvPr>
          <p:cNvPicPr>
            <a:picLocks noChangeAspect="1"/>
          </p:cNvPicPr>
          <p:nvPr userDrawn="1"/>
        </p:nvPicPr>
        <p:blipFill rotWithShape="1">
          <a:blip r:embed="rId3"/>
          <a:srcRect r="72840"/>
          <a:stretch/>
        </p:blipFill>
        <p:spPr>
          <a:xfrm rot="10800000">
            <a:off x="8892255" y="-81023"/>
            <a:ext cx="3311320" cy="6939023"/>
          </a:xfrm>
          <a:prstGeom prst="rect">
            <a:avLst/>
          </a:prstGeom>
        </p:spPr>
      </p:pic>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tx2"/>
                </a:solidFill>
              </a:defRPr>
            </a:lvl1pPr>
          </a:lstStyle>
          <a:p>
            <a:endParaRPr lang="en-US"/>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tx2"/>
                </a:solidFill>
              </a:defRPr>
            </a:lvl1pPr>
          </a:lstStyle>
          <a:p>
            <a:endParaRPr lang="en-US"/>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bg1"/>
                </a:solidFill>
              </a:defRPr>
            </a:lvl1pPr>
          </a:lstStyle>
          <a:p>
            <a:fld id="{B97B9A91-7747-1143-9D52-461814153E49}" type="slidenum">
              <a:rPr lang="en-US" smtClean="0"/>
              <a:pPr/>
              <a:t>‹#›</a:t>
            </a:fld>
            <a:endParaRPr lang="en-US"/>
          </a:p>
        </p:txBody>
      </p:sp>
      <p:sp>
        <p:nvSpPr>
          <p:cNvPr id="5" name="Content Placeholder 4">
            <a:extLst>
              <a:ext uri="{FF2B5EF4-FFF2-40B4-BE49-F238E27FC236}">
                <a16:creationId xmlns:a16="http://schemas.microsoft.com/office/drawing/2014/main" id="{F1E83BB7-EF5D-164C-A4F6-BE572B4DDF2F}"/>
              </a:ext>
            </a:extLst>
          </p:cNvPr>
          <p:cNvSpPr>
            <a:spLocks noGrp="1"/>
          </p:cNvSpPr>
          <p:nvPr>
            <p:ph sz="quarter" idx="26"/>
          </p:nvPr>
        </p:nvSpPr>
        <p:spPr>
          <a:xfrm>
            <a:off x="7176928" y="1333131"/>
            <a:ext cx="3446328" cy="4191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8291855D-F0A8-6F44-B55C-F38F3B057332}"/>
              </a:ext>
            </a:extLst>
          </p:cNvPr>
          <p:cNvSpPr>
            <a:spLocks noGrp="1"/>
          </p:cNvSpPr>
          <p:nvPr>
            <p:ph type="title" hasCustomPrompt="1"/>
          </p:nvPr>
        </p:nvSpPr>
        <p:spPr>
          <a:xfrm>
            <a:off x="876908" y="285637"/>
            <a:ext cx="5940579" cy="987052"/>
          </a:xfrm>
          <a:prstGeom prst="rect">
            <a:avLst/>
          </a:prstGeom>
        </p:spPr>
        <p:txBody>
          <a:bodyPr anchor="b">
            <a:normAutofit/>
          </a:bodyPr>
          <a:lstStyle>
            <a:lvl1pPr>
              <a:defRPr sz="4000">
                <a:solidFill>
                  <a:schemeClr val="tx2"/>
                </a:solidFill>
              </a:defRPr>
            </a:lvl1pPr>
          </a:lstStyle>
          <a:p>
            <a:r>
              <a:rPr lang="en-US"/>
              <a:t>Click to edit title style</a:t>
            </a:r>
          </a:p>
        </p:txBody>
      </p:sp>
      <p:sp>
        <p:nvSpPr>
          <p:cNvPr id="13" name="Rectangle 12">
            <a:extLst>
              <a:ext uri="{FF2B5EF4-FFF2-40B4-BE49-F238E27FC236}">
                <a16:creationId xmlns:a16="http://schemas.microsoft.com/office/drawing/2014/main" id="{40A8087D-8D88-E24D-9A11-298132885297}"/>
              </a:ext>
            </a:extLst>
          </p:cNvPr>
          <p:cNvSpPr/>
          <p:nvPr userDrawn="1"/>
        </p:nvSpPr>
        <p:spPr>
          <a:xfrm>
            <a:off x="969507" y="144006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5">
            <a:extLst>
              <a:ext uri="{FF2B5EF4-FFF2-40B4-BE49-F238E27FC236}">
                <a16:creationId xmlns:a16="http://schemas.microsoft.com/office/drawing/2014/main" id="{C7746580-EFEC-E64F-A8BC-3549ABC6FCEC}"/>
              </a:ext>
            </a:extLst>
          </p:cNvPr>
          <p:cNvSpPr>
            <a:spLocks noGrp="1"/>
          </p:cNvSpPr>
          <p:nvPr>
            <p:ph type="body" sz="quarter" idx="25" hasCustomPrompt="1"/>
          </p:nvPr>
        </p:nvSpPr>
        <p:spPr>
          <a:xfrm>
            <a:off x="988231" y="1737511"/>
            <a:ext cx="5523890" cy="4321778"/>
          </a:xfrm>
        </p:spPr>
        <p:txBody>
          <a:bodyPr>
            <a:noAutofit/>
          </a:bodyPr>
          <a:lstStyle>
            <a:lvl1pPr marL="285750" indent="-285750" algn="l">
              <a:lnSpc>
                <a:spcPct val="120000"/>
              </a:lnSpc>
              <a:buFont typeface="Wingdings" pitchFamily="2" charset="2"/>
              <a:buChar char="§"/>
              <a:defRPr sz="1600" b="0">
                <a:solidFill>
                  <a:schemeClr val="tx2"/>
                </a:solidFill>
                <a:latin typeface="Calibri" panose="020F0502020204030204" pitchFamily="34" charset="0"/>
                <a:cs typeface="Calibri" panose="020F0502020204030204" pitchFamily="34" charset="0"/>
              </a:defRPr>
            </a:lvl1pPr>
          </a:lstStyle>
          <a:p>
            <a:pPr lvl="0"/>
            <a:r>
              <a:rPr lang="en-US"/>
              <a:t>Click to add text</a:t>
            </a:r>
          </a:p>
        </p:txBody>
      </p:sp>
    </p:spTree>
    <p:extLst>
      <p:ext uri="{BB962C8B-B14F-4D97-AF65-F5344CB8AC3E}">
        <p14:creationId xmlns:p14="http://schemas.microsoft.com/office/powerpoint/2010/main" val="23446781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Highlight Number">
    <p:spTree>
      <p:nvGrpSpPr>
        <p:cNvPr id="1" name=""/>
        <p:cNvGrpSpPr/>
        <p:nvPr/>
      </p:nvGrpSpPr>
      <p:grpSpPr>
        <a:xfrm>
          <a:off x="0" y="0"/>
          <a:ext cx="0" cy="0"/>
          <a:chOff x="0" y="0"/>
          <a:chExt cx="0" cy="0"/>
        </a:xfrm>
      </p:grpSpPr>
      <p:pic>
        <p:nvPicPr>
          <p:cNvPr id="4" name="Picture 3" descr="A picture containing fish&#10;&#10;Description automatically generated">
            <a:extLst>
              <a:ext uri="{FF2B5EF4-FFF2-40B4-BE49-F238E27FC236}">
                <a16:creationId xmlns:a16="http://schemas.microsoft.com/office/drawing/2014/main" id="{4CDAD0B9-4EE7-7A44-8851-0E6D2F372DB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5" name="Text Placeholder 15">
            <a:extLst>
              <a:ext uri="{FF2B5EF4-FFF2-40B4-BE49-F238E27FC236}">
                <a16:creationId xmlns:a16="http://schemas.microsoft.com/office/drawing/2014/main" id="{C78BE83D-08CF-B748-AE4B-3F5400508616}"/>
              </a:ext>
            </a:extLst>
          </p:cNvPr>
          <p:cNvSpPr>
            <a:spLocks noGrp="1"/>
          </p:cNvSpPr>
          <p:nvPr>
            <p:ph type="body" sz="quarter" idx="13" hasCustomPrompt="1"/>
          </p:nvPr>
        </p:nvSpPr>
        <p:spPr>
          <a:xfrm>
            <a:off x="1710267" y="1693147"/>
            <a:ext cx="4880958" cy="3103839"/>
          </a:xfrm>
        </p:spPr>
        <p:txBody>
          <a:bodyPr>
            <a:noAutofit/>
          </a:bodyPr>
          <a:lstStyle>
            <a:lvl1pPr marL="0" indent="0" algn="r">
              <a:buNone/>
              <a:defRPr sz="22000">
                <a:solidFill>
                  <a:schemeClr val="accent1"/>
                </a:solidFill>
                <a:latin typeface="MERCURYDISPLAY-ROMAN" pitchFamily="2" charset="0"/>
              </a:defRPr>
            </a:lvl1pPr>
          </a:lstStyle>
          <a:p>
            <a:pPr lvl="0"/>
            <a:r>
              <a:rPr lang="en-US"/>
              <a:t>01</a:t>
            </a:r>
          </a:p>
        </p:txBody>
      </p:sp>
      <p:sp>
        <p:nvSpPr>
          <p:cNvPr id="30" name="Text Placeholder 15">
            <a:extLst>
              <a:ext uri="{FF2B5EF4-FFF2-40B4-BE49-F238E27FC236}">
                <a16:creationId xmlns:a16="http://schemas.microsoft.com/office/drawing/2014/main" id="{25E0C28F-4C29-C444-A960-42AD447889A5}"/>
              </a:ext>
            </a:extLst>
          </p:cNvPr>
          <p:cNvSpPr>
            <a:spLocks noGrp="1"/>
          </p:cNvSpPr>
          <p:nvPr>
            <p:ph type="body" sz="quarter" idx="21" hasCustomPrompt="1"/>
          </p:nvPr>
        </p:nvSpPr>
        <p:spPr>
          <a:xfrm>
            <a:off x="6895024" y="2279315"/>
            <a:ext cx="4244049" cy="1764663"/>
          </a:xfrm>
        </p:spPr>
        <p:txBody>
          <a:bodyPr>
            <a:noAutofit/>
          </a:bodyPr>
          <a:lstStyle>
            <a:lvl1pPr marL="0" indent="0" algn="l">
              <a:lnSpc>
                <a:spcPct val="120000"/>
              </a:lnSpc>
              <a:buNone/>
              <a:defRPr sz="3200">
                <a:solidFill>
                  <a:schemeClr val="bg1"/>
                </a:solidFill>
                <a:latin typeface="Calibri" panose="020F0502020204030204" pitchFamily="34" charset="0"/>
                <a:cs typeface="Calibri" panose="020F0502020204030204" pitchFamily="34" charset="0"/>
              </a:defRPr>
            </a:lvl1pPr>
          </a:lstStyle>
          <a:p>
            <a:pPr lvl="0"/>
            <a:r>
              <a:rPr lang="en-US"/>
              <a:t>Click to add a subtitle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bg1"/>
                </a:solidFill>
              </a:defRPr>
            </a:lvl1pPr>
          </a:lstStyle>
          <a:p>
            <a:fld id="{B97B9A91-7747-1143-9D52-461814153E49}" type="slidenum">
              <a:rPr lang="en-US" smtClean="0"/>
              <a:pPr/>
              <a:t>‹#›</a:t>
            </a:fld>
            <a:endParaRPr lang="en-US"/>
          </a:p>
        </p:txBody>
      </p:sp>
    </p:spTree>
    <p:extLst>
      <p:ext uri="{BB962C8B-B14F-4D97-AF65-F5344CB8AC3E}">
        <p14:creationId xmlns:p14="http://schemas.microsoft.com/office/powerpoint/2010/main" val="1942196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98ECE-81A1-5AA5-3D72-E6BDEB00A2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12EE98-B900-493F-DF56-458698EF34C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A834037-8512-297F-618E-CBE5E09EBC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946D455-82E7-BC85-7434-8D4EEA8CF91E}"/>
              </a:ext>
            </a:extLst>
          </p:cNvPr>
          <p:cNvSpPr>
            <a:spLocks noGrp="1"/>
          </p:cNvSpPr>
          <p:nvPr>
            <p:ph type="dt" sz="half" idx="10"/>
          </p:nvPr>
        </p:nvSpPr>
        <p:spPr/>
        <p:txBody>
          <a:bodyPr/>
          <a:lstStyle/>
          <a:p>
            <a:fld id="{87DE81FB-80D6-4A51-850E-9C3E8C7E9B12}" type="datetime1">
              <a:rPr lang="en-US" smtClean="0"/>
              <a:t>5/29/2026</a:t>
            </a:fld>
            <a:endParaRPr lang="en-US"/>
          </a:p>
        </p:txBody>
      </p:sp>
      <p:sp>
        <p:nvSpPr>
          <p:cNvPr id="6" name="Footer Placeholder 5">
            <a:extLst>
              <a:ext uri="{FF2B5EF4-FFF2-40B4-BE49-F238E27FC236}">
                <a16:creationId xmlns:a16="http://schemas.microsoft.com/office/drawing/2014/main" id="{37736B05-4469-946E-6626-5243D459C9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86DD0C-F1BB-1DF4-F657-17555018F108}"/>
              </a:ext>
            </a:extLst>
          </p:cNvPr>
          <p:cNvSpPr>
            <a:spLocks noGrp="1"/>
          </p:cNvSpPr>
          <p:nvPr>
            <p:ph type="sldNum" sz="quarter" idx="12"/>
          </p:nvPr>
        </p:nvSpPr>
        <p:spPr/>
        <p:txBody>
          <a:bodyPr/>
          <a:lstStyle/>
          <a:p>
            <a:fld id="{A57E9BEE-6257-4E8E-AD8E-1352644A5969}" type="slidenum">
              <a:rPr lang="en-US" smtClean="0"/>
              <a:t>‹#›</a:t>
            </a:fld>
            <a:endParaRPr lang="en-US"/>
          </a:p>
        </p:txBody>
      </p:sp>
    </p:spTree>
    <p:extLst>
      <p:ext uri="{BB962C8B-B14F-4D97-AF65-F5344CB8AC3E}">
        <p14:creationId xmlns:p14="http://schemas.microsoft.com/office/powerpoint/2010/main" val="19617906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Image and Title">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CECEC46B-50D8-A646-A436-9FC508EDF58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a:xfrm>
            <a:off x="7994711" y="6272981"/>
            <a:ext cx="745878" cy="365125"/>
          </a:xfrm>
        </p:spPr>
        <p:txBody>
          <a:bodyPr/>
          <a:lstStyle>
            <a:lvl1pPr>
              <a:defRPr>
                <a:solidFill>
                  <a:schemeClr val="tx2"/>
                </a:solidFill>
              </a:defRPr>
            </a:lvl1pPr>
          </a:lstStyle>
          <a:p>
            <a:endParaRPr lang="en-US"/>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a:xfrm>
            <a:off x="3549281" y="6272982"/>
            <a:ext cx="4306159" cy="365125"/>
          </a:xfrm>
        </p:spPr>
        <p:txBody>
          <a:bodyPr/>
          <a:lstStyle>
            <a:lvl1pPr>
              <a:defRPr>
                <a:solidFill>
                  <a:schemeClr val="tx2"/>
                </a:solidFill>
              </a:defRPr>
            </a:lvl1pPr>
          </a:lstStyle>
          <a:p>
            <a:endParaRPr lang="en-US"/>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a:p>
        </p:txBody>
      </p:sp>
      <p:sp>
        <p:nvSpPr>
          <p:cNvPr id="5" name="Picture Placeholder 4">
            <a:extLst>
              <a:ext uri="{FF2B5EF4-FFF2-40B4-BE49-F238E27FC236}">
                <a16:creationId xmlns:a16="http://schemas.microsoft.com/office/drawing/2014/main" id="{61EAB06D-B229-E54C-8A85-A9C40EFB9D47}"/>
              </a:ext>
            </a:extLst>
          </p:cNvPr>
          <p:cNvSpPr>
            <a:spLocks noGrp="1"/>
          </p:cNvSpPr>
          <p:nvPr>
            <p:ph type="pic" sz="quarter" idx="25" hasCustomPrompt="1"/>
          </p:nvPr>
        </p:nvSpPr>
        <p:spPr>
          <a:xfrm>
            <a:off x="769312" y="1896264"/>
            <a:ext cx="4782925" cy="3648658"/>
          </a:xfrm>
        </p:spPr>
        <p:txBody>
          <a:bodyPr/>
          <a:lstStyle>
            <a:lvl1pPr marL="0" indent="0">
              <a:buNone/>
              <a:defRPr b="1"/>
            </a:lvl1pPr>
          </a:lstStyle>
          <a:p>
            <a:r>
              <a:rPr lang="en-US"/>
              <a:t>Click icon to add image</a:t>
            </a:r>
          </a:p>
        </p:txBody>
      </p:sp>
      <p:sp>
        <p:nvSpPr>
          <p:cNvPr id="15" name="Title 1">
            <a:extLst>
              <a:ext uri="{FF2B5EF4-FFF2-40B4-BE49-F238E27FC236}">
                <a16:creationId xmlns:a16="http://schemas.microsoft.com/office/drawing/2014/main" id="{E1400D3F-FD78-2F4E-BFE8-E714B1413518}"/>
              </a:ext>
            </a:extLst>
          </p:cNvPr>
          <p:cNvSpPr>
            <a:spLocks noGrp="1"/>
          </p:cNvSpPr>
          <p:nvPr>
            <p:ph type="title"/>
          </p:nvPr>
        </p:nvSpPr>
        <p:spPr>
          <a:xfrm>
            <a:off x="3902299" y="96389"/>
            <a:ext cx="7232560" cy="1178052"/>
          </a:xfrm>
          <a:prstGeom prst="rect">
            <a:avLst/>
          </a:prstGeom>
        </p:spPr>
        <p:txBody>
          <a:bodyPr anchor="b">
            <a:normAutofit/>
          </a:bodyPr>
          <a:lstStyle>
            <a:lvl1pPr>
              <a:defRPr sz="4400">
                <a:solidFill>
                  <a:schemeClr val="tx2"/>
                </a:solidFill>
                <a:latin typeface="Calibri" panose="020F0502020204030204" pitchFamily="34" charset="0"/>
                <a:cs typeface="Calibri" panose="020F0502020204030204" pitchFamily="34" charset="0"/>
              </a:defRPr>
            </a:lvl1pPr>
          </a:lstStyle>
          <a:p>
            <a:r>
              <a:rPr lang="en-US"/>
              <a:t>Click to edit Master title style</a:t>
            </a:r>
          </a:p>
        </p:txBody>
      </p:sp>
      <p:sp>
        <p:nvSpPr>
          <p:cNvPr id="16" name="Rectangle 15">
            <a:extLst>
              <a:ext uri="{FF2B5EF4-FFF2-40B4-BE49-F238E27FC236}">
                <a16:creationId xmlns:a16="http://schemas.microsoft.com/office/drawing/2014/main" id="{5285A477-E695-EA43-979E-B99075AE76B8}"/>
              </a:ext>
            </a:extLst>
          </p:cNvPr>
          <p:cNvSpPr/>
          <p:nvPr userDrawn="1"/>
        </p:nvSpPr>
        <p:spPr>
          <a:xfrm>
            <a:off x="3996042" y="143158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5">
            <a:extLst>
              <a:ext uri="{FF2B5EF4-FFF2-40B4-BE49-F238E27FC236}">
                <a16:creationId xmlns:a16="http://schemas.microsoft.com/office/drawing/2014/main" id="{D4680E8C-3F30-694C-B42B-FB08BF4ACB88}"/>
              </a:ext>
            </a:extLst>
          </p:cNvPr>
          <p:cNvSpPr>
            <a:spLocks noGrp="1"/>
          </p:cNvSpPr>
          <p:nvPr>
            <p:ph type="body" sz="quarter" idx="14" hasCustomPrompt="1"/>
          </p:nvPr>
        </p:nvSpPr>
        <p:spPr>
          <a:xfrm>
            <a:off x="5846278" y="1896264"/>
            <a:ext cx="5288579" cy="471842"/>
          </a:xfrm>
        </p:spPr>
        <p:txBody>
          <a:bodyPr>
            <a:noAutofit/>
          </a:bodyPr>
          <a:lstStyle>
            <a:lvl1pPr marL="0" indent="0" algn="l">
              <a:buNone/>
              <a:defRPr sz="2800">
                <a:solidFill>
                  <a:schemeClr val="tx2"/>
                </a:solidFill>
                <a:latin typeface="Calibri" panose="020F0502020204030204" pitchFamily="34" charset="0"/>
                <a:cs typeface="Calibri" panose="020F0502020204030204" pitchFamily="34" charset="0"/>
              </a:defRPr>
            </a:lvl1pPr>
          </a:lstStyle>
          <a:p>
            <a:pPr lvl="0"/>
            <a:r>
              <a:rPr lang="en-US"/>
              <a:t>Click to add title</a:t>
            </a:r>
          </a:p>
        </p:txBody>
      </p:sp>
      <p:sp>
        <p:nvSpPr>
          <p:cNvPr id="19" name="Text Placeholder 27">
            <a:extLst>
              <a:ext uri="{FF2B5EF4-FFF2-40B4-BE49-F238E27FC236}">
                <a16:creationId xmlns:a16="http://schemas.microsoft.com/office/drawing/2014/main" id="{4F0FE80B-70BF-C442-B93C-10CBC3E644CA}"/>
              </a:ext>
            </a:extLst>
          </p:cNvPr>
          <p:cNvSpPr>
            <a:spLocks noGrp="1"/>
          </p:cNvSpPr>
          <p:nvPr>
            <p:ph type="body" sz="quarter" idx="20" hasCustomPrompt="1"/>
          </p:nvPr>
        </p:nvSpPr>
        <p:spPr>
          <a:xfrm>
            <a:off x="5846278" y="2511380"/>
            <a:ext cx="5288579" cy="3033542"/>
          </a:xfrm>
        </p:spPr>
        <p:txBody>
          <a:bodyPr>
            <a:normAutofit/>
          </a:bodyPr>
          <a:lstStyle>
            <a:lvl1pPr marL="0" indent="0" algn="l">
              <a:lnSpc>
                <a:spcPct val="120000"/>
              </a:lnSpc>
              <a:spcAft>
                <a:spcPts val="115"/>
              </a:spcAft>
              <a:buNone/>
              <a:defRPr sz="1600">
                <a:solidFill>
                  <a:schemeClr val="tx2"/>
                </a:solidFill>
              </a:defRPr>
            </a:lvl1pPr>
          </a:lstStyle>
          <a:p>
            <a:pPr lvl="0"/>
            <a:r>
              <a:rPr lang="en-US"/>
              <a:t>Click to add text</a:t>
            </a:r>
          </a:p>
        </p:txBody>
      </p:sp>
    </p:spTree>
    <p:extLst>
      <p:ext uri="{BB962C8B-B14F-4D97-AF65-F5344CB8AC3E}">
        <p14:creationId xmlns:p14="http://schemas.microsoft.com/office/powerpoint/2010/main" val="920743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64"/>
        <p:cNvGrpSpPr/>
        <p:nvPr/>
      </p:nvGrpSpPr>
      <p:grpSpPr>
        <a:xfrm>
          <a:off x="0" y="0"/>
          <a:ext cx="0" cy="0"/>
          <a:chOff x="0" y="0"/>
          <a:chExt cx="0" cy="0"/>
        </a:xfrm>
      </p:grpSpPr>
      <p:sp>
        <p:nvSpPr>
          <p:cNvPr id="65" name="Google Shape;65;p45"/>
          <p:cNvSpPr/>
          <p:nvPr/>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70" name="Google Shape;70;p45"/>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3" name="Picture 2" descr="A black background with a black square&#10;&#10;AI-generated content may be incorrect.">
            <a:extLst>
              <a:ext uri="{FF2B5EF4-FFF2-40B4-BE49-F238E27FC236}">
                <a16:creationId xmlns:a16="http://schemas.microsoft.com/office/drawing/2014/main" id="{E30A9BBA-2C07-571A-223B-01B6C7471437}"/>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4" name="Text Placeholder 2">
            <a:extLst>
              <a:ext uri="{FF2B5EF4-FFF2-40B4-BE49-F238E27FC236}">
                <a16:creationId xmlns:a16="http://schemas.microsoft.com/office/drawing/2014/main" id="{791F9A18-4E2B-9F6C-19D2-CD7C404CBF13}"/>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100000"/>
              </a:lnSpc>
              <a:spcBef>
                <a:spcPts val="1000"/>
              </a:spcBef>
              <a:spcAft>
                <a:spcPts val="0"/>
              </a:spcAft>
              <a:buClr>
                <a:srgbClr val="8ED485"/>
              </a:buClr>
              <a:buSzTx/>
              <a:buFont typeface="Arial" panose="020B0604020202020204" pitchFamily="34" charset="0"/>
              <a:buChar char="•"/>
              <a:tabLst/>
              <a:defRPr sz="2400"/>
            </a:lvl1pPr>
            <a:lvl2pPr marL="6858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2pPr>
            <a:lvl3pPr marL="11430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3pPr>
            <a:lvl4pPr marL="16002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spTree>
    <p:extLst>
      <p:ext uri="{BB962C8B-B14F-4D97-AF65-F5344CB8AC3E}">
        <p14:creationId xmlns:p14="http://schemas.microsoft.com/office/powerpoint/2010/main" val="2170981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71"/>
        <p:cNvGrpSpPr/>
        <p:nvPr/>
      </p:nvGrpSpPr>
      <p:grpSpPr>
        <a:xfrm>
          <a:off x="0" y="0"/>
          <a:ext cx="0" cy="0"/>
          <a:chOff x="0" y="0"/>
          <a:chExt cx="0" cy="0"/>
        </a:xfrm>
      </p:grpSpPr>
      <p:pic>
        <p:nvPicPr>
          <p:cNvPr id="5" name="Google Shape;61;p44">
            <a:extLst>
              <a:ext uri="{FF2B5EF4-FFF2-40B4-BE49-F238E27FC236}">
                <a16:creationId xmlns:a16="http://schemas.microsoft.com/office/drawing/2014/main" id="{206C9EE3-38D4-B4C8-E683-2E5CC48DC84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 name="Text Placeholder 2">
            <a:extLst>
              <a:ext uri="{FF2B5EF4-FFF2-40B4-BE49-F238E27FC236}">
                <a16:creationId xmlns:a16="http://schemas.microsoft.com/office/drawing/2014/main" id="{27CA1159-9032-5DAC-A75C-F0DB7DD38F3D}"/>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100000"/>
              </a:lnSpc>
              <a:spcBef>
                <a:spcPts val="1000"/>
              </a:spcBef>
              <a:spcAft>
                <a:spcPts val="0"/>
              </a:spcAft>
              <a:buClr>
                <a:srgbClr val="8ED485"/>
              </a:buClr>
              <a:buSzTx/>
              <a:buFont typeface="Arial" panose="020B0604020202020204" pitchFamily="34" charset="0"/>
              <a:buChar char="•"/>
              <a:tabLst/>
              <a:defRPr sz="2400"/>
            </a:lvl1pPr>
            <a:lvl2pPr marL="6858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2pPr>
            <a:lvl3pPr marL="11430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3pPr>
            <a:lvl4pPr marL="16002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sp>
        <p:nvSpPr>
          <p:cNvPr id="72" name="Google Shape;72;p4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 name="Text Placeholder 2">
            <a:extLst>
              <a:ext uri="{FF2B5EF4-FFF2-40B4-BE49-F238E27FC236}">
                <a16:creationId xmlns:a16="http://schemas.microsoft.com/office/drawing/2014/main" id="{C0722614-505A-6B12-70F0-3140176521DC}"/>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100000"/>
              </a:lnSpc>
              <a:spcBef>
                <a:spcPts val="1000"/>
              </a:spcBef>
              <a:spcAft>
                <a:spcPts val="0"/>
              </a:spcAft>
              <a:buClr>
                <a:srgbClr val="8ED485"/>
              </a:buClr>
              <a:buSzTx/>
              <a:buFont typeface="Arial" panose="020B0604020202020204" pitchFamily="34" charset="0"/>
              <a:buChar char="•"/>
              <a:tabLst/>
              <a:defRPr sz="2400"/>
            </a:lvl1pPr>
            <a:lvl2pPr marL="6858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2pPr>
            <a:lvl3pPr marL="11430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3pPr>
            <a:lvl4pPr marL="16002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spTree>
    <p:extLst>
      <p:ext uri="{BB962C8B-B14F-4D97-AF65-F5344CB8AC3E}">
        <p14:creationId xmlns:p14="http://schemas.microsoft.com/office/powerpoint/2010/main" val="1357841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wo Content" preserve="1" userDrawn="1">
  <p:cSld name="Two Content, Grey Background">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8AE632F9-5CE9-0DAE-BB11-319C74612665}"/>
              </a:ext>
            </a:extLst>
          </p:cNvPr>
          <p:cNvSpPr/>
          <p:nvPr userDrawn="1"/>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82" name="Google Shape;82;p47"/>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5" name="Picture 4" descr="A black background with a black square&#10;&#10;AI-generated content may be incorrect.">
            <a:extLst>
              <a:ext uri="{FF2B5EF4-FFF2-40B4-BE49-F238E27FC236}">
                <a16:creationId xmlns:a16="http://schemas.microsoft.com/office/drawing/2014/main" id="{7651A762-E441-A716-B488-4D4E509FD3FC}"/>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2" name="Text Placeholder 2">
            <a:extLst>
              <a:ext uri="{FF2B5EF4-FFF2-40B4-BE49-F238E27FC236}">
                <a16:creationId xmlns:a16="http://schemas.microsoft.com/office/drawing/2014/main" id="{3C3C65CD-3FB9-99EF-EB80-22690B04FF98}"/>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100000"/>
              </a:lnSpc>
              <a:spcBef>
                <a:spcPts val="1000"/>
              </a:spcBef>
              <a:spcAft>
                <a:spcPts val="0"/>
              </a:spcAft>
              <a:buClr>
                <a:srgbClr val="8ED485"/>
              </a:buClr>
              <a:buSzTx/>
              <a:buFont typeface="Arial" panose="020B0604020202020204" pitchFamily="34" charset="0"/>
              <a:buChar char="•"/>
              <a:tabLst/>
              <a:defRPr sz="2400"/>
            </a:lvl1pPr>
            <a:lvl2pPr marL="6858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2pPr>
            <a:lvl3pPr marL="11430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3pPr>
            <a:lvl4pPr marL="16002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sp>
        <p:nvSpPr>
          <p:cNvPr id="3" name="Text Placeholder 2">
            <a:extLst>
              <a:ext uri="{FF2B5EF4-FFF2-40B4-BE49-F238E27FC236}">
                <a16:creationId xmlns:a16="http://schemas.microsoft.com/office/drawing/2014/main" id="{1EB42D67-176C-A5FA-2ECC-CF11F62BFE69}"/>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100000"/>
              </a:lnSpc>
              <a:spcBef>
                <a:spcPts val="1000"/>
              </a:spcBef>
              <a:spcAft>
                <a:spcPts val="0"/>
              </a:spcAft>
              <a:buClr>
                <a:srgbClr val="8ED485"/>
              </a:buClr>
              <a:buSzTx/>
              <a:buFont typeface="Arial" panose="020B0604020202020204" pitchFamily="34" charset="0"/>
              <a:buChar char="•"/>
              <a:tabLst/>
              <a:defRPr sz="2400"/>
            </a:lvl1pPr>
            <a:lvl2pPr marL="6858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2000"/>
            </a:lvl2pPr>
            <a:lvl3pPr marL="11430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800"/>
            </a:lvl3pPr>
            <a:lvl4pPr marL="16002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600"/>
            </a:lvl4pPr>
            <a:lvl5pPr marL="20574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600"/>
            </a:lvl5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spTree>
    <p:extLst>
      <p:ext uri="{BB962C8B-B14F-4D97-AF65-F5344CB8AC3E}">
        <p14:creationId xmlns:p14="http://schemas.microsoft.com/office/powerpoint/2010/main" val="414911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F5B8E608-B94A-7325-15DB-85219D4EB2E8}"/>
              </a:ext>
            </a:extLst>
          </p:cNvPr>
          <p:cNvSpPr/>
          <p:nvPr userDrawn="1"/>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82" name="Google Shape;82;p47"/>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6" name="Picture 5" descr="A black background with a black square&#10;&#10;AI-generated content may be incorrect.">
            <a:extLst>
              <a:ext uri="{FF2B5EF4-FFF2-40B4-BE49-F238E27FC236}">
                <a16:creationId xmlns:a16="http://schemas.microsoft.com/office/drawing/2014/main" id="{ABBDCC61-E1D3-2CF5-3FBD-94E908EB78E6}"/>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2" name="Text Placeholder 2">
            <a:extLst>
              <a:ext uri="{FF2B5EF4-FFF2-40B4-BE49-F238E27FC236}">
                <a16:creationId xmlns:a16="http://schemas.microsoft.com/office/drawing/2014/main" id="{6C5A2318-3D43-AC51-9068-50CCDD699F24}"/>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100000"/>
              </a:lnSpc>
              <a:spcBef>
                <a:spcPts val="1000"/>
              </a:spcBef>
              <a:spcAft>
                <a:spcPts val="0"/>
              </a:spcAft>
              <a:buClr>
                <a:srgbClr val="8ED485"/>
              </a:buClr>
              <a:buSzTx/>
              <a:buFont typeface="Arial" panose="020B0604020202020204" pitchFamily="34" charset="0"/>
              <a:buChar char="•"/>
              <a:tabLst/>
              <a:defRPr sz="2400"/>
            </a:lvl1pPr>
            <a:lvl2pPr marL="6858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2pPr>
            <a:lvl3pPr marL="11430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3pPr>
            <a:lvl4pPr marL="16002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a:lvl4pPr>
            <a:lvl5pPr marL="20574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a:lvl5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sp>
        <p:nvSpPr>
          <p:cNvPr id="5" name="Text Placeholder 2">
            <a:extLst>
              <a:ext uri="{FF2B5EF4-FFF2-40B4-BE49-F238E27FC236}">
                <a16:creationId xmlns:a16="http://schemas.microsoft.com/office/drawing/2014/main" id="{356E51EC-C86E-39B5-A488-9A6D8B22B204}"/>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100000"/>
              </a:lnSpc>
              <a:spcBef>
                <a:spcPts val="1000"/>
              </a:spcBef>
              <a:spcAft>
                <a:spcPts val="0"/>
              </a:spcAft>
              <a:buClr>
                <a:srgbClr val="8ED485"/>
              </a:buClr>
              <a:buSzTx/>
              <a:buFont typeface="Arial" panose="020B0604020202020204" pitchFamily="34" charset="0"/>
              <a:buChar char="•"/>
              <a:tabLst/>
              <a:defRPr sz="2400"/>
            </a:lvl1pPr>
            <a:lvl2pPr marL="6858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2000"/>
            </a:lvl2pPr>
            <a:lvl3pPr marL="11430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800"/>
            </a:lvl3pPr>
            <a:lvl4pPr marL="16002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600"/>
            </a:lvl4pPr>
            <a:lvl5pPr marL="20574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600"/>
            </a:lvl5pPr>
          </a:lstStyle>
          <a:p>
            <a:pPr lvl="0"/>
            <a:r>
              <a:rPr lang="en-US"/>
              <a:t>Click to add text</a:t>
            </a:r>
          </a:p>
          <a:p>
            <a:pPr lvl="1"/>
            <a:r>
              <a:rPr lang="en-US"/>
              <a:t>Click to add text</a:t>
            </a:r>
          </a:p>
          <a:p>
            <a:pPr lvl="2"/>
            <a:r>
              <a:rPr lang="en-US"/>
              <a:t>Click to add text</a:t>
            </a:r>
          </a:p>
          <a:p>
            <a:pPr lvl="3"/>
            <a:r>
              <a:rPr lang="en-US"/>
              <a:t>Click to add text</a:t>
            </a:r>
          </a:p>
          <a:p>
            <a:pPr lvl="4"/>
            <a:r>
              <a:rPr lang="en-US"/>
              <a:t>Click to add text</a:t>
            </a:r>
          </a:p>
        </p:txBody>
      </p:sp>
    </p:spTree>
    <p:extLst>
      <p:ext uri="{BB962C8B-B14F-4D97-AF65-F5344CB8AC3E}">
        <p14:creationId xmlns:p14="http://schemas.microsoft.com/office/powerpoint/2010/main" val="27249150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2.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351DB-6F80-DA2B-F653-DD8713AD9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7C486F-D536-6F1E-6CDE-3237B2C4A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Google Shape;13;p40">
            <a:extLst>
              <a:ext uri="{FF2B5EF4-FFF2-40B4-BE49-F238E27FC236}">
                <a16:creationId xmlns:a16="http://schemas.microsoft.com/office/drawing/2014/main" id="{80D6629B-2CA4-545F-504F-925C82AB07D0}"/>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9" name="Google Shape;14;p40" descr="A blue and black background&#10;&#10;Description automatically generated">
            <a:extLst>
              <a:ext uri="{FF2B5EF4-FFF2-40B4-BE49-F238E27FC236}">
                <a16:creationId xmlns:a16="http://schemas.microsoft.com/office/drawing/2014/main" id="{1A72F3A5-4E0D-4CA2-FCBC-998077038775}"/>
              </a:ext>
            </a:extLst>
          </p:cNvPr>
          <p:cNvPicPr preferRelativeResize="0"/>
          <p:nvPr userDrawn="1"/>
        </p:nvPicPr>
        <p:blipFill rotWithShape="1">
          <a:blip r:embed="rId56">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8AD9FD40-DEA8-A99C-932E-95ADE6C00238}"/>
              </a:ext>
            </a:extLst>
          </p:cNvPr>
          <p:cNvPicPr>
            <a:picLocks noChangeAspect="1"/>
          </p:cNvPicPr>
          <p:nvPr userDrawn="1"/>
        </p:nvPicPr>
        <p:blipFill>
          <a:blip r:embed="rId57"/>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77933394"/>
      </p:ext>
    </p:extLst>
  </p:cSld>
  <p:clrMap bg1="lt1" tx1="dk1" bg2="lt2" tx2="dk2" accent1="accent1" accent2="accent2" accent3="accent3" accent4="accent4" accent5="accent5" accent6="accent6" hlink="hlink" folHlink="folHlink"/>
  <p:sldLayoutIdLst>
    <p:sldLayoutId id="2147483659" r:id="rId1"/>
    <p:sldLayoutId id="2147483737" r:id="rId2"/>
    <p:sldLayoutId id="2147483700" r:id="rId3"/>
    <p:sldLayoutId id="2147483661" r:id="rId4"/>
    <p:sldLayoutId id="2147483662" r:id="rId5"/>
    <p:sldLayoutId id="2147483704" r:id="rId6"/>
    <p:sldLayoutId id="2147483663" r:id="rId7"/>
    <p:sldLayoutId id="2147483664" r:id="rId8"/>
    <p:sldLayoutId id="2147483706" r:id="rId9"/>
    <p:sldLayoutId id="2147483754" r:id="rId10"/>
    <p:sldLayoutId id="2147483752" r:id="rId11"/>
    <p:sldLayoutId id="2147483753" r:id="rId12"/>
    <p:sldLayoutId id="2147483667" r:id="rId13"/>
    <p:sldLayoutId id="2147483694" r:id="rId14"/>
    <p:sldLayoutId id="2147483710" r:id="rId15"/>
    <p:sldLayoutId id="2147483668" r:id="rId16"/>
    <p:sldLayoutId id="2147483695" r:id="rId17"/>
    <p:sldLayoutId id="2147483712" r:id="rId18"/>
    <p:sldLayoutId id="2147483669" r:id="rId19"/>
    <p:sldLayoutId id="2147483713" r:id="rId20"/>
    <p:sldLayoutId id="2147483670" r:id="rId21"/>
    <p:sldLayoutId id="2147483714"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722" r:id="rId31"/>
    <p:sldLayoutId id="2147483696" r:id="rId32"/>
    <p:sldLayoutId id="2147483738" r:id="rId33"/>
    <p:sldLayoutId id="2147483723" r:id="rId34"/>
    <p:sldLayoutId id="2147483739" r:id="rId35"/>
    <p:sldLayoutId id="2147483679" r:id="rId36"/>
    <p:sldLayoutId id="2147483724" r:id="rId37"/>
    <p:sldLayoutId id="2147483683" r:id="rId38"/>
    <p:sldLayoutId id="2147483686" r:id="rId39"/>
    <p:sldLayoutId id="2147483748" r:id="rId40"/>
    <p:sldLayoutId id="2147483749" r:id="rId41"/>
    <p:sldLayoutId id="2147483750" r:id="rId42"/>
    <p:sldLayoutId id="2147483741" r:id="rId43"/>
    <p:sldLayoutId id="2147483751" r:id="rId44"/>
    <p:sldLayoutId id="2147483688" r:id="rId45"/>
    <p:sldLayoutId id="2147483692" r:id="rId46"/>
    <p:sldLayoutId id="2147483740" r:id="rId47"/>
    <p:sldLayoutId id="2147483736" r:id="rId48"/>
    <p:sldLayoutId id="2147483755" r:id="rId49"/>
    <p:sldLayoutId id="2147483756" r:id="rId50"/>
    <p:sldLayoutId id="2147483757" r:id="rId51"/>
    <p:sldLayoutId id="2147483758" r:id="rId52"/>
    <p:sldLayoutId id="2147483759" r:id="rId53"/>
    <p:sldLayoutId id="2147483760" r:id="rId54"/>
  </p:sldLayoutIdLst>
  <p:txStyles>
    <p:title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10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50.xml"/><Relationship Id="rId4" Type="http://schemas.openxmlformats.org/officeDocument/2006/relationships/hyperlink" Target="http://www.chatgpt.co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50.xml"/><Relationship Id="rId4" Type="http://schemas.openxmlformats.org/officeDocument/2006/relationships/hyperlink" Target="http://www.chatgpt.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www.chatgpt.com/"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5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hyperlink" Target="https://www.capc.org/documents/download/1084/"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50.xml"/><Relationship Id="rId4" Type="http://schemas.openxmlformats.org/officeDocument/2006/relationships/hyperlink" Target="https://palmettogba.com/jmb/did/8eelej7715?cat=jmb-specialtie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50.xml"/><Relationship Id="rId5" Type="http://schemas.openxmlformats.org/officeDocument/2006/relationships/hyperlink" Target="https://www.capc.org/documents/download/1088/" TargetMode="Externa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microsoft.com/office/2018/10/relationships/comments" Target="../comments/modernComment_1C9_0.xml"/><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hyperlink" Target="https://www.capc.org/documents/download/1088/"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microsoft.com/office/2018/10/relationships/comments" Target="../comments/modernComment_3B1_61920770.xml"/><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50.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50.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50.xml"/><Relationship Id="rId4" Type="http://schemas.openxmlformats.org/officeDocument/2006/relationships/hyperlink" Target="https://www.capc.org/events/recorded-webinars/palliative-care-billing-in-2026-whats-new-what-matters-and-whats-next/"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5.xml"/><Relationship Id="rId1" Type="http://schemas.openxmlformats.org/officeDocument/2006/relationships/slideLayout" Target="../slideLayouts/slideLayout5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7.xml"/><Relationship Id="rId1" Type="http://schemas.openxmlformats.org/officeDocument/2006/relationships/slideLayout" Target="../slideLayouts/slideLayout50.xml"/><Relationship Id="rId4" Type="http://schemas.openxmlformats.org/officeDocument/2006/relationships/hyperlink" Target="https://www.cms.gov/files/document/mln909432-behavioral-health-integration-services.pdf"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hyperlink" Target="http://www.chatgpt.com/" TargetMode="Externa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50.xml"/><Relationship Id="rId4" Type="http://schemas.openxmlformats.org/officeDocument/2006/relationships/hyperlink" Target="https://www.capc.org/events/recorded-webinars/palliative-care-billing-in-2026-whats-new-what-matters-and-whats-next/" TargetMode="External"/></Relationships>
</file>

<file path=ppt/slides/_rels/slide60.xml.rels><?xml version="1.0" encoding="UTF-8" standalone="yes"?>
<Relationships xmlns="http://schemas.openxmlformats.org/package/2006/relationships"><Relationship Id="rId3" Type="http://schemas.microsoft.com/office/2018/10/relationships/comments" Target="../comments/modernComment_39C_7D087200.xml"/><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microsoft.com/office/2018/10/relationships/comments" Target="../comments/modernComment_377_22345F5C.xml"/><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0.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7.xml"/><Relationship Id="rId1" Type="http://schemas.openxmlformats.org/officeDocument/2006/relationships/slideLayout" Target="../slideLayouts/slideLayout5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microsoft.com/office/2018/10/relationships/comments" Target="../comments/modernComment_3A1_7A8217D7.xm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hyperlink" Target="http://www.chatgpt.com/" TargetMode="Externa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www.chatgpt.co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50.xml"/><Relationship Id="rId4" Type="http://schemas.openxmlformats.org/officeDocument/2006/relationships/hyperlink" Target="http://www.chatgpt.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a:latin typeface="Georgia"/>
              </a:rPr>
              <a:t>Insurance 101, Outpatient PC Billing, &amp; Value-Based Care</a:t>
            </a:r>
          </a:p>
        </p:txBody>
      </p:sp>
      <p:sp>
        <p:nvSpPr>
          <p:cNvPr id="3" name="Subtitle 2"/>
          <p:cNvSpPr>
            <a:spLocks noGrp="1"/>
          </p:cNvSpPr>
          <p:nvPr>
            <p:ph type="subTitle" idx="1"/>
          </p:nvPr>
        </p:nvSpPr>
        <p:spPr/>
        <p:txBody>
          <a:bodyPr vert="horz" lIns="91440" tIns="45720" rIns="91440" bIns="45720" rtlCol="0" anchor="t">
            <a:normAutofit fontScale="92500" lnSpcReduction="10000"/>
          </a:bodyPr>
          <a:lstStyle/>
          <a:p>
            <a:r>
              <a:rPr lang="en-US"/>
              <a:t>Victoria Sweetnam MD</a:t>
            </a:r>
          </a:p>
          <a:p>
            <a:r>
              <a:rPr lang="en-US"/>
              <a:t>Ginna Evans MBA, RHIA, CPC, CRC, FAHIMA</a:t>
            </a:r>
          </a:p>
          <a:p>
            <a:r>
              <a:rPr lang="en-US"/>
              <a:t>Tammie Quest MD, FAAHPM</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26697E-3F5F-D0CB-3332-B011ED361C89}"/>
              </a:ext>
            </a:extLst>
          </p:cNvPr>
          <p:cNvPicPr>
            <a:picLocks noChangeAspect="1"/>
          </p:cNvPicPr>
          <p:nvPr/>
        </p:nvPicPr>
        <p:blipFill>
          <a:blip r:embed="rId3"/>
          <a:stretch>
            <a:fillRect/>
          </a:stretch>
        </p:blipFill>
        <p:spPr>
          <a:xfrm>
            <a:off x="20628" y="0"/>
            <a:ext cx="12160451" cy="6858000"/>
          </a:xfrm>
          <a:prstGeom prst="rect">
            <a:avLst/>
          </a:prstGeom>
        </p:spPr>
      </p:pic>
      <p:sp>
        <p:nvSpPr>
          <p:cNvPr id="4" name="TextBox 3">
            <a:extLst>
              <a:ext uri="{FF2B5EF4-FFF2-40B4-BE49-F238E27FC236}">
                <a16:creationId xmlns:a16="http://schemas.microsoft.com/office/drawing/2014/main" id="{2D005703-6DFF-7D0B-46E1-F9A111776A56}"/>
              </a:ext>
            </a:extLst>
          </p:cNvPr>
          <p:cNvSpPr txBox="1"/>
          <p:nvPr/>
        </p:nvSpPr>
        <p:spPr>
          <a:xfrm>
            <a:off x="1999644" y="6632312"/>
            <a:ext cx="820727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0" i="0" u="none" strike="noStrike" baseline="0">
                <a:solidFill>
                  <a:srgbClr val="333333"/>
                </a:solidFill>
                <a:highlight>
                  <a:srgbClr val="FFFFFF"/>
                </a:highlight>
                <a:latin typeface="Century Gothic"/>
                <a:ea typeface="Segoe UI"/>
                <a:cs typeface="Segoe UI"/>
              </a:rPr>
              <a:t>By OpenAI's ChatGPT, </a:t>
            </a:r>
            <a:r>
              <a:rPr lang="en-US" sz="800">
                <a:solidFill>
                  <a:srgbClr val="333333"/>
                </a:solidFill>
                <a:highlight>
                  <a:srgbClr val="FFFFFF"/>
                </a:highlight>
                <a:latin typeface="Century Gothic"/>
                <a:ea typeface="Segoe UI"/>
                <a:cs typeface="Segoe UI"/>
              </a:rPr>
              <a:t>April 2026</a:t>
            </a:r>
            <a:r>
              <a:rPr lang="en-US" sz="800" b="0" i="0" u="none" strike="noStrike" baseline="0">
                <a:solidFill>
                  <a:srgbClr val="333333"/>
                </a:solidFill>
                <a:highlight>
                  <a:srgbClr val="FFFFFF"/>
                </a:highlight>
                <a:latin typeface="Century Gothic"/>
                <a:ea typeface="Segoe UI"/>
                <a:cs typeface="Segoe UI"/>
              </a:rPr>
              <a:t> (</a:t>
            </a:r>
            <a:r>
              <a:rPr lang="en-US" sz="800" b="0" i="0" u="sng" strike="noStrike" baseline="0">
                <a:solidFill>
                  <a:srgbClr val="002F6C"/>
                </a:solidFill>
                <a:highlight>
                  <a:srgbClr val="FFFFFF"/>
                </a:highlight>
                <a:latin typeface="Century Gothic"/>
                <a:ea typeface="Segoe UI"/>
                <a:cs typeface="Segoe UI"/>
                <a:hlinkClick r:id="rId4"/>
              </a:rPr>
              <a:t>www.chatgpt.com</a:t>
            </a:r>
            <a:r>
              <a:rPr lang="en-US" sz="800" b="0" i="0" u="none" strike="noStrike" baseline="0">
                <a:solidFill>
                  <a:srgbClr val="333333"/>
                </a:solidFill>
                <a:highlight>
                  <a:srgbClr val="FFFFFF"/>
                </a:highlight>
                <a:latin typeface="Century Gothic"/>
                <a:ea typeface="Segoe UI"/>
                <a:cs typeface="Segoe UI"/>
              </a:rPr>
              <a:t>). Figure generated using the prompt "create </a:t>
            </a:r>
            <a:r>
              <a:rPr lang="en-US" sz="800">
                <a:solidFill>
                  <a:srgbClr val="333333"/>
                </a:solidFill>
                <a:highlight>
                  <a:srgbClr val="FFFFFF"/>
                </a:highlight>
                <a:latin typeface="Century Gothic"/>
                <a:ea typeface="Segoe UI"/>
                <a:cs typeface="Segoe UI"/>
              </a:rPr>
              <a:t>a schematic for the </a:t>
            </a:r>
            <a:r>
              <a:rPr lang="en-US" sz="800" b="0" i="0" u="none" strike="noStrike" baseline="0">
                <a:solidFill>
                  <a:srgbClr val="333333"/>
                </a:solidFill>
                <a:highlight>
                  <a:srgbClr val="FFFFFF"/>
                </a:highlight>
                <a:latin typeface="Century Gothic"/>
                <a:ea typeface="Segoe UI"/>
                <a:cs typeface="Segoe UI"/>
              </a:rPr>
              <a:t>following information"</a:t>
            </a:r>
            <a:r>
              <a:rPr lang="en-US" sz="800" b="0" i="0">
                <a:solidFill>
                  <a:srgbClr val="000000"/>
                </a:solidFill>
                <a:latin typeface="Century Gothic"/>
                <a:ea typeface="Segoe UI"/>
                <a:cs typeface="Segoe UI"/>
              </a:rPr>
              <a:t>​</a:t>
            </a:r>
          </a:p>
          <a:p>
            <a:pPr algn="l" rtl="0"/>
            <a:r>
              <a:rPr lang="en-US" sz="1000" b="0" i="0">
                <a:solidFill>
                  <a:srgbClr val="000000"/>
                </a:solidFill>
                <a:latin typeface="Century Gothic"/>
                <a:ea typeface="Segoe UI"/>
                <a:cs typeface="Segoe UI"/>
              </a:rPr>
              <a:t>​</a:t>
            </a:r>
          </a:p>
          <a:p>
            <a:pPr algn="ctr"/>
            <a:endParaRPr lang="en-US"/>
          </a:p>
        </p:txBody>
      </p:sp>
    </p:spTree>
    <p:extLst>
      <p:ext uri="{BB962C8B-B14F-4D97-AF65-F5344CB8AC3E}">
        <p14:creationId xmlns:p14="http://schemas.microsoft.com/office/powerpoint/2010/main" val="2956532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A8751-B3E1-23FB-EC35-FCADAD4A6AF8}"/>
              </a:ext>
            </a:extLst>
          </p:cNvPr>
          <p:cNvSpPr>
            <a:spLocks noGrp="1"/>
          </p:cNvSpPr>
          <p:nvPr>
            <p:ph type="title"/>
          </p:nvPr>
        </p:nvSpPr>
        <p:spPr/>
        <p:txBody>
          <a:bodyPr/>
          <a:lstStyle/>
          <a:p>
            <a:endParaRPr lang="en-US"/>
          </a:p>
        </p:txBody>
      </p:sp>
      <p:pic>
        <p:nvPicPr>
          <p:cNvPr id="7" name="Content Placeholder 6" descr="A screenshot of a medical billing system&#10;&#10;AI-generated content may be incorrect.">
            <a:extLst>
              <a:ext uri="{FF2B5EF4-FFF2-40B4-BE49-F238E27FC236}">
                <a16:creationId xmlns:a16="http://schemas.microsoft.com/office/drawing/2014/main" id="{E1AB798D-178B-1639-E5F7-C998AE72B0C6}"/>
              </a:ext>
            </a:extLst>
          </p:cNvPr>
          <p:cNvPicPr>
            <a:picLocks noGrp="1" noChangeAspect="1"/>
          </p:cNvPicPr>
          <p:nvPr>
            <p:ph idx="1"/>
          </p:nvPr>
        </p:nvPicPr>
        <p:blipFill>
          <a:blip r:embed="rId3"/>
          <a:stretch>
            <a:fillRect/>
          </a:stretch>
        </p:blipFill>
        <p:spPr>
          <a:xfrm>
            <a:off x="-4852" y="-1227"/>
            <a:ext cx="12191996" cy="6849908"/>
          </a:xfrm>
          <a:prstGeom prst="rect">
            <a:avLst/>
          </a:prstGeom>
        </p:spPr>
      </p:pic>
      <p:sp>
        <p:nvSpPr>
          <p:cNvPr id="4" name="TextBox 3">
            <a:extLst>
              <a:ext uri="{FF2B5EF4-FFF2-40B4-BE49-F238E27FC236}">
                <a16:creationId xmlns:a16="http://schemas.microsoft.com/office/drawing/2014/main" id="{8A2AC7C9-3813-C0D2-8419-62E702D8BED8}"/>
              </a:ext>
            </a:extLst>
          </p:cNvPr>
          <p:cNvSpPr txBox="1"/>
          <p:nvPr/>
        </p:nvSpPr>
        <p:spPr>
          <a:xfrm>
            <a:off x="975587" y="6624307"/>
            <a:ext cx="1023102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0" i="0" u="none" strike="noStrike" baseline="0">
                <a:solidFill>
                  <a:srgbClr val="333333"/>
                </a:solidFill>
                <a:highlight>
                  <a:srgbClr val="FFFFFF"/>
                </a:highlight>
                <a:latin typeface="Century Gothic"/>
                <a:ea typeface="Segoe UI"/>
                <a:cs typeface="Segoe UI"/>
              </a:rPr>
              <a:t>By OpenAI's ChatGPT, </a:t>
            </a:r>
            <a:r>
              <a:rPr lang="en-US" sz="800">
                <a:solidFill>
                  <a:srgbClr val="333333"/>
                </a:solidFill>
                <a:highlight>
                  <a:srgbClr val="FFFFFF"/>
                </a:highlight>
                <a:latin typeface="Century Gothic"/>
                <a:ea typeface="Segoe UI"/>
                <a:cs typeface="Segoe UI"/>
              </a:rPr>
              <a:t>May 2026</a:t>
            </a:r>
            <a:r>
              <a:rPr lang="en-US" sz="800" b="0" i="0" u="none" strike="noStrike" baseline="0">
                <a:solidFill>
                  <a:srgbClr val="333333"/>
                </a:solidFill>
                <a:highlight>
                  <a:srgbClr val="FFFFFF"/>
                </a:highlight>
                <a:latin typeface="Century Gothic"/>
                <a:ea typeface="Segoe UI"/>
                <a:cs typeface="Segoe UI"/>
              </a:rPr>
              <a:t> (</a:t>
            </a:r>
            <a:r>
              <a:rPr lang="en-US" sz="800" b="0" i="0" u="sng" strike="noStrike" baseline="0">
                <a:solidFill>
                  <a:srgbClr val="002F6C"/>
                </a:solidFill>
                <a:highlight>
                  <a:srgbClr val="FFFFFF"/>
                </a:highlight>
                <a:latin typeface="Century Gothic"/>
                <a:ea typeface="Segoe UI"/>
                <a:cs typeface="Segoe UI"/>
                <a:hlinkClick r:id="rId4"/>
              </a:rPr>
              <a:t>www.chatgpt.com</a:t>
            </a:r>
            <a:r>
              <a:rPr lang="en-US" sz="800" b="0" i="0" u="none" strike="noStrike" baseline="0">
                <a:solidFill>
                  <a:srgbClr val="333333"/>
                </a:solidFill>
                <a:highlight>
                  <a:srgbClr val="FFFFFF"/>
                </a:highlight>
                <a:latin typeface="Century Gothic"/>
                <a:ea typeface="Segoe UI"/>
                <a:cs typeface="Segoe UI"/>
              </a:rPr>
              <a:t>). Figure generated using the prompt "</a:t>
            </a:r>
            <a:r>
              <a:rPr lang="en-US" sz="800">
                <a:solidFill>
                  <a:srgbClr val="333333"/>
                </a:solidFill>
                <a:highlight>
                  <a:srgbClr val="FFFFFF"/>
                </a:highlight>
                <a:latin typeface="Century Gothic"/>
                <a:ea typeface="Segoe UI"/>
                <a:cs typeface="Segoe UI"/>
              </a:rPr>
              <a:t>make an aesthetic figure for Outpatient PC Billing Basics Based on Setting to </a:t>
            </a:r>
            <a:r>
              <a:rPr lang="en-US" sz="800" b="0" i="0" u="none" strike="noStrike" baseline="0">
                <a:solidFill>
                  <a:srgbClr val="333333"/>
                </a:solidFill>
                <a:highlight>
                  <a:srgbClr val="FFFFFF"/>
                </a:highlight>
                <a:latin typeface="Century Gothic"/>
                <a:ea typeface="Segoe UI"/>
                <a:cs typeface="Segoe UI"/>
              </a:rPr>
              <a:t>organize the following information"</a:t>
            </a:r>
            <a:r>
              <a:rPr lang="en-US" sz="800" b="0" i="0">
                <a:solidFill>
                  <a:srgbClr val="000000"/>
                </a:solidFill>
                <a:latin typeface="Century Gothic"/>
                <a:ea typeface="Segoe UI"/>
                <a:cs typeface="Segoe UI"/>
              </a:rPr>
              <a:t>​</a:t>
            </a:r>
          </a:p>
          <a:p>
            <a:pPr algn="l" rtl="0"/>
            <a:r>
              <a:rPr lang="en-US" sz="1000" b="0" i="0">
                <a:solidFill>
                  <a:srgbClr val="000000"/>
                </a:solidFill>
                <a:latin typeface="Century Gothic"/>
                <a:ea typeface="Segoe UI"/>
                <a:cs typeface="Segoe UI"/>
              </a:rPr>
              <a:t>​</a:t>
            </a:r>
          </a:p>
          <a:p>
            <a:pPr algn="ctr"/>
            <a:endParaRPr lang="en-US"/>
          </a:p>
        </p:txBody>
      </p:sp>
    </p:spTree>
    <p:extLst>
      <p:ext uri="{BB962C8B-B14F-4D97-AF65-F5344CB8AC3E}">
        <p14:creationId xmlns:p14="http://schemas.microsoft.com/office/powerpoint/2010/main" val="720959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53A853-6ABC-A628-2FE4-6458772B18A7}"/>
              </a:ext>
            </a:extLst>
          </p:cNvPr>
          <p:cNvSpPr>
            <a:spLocks noGrp="1"/>
          </p:cNvSpPr>
          <p:nvPr>
            <p:ph type="title"/>
          </p:nvPr>
        </p:nvSpPr>
        <p:spPr/>
        <p:txBody>
          <a:bodyPr/>
          <a:lstStyle/>
          <a:p>
            <a:endParaRPr lang="en-US"/>
          </a:p>
        </p:txBody>
      </p:sp>
      <p:pic>
        <p:nvPicPr>
          <p:cNvPr id="7" name="Content Placeholder 6" descr="A screenshot of a medical billing system&#10;&#10;AI-generated content may be incorrect.">
            <a:extLst>
              <a:ext uri="{FF2B5EF4-FFF2-40B4-BE49-F238E27FC236}">
                <a16:creationId xmlns:a16="http://schemas.microsoft.com/office/drawing/2014/main" id="{AA44E862-36CE-17EA-5F89-E0EC3829EB68}"/>
              </a:ext>
            </a:extLst>
          </p:cNvPr>
          <p:cNvPicPr>
            <a:picLocks noGrp="1" noChangeAspect="1"/>
          </p:cNvPicPr>
          <p:nvPr>
            <p:ph idx="1"/>
          </p:nvPr>
        </p:nvPicPr>
        <p:blipFill>
          <a:blip r:embed="rId3"/>
          <a:stretch>
            <a:fillRect/>
          </a:stretch>
        </p:blipFill>
        <p:spPr>
          <a:xfrm>
            <a:off x="418022" y="-2305"/>
            <a:ext cx="11365439" cy="6549003"/>
          </a:xfrm>
          <a:prstGeom prst="rect">
            <a:avLst/>
          </a:prstGeom>
        </p:spPr>
      </p:pic>
      <p:sp>
        <p:nvSpPr>
          <p:cNvPr id="4" name="TextBox 3">
            <a:extLst>
              <a:ext uri="{FF2B5EF4-FFF2-40B4-BE49-F238E27FC236}">
                <a16:creationId xmlns:a16="http://schemas.microsoft.com/office/drawing/2014/main" id="{F0A20762-1F62-5CC8-EC60-FF9EEFD37805}"/>
              </a:ext>
            </a:extLst>
          </p:cNvPr>
          <p:cNvSpPr txBox="1"/>
          <p:nvPr/>
        </p:nvSpPr>
        <p:spPr>
          <a:xfrm>
            <a:off x="2227443" y="6544949"/>
            <a:ext cx="7732261" cy="6413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0" i="0" u="none" strike="noStrike" baseline="0">
                <a:solidFill>
                  <a:srgbClr val="333333"/>
                </a:solidFill>
                <a:highlight>
                  <a:srgbClr val="FFFFFF"/>
                </a:highlight>
                <a:latin typeface="Century Gothic"/>
                <a:ea typeface="Segoe UI"/>
                <a:cs typeface="Segoe UI"/>
              </a:rPr>
              <a:t>By OpenAI's ChatGPT, </a:t>
            </a:r>
            <a:r>
              <a:rPr lang="en-US" sz="800">
                <a:solidFill>
                  <a:srgbClr val="333333"/>
                </a:solidFill>
                <a:highlight>
                  <a:srgbClr val="FFFFFF"/>
                </a:highlight>
                <a:latin typeface="Century Gothic"/>
                <a:ea typeface="Segoe UI"/>
                <a:cs typeface="Segoe UI"/>
              </a:rPr>
              <a:t>April 2026</a:t>
            </a:r>
            <a:r>
              <a:rPr lang="en-US" sz="800" b="0" i="0" u="none" strike="noStrike" baseline="0">
                <a:solidFill>
                  <a:srgbClr val="333333"/>
                </a:solidFill>
                <a:highlight>
                  <a:srgbClr val="FFFFFF"/>
                </a:highlight>
                <a:latin typeface="Century Gothic"/>
                <a:ea typeface="Segoe UI"/>
                <a:cs typeface="Segoe UI"/>
              </a:rPr>
              <a:t> (</a:t>
            </a:r>
            <a:r>
              <a:rPr lang="en-US" sz="800" b="0" i="0" u="sng" strike="noStrike" baseline="0">
                <a:solidFill>
                  <a:srgbClr val="002F6C"/>
                </a:solidFill>
                <a:highlight>
                  <a:srgbClr val="FFFFFF"/>
                </a:highlight>
                <a:latin typeface="Century Gothic"/>
                <a:ea typeface="Segoe UI"/>
                <a:cs typeface="Segoe UI"/>
                <a:hlinkClick r:id="rId4"/>
              </a:rPr>
              <a:t>www.chatgpt.com</a:t>
            </a:r>
            <a:r>
              <a:rPr lang="en-US" sz="800" b="0" i="0" u="none" strike="noStrike" baseline="0">
                <a:solidFill>
                  <a:srgbClr val="333333"/>
                </a:solidFill>
                <a:highlight>
                  <a:srgbClr val="FFFFFF"/>
                </a:highlight>
                <a:latin typeface="Century Gothic"/>
                <a:ea typeface="Segoe UI"/>
                <a:cs typeface="Segoe UI"/>
              </a:rPr>
              <a:t>). Figure generated using the prompt "create an image to organize the following information"</a:t>
            </a:r>
            <a:r>
              <a:rPr lang="en-US" sz="800" b="0" i="0">
                <a:solidFill>
                  <a:srgbClr val="000000"/>
                </a:solidFill>
                <a:latin typeface="Century Gothic"/>
                <a:ea typeface="Segoe UI"/>
                <a:cs typeface="Segoe UI"/>
              </a:rPr>
              <a:t>​</a:t>
            </a:r>
          </a:p>
          <a:p>
            <a:pPr algn="l" rtl="0"/>
            <a:r>
              <a:rPr lang="en-US" sz="1000" b="0" i="0">
                <a:solidFill>
                  <a:srgbClr val="000000"/>
                </a:solidFill>
                <a:latin typeface="Century Gothic"/>
                <a:ea typeface="Segoe UI"/>
                <a:cs typeface="Segoe UI"/>
              </a:rPr>
              <a:t>​</a:t>
            </a:r>
          </a:p>
          <a:p>
            <a:pPr algn="ctr"/>
            <a:endParaRPr lang="en-US"/>
          </a:p>
        </p:txBody>
      </p:sp>
    </p:spTree>
    <p:extLst>
      <p:ext uri="{BB962C8B-B14F-4D97-AF65-F5344CB8AC3E}">
        <p14:creationId xmlns:p14="http://schemas.microsoft.com/office/powerpoint/2010/main" val="2709037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E27C8-53DA-67F1-E930-0D5F8B2881E4}"/>
              </a:ext>
            </a:extLst>
          </p:cNvPr>
          <p:cNvSpPr>
            <a:spLocks noGrp="1"/>
          </p:cNvSpPr>
          <p:nvPr>
            <p:ph type="ctrTitle"/>
          </p:nvPr>
        </p:nvSpPr>
        <p:spPr/>
        <p:txBody>
          <a:bodyPr/>
          <a:lstStyle/>
          <a:p>
            <a:r>
              <a:rPr lang="en-US">
                <a:latin typeface="Georgia"/>
              </a:rPr>
              <a:t>Documentation for Outpatient PC Billing </a:t>
            </a:r>
            <a:endParaRPr lang="en-US"/>
          </a:p>
        </p:txBody>
      </p:sp>
      <p:sp>
        <p:nvSpPr>
          <p:cNvPr id="3" name="Subtitle 2">
            <a:extLst>
              <a:ext uri="{FF2B5EF4-FFF2-40B4-BE49-F238E27FC236}">
                <a16:creationId xmlns:a16="http://schemas.microsoft.com/office/drawing/2014/main" id="{811C4208-7C8A-12F7-1459-9E6BE43296B9}"/>
              </a:ext>
            </a:extLst>
          </p:cNvPr>
          <p:cNvSpPr>
            <a:spLocks noGrp="1"/>
          </p:cNvSpPr>
          <p:nvPr>
            <p:ph type="subTitle" idx="1"/>
          </p:nvPr>
        </p:nvSpPr>
        <p:spPr/>
        <p:txBody>
          <a:bodyPr/>
          <a:lstStyle/>
          <a:p>
            <a:r>
              <a:rPr lang="en-US"/>
              <a:t>-Key Points</a:t>
            </a:r>
          </a:p>
          <a:p>
            <a:r>
              <a:rPr lang="en-US"/>
              <a:t>-Terminology</a:t>
            </a:r>
          </a:p>
        </p:txBody>
      </p:sp>
    </p:spTree>
    <p:extLst>
      <p:ext uri="{BB962C8B-B14F-4D97-AF65-F5344CB8AC3E}">
        <p14:creationId xmlns:p14="http://schemas.microsoft.com/office/powerpoint/2010/main" val="1459761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5177714-B058-78E7-2BD2-983F77DD0DD3}"/>
              </a:ext>
            </a:extLst>
          </p:cNvPr>
          <p:cNvSpPr>
            <a:spLocks noGrp="1"/>
          </p:cNvSpPr>
          <p:nvPr>
            <p:ph idx="1"/>
          </p:nvPr>
        </p:nvSpPr>
        <p:spPr/>
        <p:txBody>
          <a:bodyPr vert="horz" lIns="91440" tIns="45720" rIns="91440" bIns="45720" rtlCol="0" anchor="t">
            <a:normAutofit/>
          </a:bodyPr>
          <a:lstStyle/>
          <a:p>
            <a:r>
              <a:rPr lang="en-US"/>
              <a:t>Documentation should be </a:t>
            </a:r>
            <a:r>
              <a:rPr lang="en-US" b="1"/>
              <a:t>concise and support billing requirements to include a medically appropriate history and physical</a:t>
            </a:r>
          </a:p>
          <a:p>
            <a:endParaRPr lang="en-US"/>
          </a:p>
          <a:p>
            <a:r>
              <a:rPr lang="en-US"/>
              <a:t>Documentation should let consultants/others know key info for good patient care + have just the minimum required for billing </a:t>
            </a:r>
          </a:p>
          <a:p>
            <a:endParaRPr lang="en-US"/>
          </a:p>
          <a:p>
            <a:r>
              <a:rPr lang="en-US"/>
              <a:t>Each note should be able to “standalone” to support that date’s billing</a:t>
            </a:r>
          </a:p>
          <a:p>
            <a:pPr marL="457200" lvl="1" indent="0">
              <a:buNone/>
            </a:pPr>
            <a:endParaRPr lang="en-US"/>
          </a:p>
          <a:p>
            <a:endParaRPr lang="en-US"/>
          </a:p>
        </p:txBody>
      </p:sp>
      <p:sp>
        <p:nvSpPr>
          <p:cNvPr id="3" name="Title 2">
            <a:extLst>
              <a:ext uri="{FF2B5EF4-FFF2-40B4-BE49-F238E27FC236}">
                <a16:creationId xmlns:a16="http://schemas.microsoft.com/office/drawing/2014/main" id="{D47A6FBC-659B-5266-3684-B3CC4B26D9B9}"/>
              </a:ext>
            </a:extLst>
          </p:cNvPr>
          <p:cNvSpPr>
            <a:spLocks noGrp="1"/>
          </p:cNvSpPr>
          <p:nvPr>
            <p:ph type="title"/>
          </p:nvPr>
        </p:nvSpPr>
        <p:spPr/>
        <p:txBody>
          <a:bodyPr/>
          <a:lstStyle/>
          <a:p>
            <a:r>
              <a:rPr lang="en-US">
                <a:latin typeface="Georgia"/>
              </a:rPr>
              <a:t>Documentation Pearls for Outpatient PC Billing</a:t>
            </a:r>
            <a:endParaRPr lang="en-US"/>
          </a:p>
        </p:txBody>
      </p:sp>
    </p:spTree>
    <p:extLst>
      <p:ext uri="{BB962C8B-B14F-4D97-AF65-F5344CB8AC3E}">
        <p14:creationId xmlns:p14="http://schemas.microsoft.com/office/powerpoint/2010/main" val="1787800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E4AED-919A-75CF-49EE-44353493FC3F}"/>
              </a:ext>
            </a:extLst>
          </p:cNvPr>
          <p:cNvSpPr>
            <a:spLocks noGrp="1"/>
          </p:cNvSpPr>
          <p:nvPr>
            <p:ph type="title"/>
          </p:nvPr>
        </p:nvSpPr>
        <p:spPr>
          <a:xfrm>
            <a:off x="838200" y="2768269"/>
            <a:ext cx="10515600" cy="1325563"/>
          </a:xfrm>
        </p:spPr>
        <p:txBody>
          <a:bodyPr/>
          <a:lstStyle/>
          <a:p>
            <a:r>
              <a:rPr lang="en-US">
                <a:latin typeface="Georgia"/>
              </a:rPr>
              <a:t>Key Point: Before you document after the encounter, decide if you are billing on complexity ("MDM")</a:t>
            </a:r>
            <a:r>
              <a:rPr lang="en-US" sz="4000">
                <a:latin typeface="Georgia"/>
              </a:rPr>
              <a:t>)</a:t>
            </a:r>
            <a:r>
              <a:rPr lang="en-US">
                <a:latin typeface="Georgia"/>
              </a:rPr>
              <a:t> vs time. This will save you time and ensure you have all required elements. </a:t>
            </a:r>
            <a:endParaRPr lang="en-US"/>
          </a:p>
        </p:txBody>
      </p:sp>
      <p:sp>
        <p:nvSpPr>
          <p:cNvPr id="3" name="Star: 5 Points 2">
            <a:extLst>
              <a:ext uri="{FF2B5EF4-FFF2-40B4-BE49-F238E27FC236}">
                <a16:creationId xmlns:a16="http://schemas.microsoft.com/office/drawing/2014/main" id="{94BA36FA-CDB5-BF14-45BA-B79ABBACBEAE}"/>
              </a:ext>
            </a:extLst>
          </p:cNvPr>
          <p:cNvSpPr/>
          <p:nvPr/>
        </p:nvSpPr>
        <p:spPr>
          <a:xfrm>
            <a:off x="10230464" y="545691"/>
            <a:ext cx="1130709" cy="1170038"/>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4765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D938B-D559-CE1D-0F22-5EC7AF2DAE4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45F939-BA40-120F-680E-5B1C912D948B}"/>
              </a:ext>
            </a:extLst>
          </p:cNvPr>
          <p:cNvSpPr>
            <a:spLocks noGrp="1"/>
          </p:cNvSpPr>
          <p:nvPr>
            <p:ph idx="1"/>
          </p:nvPr>
        </p:nvSpPr>
        <p:spPr/>
        <p:txBody>
          <a:bodyPr vert="horz" lIns="91440" tIns="45720" rIns="91440" bIns="45720" rtlCol="0" anchor="t">
            <a:normAutofit fontScale="92500" lnSpcReduction="20000"/>
          </a:bodyPr>
          <a:lstStyle/>
          <a:p>
            <a:r>
              <a:rPr lang="en-US" b="1" u="sng"/>
              <a:t>Billing based on complexity/"MDM" --&gt; levels 1-5</a:t>
            </a:r>
            <a:endParaRPr lang="en-US" u="sng"/>
          </a:p>
          <a:p>
            <a:endParaRPr lang="en-US" b="1" u="sng"/>
          </a:p>
          <a:p>
            <a:r>
              <a:rPr lang="en-US" b="1" u="sng"/>
              <a:t>Billing</a:t>
            </a:r>
            <a:r>
              <a:rPr lang="en-US" b="1" u="sng">
                <a:ea typeface="+mn-lt"/>
                <a:cs typeface="+mn-lt"/>
              </a:rPr>
              <a:t> Statement Based on Time</a:t>
            </a:r>
            <a:endParaRPr lang="en-US" u="sng"/>
          </a:p>
          <a:p>
            <a:pPr marL="264795" lvl="1" indent="0">
              <a:buNone/>
            </a:pPr>
            <a:r>
              <a:rPr lang="en-US" b="1" i="1">
                <a:solidFill>
                  <a:srgbClr val="FF0000"/>
                </a:solidFill>
                <a:ea typeface="+mn-lt"/>
                <a:cs typeface="+mn-lt"/>
              </a:rPr>
              <a:t>Total Time:</a:t>
            </a:r>
            <a:r>
              <a:rPr lang="en-US" i="1">
                <a:ea typeface="+mn-lt"/>
                <a:cs typeface="+mn-lt"/>
              </a:rPr>
              <a:t> *** minutes spent preparing to see the patient (reviewed relevant labs/tests), obtaining and/or reviewing separately obtained history, performing a medically appropriate evaluation, counseling and educating the patient/family/caregiver, ordering medications, tests and/or procedures, referring and communicating with other healthcare professionals, documenting clinical information in the electronic health record, care coordination</a:t>
            </a:r>
            <a:br>
              <a:rPr lang="en-US" i="1"/>
            </a:br>
            <a:endParaRPr lang="en-US"/>
          </a:p>
          <a:p>
            <a:r>
              <a:rPr lang="en-US" b="1" u="sng">
                <a:ea typeface="+mn-lt"/>
                <a:cs typeface="+mn-lt"/>
              </a:rPr>
              <a:t>Billing Statement Based on Time for Advanced Care Planning </a:t>
            </a:r>
            <a:endParaRPr lang="en-US" u="sng"/>
          </a:p>
          <a:p>
            <a:pPr marL="0" indent="0">
              <a:buNone/>
            </a:pPr>
            <a:r>
              <a:rPr lang="en-US">
                <a:ea typeface="+mn-lt"/>
                <a:cs typeface="+mn-lt"/>
              </a:rPr>
              <a:t> </a:t>
            </a:r>
            <a:r>
              <a:rPr lang="en-US" i="1">
                <a:ea typeface="+mn-lt"/>
                <a:cs typeface="+mn-lt"/>
              </a:rPr>
              <a:t>Time Spent in Advanced Care </a:t>
            </a:r>
            <a:r>
              <a:rPr lang="en-US" i="1" err="1">
                <a:ea typeface="+mn-lt"/>
                <a:cs typeface="+mn-lt"/>
              </a:rPr>
              <a:t>Planning:_________minutes</a:t>
            </a:r>
            <a:br>
              <a:rPr lang="en-US"/>
            </a:br>
            <a:endParaRPr lang="en-US"/>
          </a:p>
          <a:p>
            <a:pPr marL="0" indent="0">
              <a:buNone/>
            </a:pPr>
            <a:endParaRPr lang="en-US" b="1"/>
          </a:p>
          <a:p>
            <a:endParaRPr lang="en-US"/>
          </a:p>
        </p:txBody>
      </p:sp>
      <p:sp>
        <p:nvSpPr>
          <p:cNvPr id="2" name="Title 1">
            <a:extLst>
              <a:ext uri="{FF2B5EF4-FFF2-40B4-BE49-F238E27FC236}">
                <a16:creationId xmlns:a16="http://schemas.microsoft.com/office/drawing/2014/main" id="{E2170EA1-382D-89D3-7F03-5048EC303CC4}"/>
              </a:ext>
            </a:extLst>
          </p:cNvPr>
          <p:cNvSpPr>
            <a:spLocks noGrp="1"/>
          </p:cNvSpPr>
          <p:nvPr>
            <p:ph type="title"/>
          </p:nvPr>
        </p:nvSpPr>
        <p:spPr/>
        <p:txBody>
          <a:bodyPr/>
          <a:lstStyle/>
          <a:p>
            <a:r>
              <a:rPr lang="en-US">
                <a:latin typeface="Georgia"/>
              </a:rPr>
              <a:t>Outpatient Billing Documentation</a:t>
            </a:r>
            <a:r>
              <a:rPr lang="en-US" b="0" baseline="30000">
                <a:latin typeface="Georgia"/>
              </a:rPr>
              <a:t>3</a:t>
            </a:r>
            <a:endParaRPr lang="en-US" b="0" baseline="30000"/>
          </a:p>
        </p:txBody>
      </p:sp>
      <p:sp>
        <p:nvSpPr>
          <p:cNvPr id="4" name="TextBox 3">
            <a:extLst>
              <a:ext uri="{FF2B5EF4-FFF2-40B4-BE49-F238E27FC236}">
                <a16:creationId xmlns:a16="http://schemas.microsoft.com/office/drawing/2014/main" id="{E0B1816B-1D5E-A0AF-EB97-96D1804F8E35}"/>
              </a:ext>
            </a:extLst>
          </p:cNvPr>
          <p:cNvSpPr txBox="1"/>
          <p:nvPr/>
        </p:nvSpPr>
        <p:spPr>
          <a:xfrm>
            <a:off x="8915300" y="364273"/>
            <a:ext cx="2743200" cy="2308324"/>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Write your time statement  with only the things you did and include a total time number from MN to MN on day of service (i.e. don't say "&gt;30 minutes")</a:t>
            </a:r>
          </a:p>
        </p:txBody>
      </p:sp>
    </p:spTree>
    <p:extLst>
      <p:ext uri="{BB962C8B-B14F-4D97-AF65-F5344CB8AC3E}">
        <p14:creationId xmlns:p14="http://schemas.microsoft.com/office/powerpoint/2010/main" val="2682005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8E457-A15C-A756-E806-0B4562251BEB}"/>
              </a:ext>
            </a:extLst>
          </p:cNvPr>
          <p:cNvSpPr>
            <a:spLocks noGrp="1"/>
          </p:cNvSpPr>
          <p:nvPr>
            <p:ph type="title"/>
          </p:nvPr>
        </p:nvSpPr>
        <p:spPr>
          <a:xfrm>
            <a:off x="838200" y="136526"/>
            <a:ext cx="10515600" cy="815582"/>
          </a:xfrm>
        </p:spPr>
        <p:txBody>
          <a:bodyPr>
            <a:normAutofit/>
          </a:bodyPr>
          <a:lstStyle/>
          <a:p>
            <a:pPr algn="ctr"/>
            <a:r>
              <a:rPr lang="en-US" sz="4000" b="1">
                <a:latin typeface="Georgia"/>
              </a:rPr>
              <a:t>New </a:t>
            </a:r>
            <a:r>
              <a:rPr lang="en-US" sz="4000">
                <a:latin typeface="Georgia"/>
              </a:rPr>
              <a:t>vs. </a:t>
            </a:r>
            <a:r>
              <a:rPr lang="en-US" sz="4000" b="1">
                <a:latin typeface="Georgia"/>
              </a:rPr>
              <a:t>Established </a:t>
            </a:r>
            <a:r>
              <a:rPr lang="en-US" sz="4000">
                <a:latin typeface="Georgia"/>
              </a:rPr>
              <a:t>Patients</a:t>
            </a:r>
            <a:endParaRPr lang="en-US" sz="4000" b="0" baseline="30000">
              <a:latin typeface="Georgia"/>
            </a:endParaRPr>
          </a:p>
        </p:txBody>
      </p:sp>
      <p:graphicFrame>
        <p:nvGraphicFramePr>
          <p:cNvPr id="6" name="Content Placeholder 2">
            <a:extLst>
              <a:ext uri="{FF2B5EF4-FFF2-40B4-BE49-F238E27FC236}">
                <a16:creationId xmlns:a16="http://schemas.microsoft.com/office/drawing/2014/main" id="{4EE63298-F9FD-799E-1A9D-3BD6A6C34461}"/>
              </a:ext>
            </a:extLst>
          </p:cNvPr>
          <p:cNvGraphicFramePr>
            <a:graphicFrameLocks noGrp="1"/>
          </p:cNvGraphicFramePr>
          <p:nvPr>
            <p:ph idx="1"/>
            <p:extLst>
              <p:ext uri="{D42A27DB-BD31-4B8C-83A1-F6EECF244321}">
                <p14:modId xmlns:p14="http://schemas.microsoft.com/office/powerpoint/2010/main" val="3707406523"/>
              </p:ext>
            </p:extLst>
          </p:nvPr>
        </p:nvGraphicFramePr>
        <p:xfrm>
          <a:off x="838200" y="1097214"/>
          <a:ext cx="10515600" cy="5056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5" name="Star: 5 Points 24">
            <a:extLst>
              <a:ext uri="{FF2B5EF4-FFF2-40B4-BE49-F238E27FC236}">
                <a16:creationId xmlns:a16="http://schemas.microsoft.com/office/drawing/2014/main" id="{A82FCDB3-976C-088C-6FC1-C2218EA70DD6}"/>
              </a:ext>
            </a:extLst>
          </p:cNvPr>
          <p:cNvSpPr/>
          <p:nvPr/>
        </p:nvSpPr>
        <p:spPr>
          <a:xfrm>
            <a:off x="10920016" y="2704"/>
            <a:ext cx="1171338" cy="1183933"/>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9017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16FC57-5300-B44A-A94E-4C57D476C852}"/>
              </a:ext>
            </a:extLst>
          </p:cNvPr>
          <p:cNvSpPr>
            <a:spLocks noGrp="1"/>
          </p:cNvSpPr>
          <p:nvPr>
            <p:ph type="title"/>
          </p:nvPr>
        </p:nvSpPr>
        <p:spPr>
          <a:xfrm>
            <a:off x="1358485" y="2383291"/>
            <a:ext cx="7169150" cy="2091418"/>
          </a:xfrm>
        </p:spPr>
        <p:txBody>
          <a:bodyPr spcFirstLastPara="1" vert="horz" wrap="square" lIns="91440" tIns="45720" rIns="91440" bIns="45720" rtlCol="0" anchor="ctr" anchorCtr="0">
            <a:normAutofit fontScale="90000"/>
          </a:bodyPr>
          <a:lstStyle/>
          <a:p>
            <a:r>
              <a:rPr lang="en-US" sz="4600">
                <a:latin typeface="Georgia"/>
              </a:rPr>
              <a:t>What is better: Billing on Time or Complexity ("MDM")?</a:t>
            </a:r>
            <a:br>
              <a:rPr lang="en-US" sz="4600">
                <a:latin typeface="Georgia"/>
              </a:rPr>
            </a:br>
            <a:br>
              <a:rPr lang="en-US" sz="4600"/>
            </a:br>
            <a:r>
              <a:rPr lang="en-US" sz="2000">
                <a:latin typeface="Georgia"/>
              </a:rPr>
              <a:t>Spoiler alert: it depends. </a:t>
            </a:r>
            <a:endParaRPr lang="en-US" sz="2000"/>
          </a:p>
        </p:txBody>
      </p:sp>
      <p:sp>
        <p:nvSpPr>
          <p:cNvPr id="4" name="Slide Number Placeholder 3" hidden="1">
            <a:extLst>
              <a:ext uri="{FF2B5EF4-FFF2-40B4-BE49-F238E27FC236}">
                <a16:creationId xmlns:a16="http://schemas.microsoft.com/office/drawing/2014/main" id="{44AEBDB0-12D6-9B45-9D09-E7C07D9F2F5B}"/>
              </a:ext>
            </a:extLst>
          </p:cNvPr>
          <p:cNvSpPr>
            <a:spLocks noGrp="1"/>
          </p:cNvSpPr>
          <p:nvPr>
            <p:ph type="sldNum" sz="quarter" idx="4294967295"/>
          </p:nvPr>
        </p:nvSpPr>
        <p:spPr>
          <a:xfrm>
            <a:off x="9448800" y="6356350"/>
            <a:ext cx="2743200" cy="365125"/>
          </a:xfrm>
        </p:spPr>
        <p:txBody>
          <a:bodyPr vert="horz" lIns="91440" tIns="45720" rIns="91440" bIns="45720" rtlCol="0" anchor="ctr">
            <a:normAutofit/>
          </a:bodyPr>
          <a:lstStyle/>
          <a:p>
            <a:pPr>
              <a:spcAft>
                <a:spcPts val="600"/>
              </a:spcAft>
              <a:defRPr/>
            </a:pPr>
            <a:fld id="{B97B9A91-7747-1143-9D52-461814153E49}" type="slidenum">
              <a:rPr lang="en-US" sz="1200">
                <a:solidFill>
                  <a:srgbClr val="FFFFFF"/>
                </a:solidFill>
                <a:latin typeface="Calibri" panose="020F0502020204030204"/>
              </a:rPr>
              <a:pPr>
                <a:spcAft>
                  <a:spcPts val="600"/>
                </a:spcAft>
                <a:defRPr/>
              </a:pPr>
              <a:t>18</a:t>
            </a:fld>
            <a:endParaRPr lang="en-US" sz="1200">
              <a:solidFill>
                <a:srgbClr val="FFFFFF"/>
              </a:solidFill>
              <a:latin typeface="Calibri" panose="020F0502020204030204"/>
            </a:endParaRPr>
          </a:p>
        </p:txBody>
      </p:sp>
    </p:spTree>
    <p:extLst>
      <p:ext uri="{BB962C8B-B14F-4D97-AF65-F5344CB8AC3E}">
        <p14:creationId xmlns:p14="http://schemas.microsoft.com/office/powerpoint/2010/main" val="4148148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BF406-290B-2C0A-8E3C-CD8287F2DAF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D5069E7-F74E-60EC-FBF8-338B91C65063}"/>
              </a:ext>
            </a:extLst>
          </p:cNvPr>
          <p:cNvSpPr>
            <a:spLocks noGrp="1"/>
          </p:cNvSpPr>
          <p:nvPr>
            <p:ph type="title"/>
          </p:nvPr>
        </p:nvSpPr>
        <p:spPr>
          <a:xfrm>
            <a:off x="1358485" y="2383291"/>
            <a:ext cx="7169150" cy="2091418"/>
          </a:xfrm>
        </p:spPr>
        <p:txBody>
          <a:bodyPr spcFirstLastPara="1" vert="horz" wrap="square" lIns="91440" tIns="45720" rIns="91440" bIns="45720" rtlCol="0" anchor="ctr" anchorCtr="0">
            <a:normAutofit/>
          </a:bodyPr>
          <a:lstStyle/>
          <a:p>
            <a:r>
              <a:rPr lang="en-US" sz="4600">
                <a:latin typeface="Georgia"/>
              </a:rPr>
              <a:t>Billing on Time</a:t>
            </a:r>
            <a:br>
              <a:rPr lang="en-US" sz="4600">
                <a:latin typeface="Georgia"/>
              </a:rPr>
            </a:br>
            <a:br>
              <a:rPr lang="en-US" sz="4600"/>
            </a:br>
            <a:endParaRPr lang="en-US" sz="2000"/>
          </a:p>
        </p:txBody>
      </p:sp>
      <p:sp>
        <p:nvSpPr>
          <p:cNvPr id="4" name="Slide Number Placeholder 3" hidden="1">
            <a:extLst>
              <a:ext uri="{FF2B5EF4-FFF2-40B4-BE49-F238E27FC236}">
                <a16:creationId xmlns:a16="http://schemas.microsoft.com/office/drawing/2014/main" id="{7C02D0FA-66AA-1F5D-C070-A056D16C032A}"/>
              </a:ext>
            </a:extLst>
          </p:cNvPr>
          <p:cNvSpPr>
            <a:spLocks noGrp="1"/>
          </p:cNvSpPr>
          <p:nvPr>
            <p:ph type="sldNum" sz="quarter" idx="4294967295"/>
          </p:nvPr>
        </p:nvSpPr>
        <p:spPr>
          <a:xfrm>
            <a:off x="9448800" y="6356350"/>
            <a:ext cx="2743200" cy="365125"/>
          </a:xfrm>
        </p:spPr>
        <p:txBody>
          <a:bodyPr vert="horz" lIns="91440" tIns="45720" rIns="91440" bIns="45720" rtlCol="0" anchor="ctr">
            <a:normAutofit/>
          </a:bodyPr>
          <a:lstStyle/>
          <a:p>
            <a:pPr>
              <a:spcAft>
                <a:spcPts val="600"/>
              </a:spcAft>
              <a:defRPr/>
            </a:pPr>
            <a:fld id="{B97B9A91-7747-1143-9D52-461814153E49}" type="slidenum">
              <a:rPr lang="en-US" sz="1200">
                <a:solidFill>
                  <a:srgbClr val="FFFFFF"/>
                </a:solidFill>
                <a:latin typeface="Calibri" panose="020F0502020204030204"/>
              </a:rPr>
              <a:pPr>
                <a:spcAft>
                  <a:spcPts val="600"/>
                </a:spcAft>
                <a:defRPr/>
              </a:pPr>
              <a:t>19</a:t>
            </a:fld>
            <a:endParaRPr lang="en-US" sz="1200">
              <a:solidFill>
                <a:srgbClr val="FFFFFF"/>
              </a:solidFill>
              <a:latin typeface="Calibri" panose="020F0502020204030204"/>
            </a:endParaRPr>
          </a:p>
        </p:txBody>
      </p:sp>
    </p:spTree>
    <p:extLst>
      <p:ext uri="{BB962C8B-B14F-4D97-AF65-F5344CB8AC3E}">
        <p14:creationId xmlns:p14="http://schemas.microsoft.com/office/powerpoint/2010/main" val="1299858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4EF5-0457-0022-368B-65C1225F53F9}"/>
              </a:ext>
            </a:extLst>
          </p:cNvPr>
          <p:cNvSpPr>
            <a:spLocks noGrp="1"/>
          </p:cNvSpPr>
          <p:nvPr>
            <p:ph type="title"/>
          </p:nvPr>
        </p:nvSpPr>
        <p:spPr>
          <a:xfrm>
            <a:off x="838200" y="365125"/>
            <a:ext cx="10515600" cy="1325563"/>
          </a:xfrm>
        </p:spPr>
        <p:txBody>
          <a:bodyPr wrap="square" anchor="ctr">
            <a:normAutofit/>
          </a:bodyPr>
          <a:lstStyle/>
          <a:p>
            <a:r>
              <a:rPr lang="en-US"/>
              <a:t>Learning Objectives </a:t>
            </a:r>
          </a:p>
        </p:txBody>
      </p:sp>
      <p:graphicFrame>
        <p:nvGraphicFramePr>
          <p:cNvPr id="5" name="Content Placeholder 2">
            <a:extLst>
              <a:ext uri="{FF2B5EF4-FFF2-40B4-BE49-F238E27FC236}">
                <a16:creationId xmlns:a16="http://schemas.microsoft.com/office/drawing/2014/main" id="{F62F5D73-D8D1-0CE7-DA62-4FD246545EFE}"/>
              </a:ext>
            </a:extLst>
          </p:cNvPr>
          <p:cNvGraphicFramePr>
            <a:graphicFrameLocks noGrp="1"/>
          </p:cNvGraphicFramePr>
          <p:nvPr>
            <p:ph idx="1"/>
          </p:nvPr>
        </p:nvGraphicFramePr>
        <p:xfrm>
          <a:off x="205792" y="885653"/>
          <a:ext cx="11780416" cy="62323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8961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41DB26D-4957-15E6-BA75-2053F62C7510}"/>
              </a:ext>
            </a:extLst>
          </p:cNvPr>
          <p:cNvSpPr>
            <a:spLocks noGrp="1"/>
          </p:cNvSpPr>
          <p:nvPr>
            <p:ph idx="1"/>
          </p:nvPr>
        </p:nvSpPr>
        <p:spPr/>
        <p:txBody>
          <a:bodyPr vert="horz" lIns="91440" tIns="45720" rIns="91440" bIns="45720" rtlCol="0" anchor="t">
            <a:normAutofit lnSpcReduction="10000"/>
          </a:bodyPr>
          <a:lstStyle/>
          <a:p>
            <a:pPr marL="342900" indent="-342900"/>
            <a:r>
              <a:rPr lang="en-US"/>
              <a:t>What activities count?</a:t>
            </a:r>
          </a:p>
          <a:p>
            <a:pPr lvl="1">
              <a:buFont typeface="Courier New" panose="020B0604020202020204" pitchFamily="34" charset="0"/>
              <a:buChar char="o"/>
            </a:pPr>
            <a:r>
              <a:rPr lang="en-US"/>
              <a:t>Pre-charting/preparing to see the patient</a:t>
            </a:r>
          </a:p>
          <a:p>
            <a:pPr lvl="1">
              <a:buFont typeface="Courier New" panose="020B0604020202020204" pitchFamily="34" charset="0"/>
              <a:buChar char="o"/>
            </a:pPr>
            <a:r>
              <a:rPr lang="en-US"/>
              <a:t>Anything in the encounter face-to-face with the patient (counseling, educating w/patient or caregiver, physical examination)</a:t>
            </a:r>
          </a:p>
          <a:p>
            <a:pPr lvl="1">
              <a:buFont typeface="Courier New" panose="020B0604020202020204" pitchFamily="34" charset="0"/>
              <a:buChar char="o"/>
            </a:pPr>
            <a:r>
              <a:rPr lang="en-US"/>
              <a:t>Documentation</a:t>
            </a:r>
          </a:p>
          <a:p>
            <a:pPr lvl="1">
              <a:buFont typeface="Courier New" panose="020B0604020202020204" pitchFamily="34" charset="0"/>
              <a:buChar char="o"/>
            </a:pPr>
            <a:r>
              <a:rPr lang="en-US"/>
              <a:t>Ordering meds, imaging</a:t>
            </a:r>
          </a:p>
          <a:p>
            <a:pPr lvl="1">
              <a:buFont typeface="Courier New" panose="020B0604020202020204" pitchFamily="34" charset="0"/>
              <a:buChar char="o"/>
            </a:pPr>
            <a:r>
              <a:rPr lang="en-US"/>
              <a:t>Communicating with other providers (outside of your specialty) about that patient</a:t>
            </a:r>
          </a:p>
          <a:p>
            <a:pPr lvl="1">
              <a:buFont typeface="Courier New" panose="020B0604020202020204" pitchFamily="34" charset="0"/>
              <a:buChar char="o"/>
            </a:pPr>
            <a:r>
              <a:rPr lang="en-US"/>
              <a:t>Care coordination </a:t>
            </a:r>
          </a:p>
          <a:p>
            <a:pPr lvl="1">
              <a:buFont typeface="Courier New" panose="020B0604020202020204" pitchFamily="34" charset="0"/>
              <a:buChar char="o"/>
            </a:pPr>
            <a:endParaRPr lang="en-US"/>
          </a:p>
          <a:p>
            <a:r>
              <a:rPr lang="en-US"/>
              <a:t>Document </a:t>
            </a:r>
            <a:r>
              <a:rPr lang="en-US">
                <a:solidFill>
                  <a:srgbClr val="000000"/>
                </a:solidFill>
              </a:rPr>
              <a:t>an </a:t>
            </a:r>
            <a:r>
              <a:rPr lang="en-US">
                <a:solidFill>
                  <a:srgbClr val="FF0000"/>
                </a:solidFill>
              </a:rPr>
              <a:t>exact "total time" from MN to MN on day of service</a:t>
            </a:r>
          </a:p>
        </p:txBody>
      </p:sp>
      <p:sp>
        <p:nvSpPr>
          <p:cNvPr id="3" name="Title 2">
            <a:extLst>
              <a:ext uri="{FF2B5EF4-FFF2-40B4-BE49-F238E27FC236}">
                <a16:creationId xmlns:a16="http://schemas.microsoft.com/office/drawing/2014/main" id="{8A51DC43-D0D8-8CD1-961D-9BEA9F52EFE8}"/>
              </a:ext>
            </a:extLst>
          </p:cNvPr>
          <p:cNvSpPr>
            <a:spLocks noGrp="1"/>
          </p:cNvSpPr>
          <p:nvPr>
            <p:ph type="title"/>
          </p:nvPr>
        </p:nvSpPr>
        <p:spPr/>
        <p:txBody>
          <a:bodyPr/>
          <a:lstStyle/>
          <a:p>
            <a:r>
              <a:rPr lang="en-US">
                <a:latin typeface="Georgia"/>
              </a:rPr>
              <a:t>Pearls: Billing on Time</a:t>
            </a:r>
            <a:endParaRPr lang="en-US"/>
          </a:p>
        </p:txBody>
      </p:sp>
    </p:spTree>
    <p:extLst>
      <p:ext uri="{BB962C8B-B14F-4D97-AF65-F5344CB8AC3E}">
        <p14:creationId xmlns:p14="http://schemas.microsoft.com/office/powerpoint/2010/main" val="4019294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359BC-6C07-526D-AE03-366537AFC51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DFA3413-AEF4-874C-1D3C-A617BE267155}"/>
              </a:ext>
            </a:extLst>
          </p:cNvPr>
          <p:cNvSpPr>
            <a:spLocks noGrp="1"/>
          </p:cNvSpPr>
          <p:nvPr>
            <p:ph type="title"/>
          </p:nvPr>
        </p:nvSpPr>
        <p:spPr>
          <a:xfrm>
            <a:off x="1358485" y="2383291"/>
            <a:ext cx="9187193" cy="2091418"/>
          </a:xfrm>
        </p:spPr>
        <p:txBody>
          <a:bodyPr spcFirstLastPara="1" vert="horz" wrap="square" lIns="91440" tIns="45720" rIns="91440" bIns="45720" rtlCol="0" anchor="ctr" anchorCtr="0">
            <a:normAutofit/>
          </a:bodyPr>
          <a:lstStyle/>
          <a:p>
            <a:r>
              <a:rPr lang="en-US" sz="4600">
                <a:latin typeface="Georgia"/>
              </a:rPr>
              <a:t>Billing on Complexity ("Medical </a:t>
            </a:r>
            <a:r>
              <a:rPr lang="en-US" sz="4600" b="1">
                <a:latin typeface="Georgia"/>
              </a:rPr>
              <a:t>Decision</a:t>
            </a:r>
            <a:r>
              <a:rPr lang="en-US" sz="4600">
                <a:latin typeface="Georgia"/>
              </a:rPr>
              <a:t> </a:t>
            </a:r>
            <a:r>
              <a:rPr lang="en-US" sz="4600" b="1">
                <a:latin typeface="Georgia"/>
              </a:rPr>
              <a:t>Making</a:t>
            </a:r>
            <a:r>
              <a:rPr lang="en-US" sz="4600">
                <a:latin typeface="Georgia"/>
              </a:rPr>
              <a:t>")</a:t>
            </a:r>
            <a:endParaRPr lang="en-US" sz="4600" b="1">
              <a:latin typeface="Georgia"/>
            </a:endParaRPr>
          </a:p>
        </p:txBody>
      </p:sp>
      <p:sp>
        <p:nvSpPr>
          <p:cNvPr id="4" name="Slide Number Placeholder 3" hidden="1">
            <a:extLst>
              <a:ext uri="{FF2B5EF4-FFF2-40B4-BE49-F238E27FC236}">
                <a16:creationId xmlns:a16="http://schemas.microsoft.com/office/drawing/2014/main" id="{C73F5C3E-0BEC-CB39-14AD-235999E421E1}"/>
              </a:ext>
            </a:extLst>
          </p:cNvPr>
          <p:cNvSpPr>
            <a:spLocks noGrp="1"/>
          </p:cNvSpPr>
          <p:nvPr>
            <p:ph type="sldNum" sz="quarter" idx="4294967295"/>
          </p:nvPr>
        </p:nvSpPr>
        <p:spPr>
          <a:xfrm>
            <a:off x="9448800" y="6356350"/>
            <a:ext cx="2743200" cy="365125"/>
          </a:xfrm>
        </p:spPr>
        <p:txBody>
          <a:bodyPr vert="horz" lIns="91440" tIns="45720" rIns="91440" bIns="45720" rtlCol="0" anchor="ctr">
            <a:normAutofit/>
          </a:bodyPr>
          <a:lstStyle/>
          <a:p>
            <a:pPr>
              <a:spcAft>
                <a:spcPts val="600"/>
              </a:spcAft>
              <a:defRPr/>
            </a:pPr>
            <a:fld id="{B97B9A91-7747-1143-9D52-461814153E49}" type="slidenum">
              <a:rPr lang="en-US" sz="1200">
                <a:solidFill>
                  <a:srgbClr val="FFFFFF"/>
                </a:solidFill>
                <a:latin typeface="Calibri" panose="020F0502020204030204"/>
              </a:rPr>
              <a:pPr>
                <a:spcAft>
                  <a:spcPts val="600"/>
                </a:spcAft>
                <a:defRPr/>
              </a:pPr>
              <a:t>21</a:t>
            </a:fld>
            <a:endParaRPr lang="en-US" sz="1200">
              <a:solidFill>
                <a:srgbClr val="FFFFFF"/>
              </a:solidFill>
              <a:latin typeface="Calibri" panose="020F0502020204030204"/>
            </a:endParaRPr>
          </a:p>
        </p:txBody>
      </p:sp>
    </p:spTree>
    <p:extLst>
      <p:ext uri="{BB962C8B-B14F-4D97-AF65-F5344CB8AC3E}">
        <p14:creationId xmlns:p14="http://schemas.microsoft.com/office/powerpoint/2010/main" val="2328957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rectangular sign with white text&#10;&#10;AI-generated content may be incorrect.">
            <a:extLst>
              <a:ext uri="{FF2B5EF4-FFF2-40B4-BE49-F238E27FC236}">
                <a16:creationId xmlns:a16="http://schemas.microsoft.com/office/drawing/2014/main" id="{8A179BEB-89C2-EFB2-E678-5DB2ADF14FFB}"/>
              </a:ext>
            </a:extLst>
          </p:cNvPr>
          <p:cNvPicPr>
            <a:picLocks noChangeAspect="1"/>
          </p:cNvPicPr>
          <p:nvPr/>
        </p:nvPicPr>
        <p:blipFill>
          <a:blip r:embed="rId3"/>
          <a:srcRect t="3821" b="8611"/>
          <a:stretch>
            <a:fillRect/>
          </a:stretch>
        </p:blipFill>
        <p:spPr>
          <a:xfrm>
            <a:off x="838200" y="1953489"/>
            <a:ext cx="10515600" cy="3982616"/>
          </a:xfrm>
          <a:prstGeom prst="rect">
            <a:avLst/>
          </a:prstGeom>
          <a:noFill/>
        </p:spPr>
      </p:pic>
      <p:sp>
        <p:nvSpPr>
          <p:cNvPr id="2" name="Title 1">
            <a:extLst>
              <a:ext uri="{FF2B5EF4-FFF2-40B4-BE49-F238E27FC236}">
                <a16:creationId xmlns:a16="http://schemas.microsoft.com/office/drawing/2014/main" id="{7BF32B60-B393-CDDD-00CF-AC0CDD2CFB55}"/>
              </a:ext>
            </a:extLst>
          </p:cNvPr>
          <p:cNvSpPr>
            <a:spLocks noGrp="1"/>
          </p:cNvSpPr>
          <p:nvPr>
            <p:ph type="title"/>
          </p:nvPr>
        </p:nvSpPr>
        <p:spPr>
          <a:xfrm>
            <a:off x="838200" y="365125"/>
            <a:ext cx="10515600" cy="1325563"/>
          </a:xfrm>
        </p:spPr>
        <p:txBody>
          <a:bodyPr wrap="square" anchor="ctr">
            <a:normAutofit/>
          </a:bodyPr>
          <a:lstStyle/>
          <a:p>
            <a:r>
              <a:rPr lang="en-US">
                <a:latin typeface="Georgia"/>
              </a:rPr>
              <a:t>To Determine a Code/LOS by Complexity  </a:t>
            </a:r>
            <a:endParaRPr lang="en-US"/>
          </a:p>
        </p:txBody>
      </p:sp>
      <p:sp>
        <p:nvSpPr>
          <p:cNvPr id="4" name="TextBox 3">
            <a:extLst>
              <a:ext uri="{FF2B5EF4-FFF2-40B4-BE49-F238E27FC236}">
                <a16:creationId xmlns:a16="http://schemas.microsoft.com/office/drawing/2014/main" id="{E23BCBED-6F06-BEEB-2A54-986939B318EE}"/>
              </a:ext>
            </a:extLst>
          </p:cNvPr>
          <p:cNvSpPr txBox="1"/>
          <p:nvPr/>
        </p:nvSpPr>
        <p:spPr>
          <a:xfrm>
            <a:off x="3653684" y="6544781"/>
            <a:ext cx="5544341"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Figure by CAPC, retrieved from </a:t>
            </a:r>
            <a:r>
              <a:rPr lang="en-US" sz="800">
                <a:solidFill>
                  <a:srgbClr val="000000"/>
                </a:solidFill>
                <a:latin typeface="Century Gothic"/>
                <a:cs typeface="Segoe UI"/>
              </a:rPr>
              <a:t> </a:t>
            </a:r>
            <a:r>
              <a:rPr lang="en-US" sz="800">
                <a:solidFill>
                  <a:srgbClr val="000000"/>
                </a:solidFill>
                <a:latin typeface="Century Gothic"/>
                <a:cs typeface="Segoe UI"/>
                <a:hlinkClick r:id="rId4"/>
              </a:rPr>
              <a:t>https://www.capc.org/documents/download/1084/</a:t>
            </a:r>
            <a:r>
              <a:rPr lang="en-US" sz="800">
                <a:solidFill>
                  <a:srgbClr val="000000"/>
                </a:solidFill>
                <a:latin typeface="Century Gothic"/>
                <a:cs typeface="Segoe UI"/>
              </a:rPr>
              <a:t> on May 10, 2026. </a:t>
            </a:r>
            <a:r>
              <a:rPr lang="en-US" sz="800" baseline="30000">
                <a:solidFill>
                  <a:srgbClr val="000000"/>
                </a:solidFill>
                <a:latin typeface="Century Gothic"/>
                <a:cs typeface="Segoe UI"/>
              </a:rPr>
              <a:t>4 </a:t>
            </a:r>
            <a:endParaRPr lang="en-US" sz="800" baseline="30000">
              <a:solidFill>
                <a:srgbClr val="000000"/>
              </a:solidFill>
              <a:latin typeface="Century Gothic"/>
            </a:endParaRPr>
          </a:p>
        </p:txBody>
      </p:sp>
    </p:spTree>
    <p:extLst>
      <p:ext uri="{BB962C8B-B14F-4D97-AF65-F5344CB8AC3E}">
        <p14:creationId xmlns:p14="http://schemas.microsoft.com/office/powerpoint/2010/main" val="42146519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56F5C-C3CF-212E-C838-CDCF7C5C628F}"/>
            </a:ext>
          </a:extLst>
        </p:cNvPr>
        <p:cNvGrpSpPr/>
        <p:nvPr/>
      </p:nvGrpSpPr>
      <p:grpSpPr>
        <a:xfrm>
          <a:off x="0" y="0"/>
          <a:ext cx="0" cy="0"/>
          <a:chOff x="0" y="0"/>
          <a:chExt cx="0" cy="0"/>
        </a:xfrm>
      </p:grpSpPr>
      <p:pic>
        <p:nvPicPr>
          <p:cNvPr id="5" name="Picture 4" descr="A blue and white checklist&#10;&#10;AI-generated content may be incorrect.">
            <a:extLst>
              <a:ext uri="{FF2B5EF4-FFF2-40B4-BE49-F238E27FC236}">
                <a16:creationId xmlns:a16="http://schemas.microsoft.com/office/drawing/2014/main" id="{FA456304-EDC2-64C2-0E92-173C7F5752BB}"/>
              </a:ext>
            </a:extLst>
          </p:cNvPr>
          <p:cNvPicPr>
            <a:picLocks noChangeAspect="1"/>
          </p:cNvPicPr>
          <p:nvPr/>
        </p:nvPicPr>
        <p:blipFill>
          <a:blip r:embed="rId3"/>
          <a:stretch>
            <a:fillRect/>
          </a:stretch>
        </p:blipFill>
        <p:spPr>
          <a:xfrm>
            <a:off x="709924" y="-1"/>
            <a:ext cx="10619637" cy="6857712"/>
          </a:xfrm>
          <a:prstGeom prst="rect">
            <a:avLst/>
          </a:prstGeom>
        </p:spPr>
      </p:pic>
      <p:sp>
        <p:nvSpPr>
          <p:cNvPr id="3" name="Frame 2">
            <a:extLst>
              <a:ext uri="{FF2B5EF4-FFF2-40B4-BE49-F238E27FC236}">
                <a16:creationId xmlns:a16="http://schemas.microsoft.com/office/drawing/2014/main" id="{90CCB32B-824E-9605-68ED-9E163EE1E814}"/>
              </a:ext>
            </a:extLst>
          </p:cNvPr>
          <p:cNvSpPr/>
          <p:nvPr/>
        </p:nvSpPr>
        <p:spPr>
          <a:xfrm>
            <a:off x="1631244" y="-115595"/>
            <a:ext cx="3522463" cy="7096404"/>
          </a:xfrm>
          <a:prstGeom prst="frame">
            <a:avLst/>
          </a:prstGeom>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Box 1">
            <a:extLst>
              <a:ext uri="{FF2B5EF4-FFF2-40B4-BE49-F238E27FC236}">
                <a16:creationId xmlns:a16="http://schemas.microsoft.com/office/drawing/2014/main" id="{EB127D16-5746-B7E9-8CE5-1ABD127BD8BF}"/>
              </a:ext>
            </a:extLst>
          </p:cNvPr>
          <p:cNvSpPr txBox="1"/>
          <p:nvPr/>
        </p:nvSpPr>
        <p:spPr>
          <a:xfrm>
            <a:off x="5235466" y="6608379"/>
            <a:ext cx="60960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0" i="0" u="none" strike="noStrike" baseline="0">
                <a:solidFill>
                  <a:srgbClr val="000000"/>
                </a:solidFill>
                <a:latin typeface="Century Gothic"/>
              </a:rPr>
              <a:t>Figure </a:t>
            </a:r>
            <a:r>
              <a:rPr lang="en-US" sz="800">
                <a:solidFill>
                  <a:srgbClr val="000000"/>
                </a:solidFill>
                <a:latin typeface="Century Gothic"/>
              </a:rPr>
              <a:t>adapted from AMA</a:t>
            </a:r>
            <a:r>
              <a:rPr lang="en-US" sz="800" b="0" i="0" u="none" strike="noStrike" baseline="0">
                <a:solidFill>
                  <a:srgbClr val="000000"/>
                </a:solidFill>
                <a:latin typeface="Century Gothic"/>
              </a:rPr>
              <a:t>, retrieved from </a:t>
            </a:r>
            <a:r>
              <a:rPr lang="en-US" sz="800">
                <a:solidFill>
                  <a:srgbClr val="000000"/>
                </a:solidFill>
                <a:latin typeface="Century Gothic"/>
                <a:cs typeface="Segoe UI"/>
              </a:rPr>
              <a:t>Medicare Claims Processing Manual on March 25, 2026.</a:t>
            </a:r>
            <a:r>
              <a:rPr lang="en-US" sz="800" baseline="30000">
                <a:solidFill>
                  <a:srgbClr val="000000"/>
                </a:solidFill>
                <a:latin typeface="Century Gothic"/>
                <a:cs typeface="Segoe UI"/>
              </a:rPr>
              <a:t>5</a:t>
            </a:r>
            <a:endParaRPr lang="en-US" sz="800" baseline="30000"/>
          </a:p>
        </p:txBody>
      </p:sp>
    </p:spTree>
    <p:extLst>
      <p:ext uri="{BB962C8B-B14F-4D97-AF65-F5344CB8AC3E}">
        <p14:creationId xmlns:p14="http://schemas.microsoft.com/office/powerpoint/2010/main" val="2051574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1"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6F3A4-3246-CF0C-4AC4-8FADFC7E49E7}"/>
            </a:ext>
          </a:extLst>
        </p:cNvPr>
        <p:cNvGrpSpPr/>
        <p:nvPr/>
      </p:nvGrpSpPr>
      <p:grpSpPr>
        <a:xfrm>
          <a:off x="0" y="0"/>
          <a:ext cx="0" cy="0"/>
          <a:chOff x="0" y="0"/>
          <a:chExt cx="0" cy="0"/>
        </a:xfrm>
      </p:grpSpPr>
      <p:pic>
        <p:nvPicPr>
          <p:cNvPr id="5" name="Picture 4" descr="A blue and white checklist&#10;&#10;AI-generated content may be incorrect.">
            <a:extLst>
              <a:ext uri="{FF2B5EF4-FFF2-40B4-BE49-F238E27FC236}">
                <a16:creationId xmlns:a16="http://schemas.microsoft.com/office/drawing/2014/main" id="{2D075975-89E2-164C-30F3-58E6BAE95A30}"/>
              </a:ext>
            </a:extLst>
          </p:cNvPr>
          <p:cNvPicPr>
            <a:picLocks noChangeAspect="1"/>
          </p:cNvPicPr>
          <p:nvPr/>
        </p:nvPicPr>
        <p:blipFill>
          <a:blip r:embed="rId3"/>
          <a:stretch>
            <a:fillRect/>
          </a:stretch>
        </p:blipFill>
        <p:spPr>
          <a:xfrm>
            <a:off x="709924" y="-1"/>
            <a:ext cx="10619637" cy="6857712"/>
          </a:xfrm>
          <a:prstGeom prst="rect">
            <a:avLst/>
          </a:prstGeom>
        </p:spPr>
      </p:pic>
      <p:sp>
        <p:nvSpPr>
          <p:cNvPr id="3" name="Frame 2">
            <a:extLst>
              <a:ext uri="{FF2B5EF4-FFF2-40B4-BE49-F238E27FC236}">
                <a16:creationId xmlns:a16="http://schemas.microsoft.com/office/drawing/2014/main" id="{5E0A63DF-E09E-0F05-173D-9BDB4C777FAD}"/>
              </a:ext>
            </a:extLst>
          </p:cNvPr>
          <p:cNvSpPr/>
          <p:nvPr/>
        </p:nvSpPr>
        <p:spPr>
          <a:xfrm>
            <a:off x="4378327" y="-139863"/>
            <a:ext cx="4085469" cy="6999334"/>
          </a:xfrm>
          <a:prstGeom prst="frame">
            <a:avLst/>
          </a:prstGeom>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Box 3">
            <a:extLst>
              <a:ext uri="{FF2B5EF4-FFF2-40B4-BE49-F238E27FC236}">
                <a16:creationId xmlns:a16="http://schemas.microsoft.com/office/drawing/2014/main" id="{3C5FEBDD-8103-428C-0077-8846CE46E625}"/>
              </a:ext>
            </a:extLst>
          </p:cNvPr>
          <p:cNvSpPr txBox="1"/>
          <p:nvPr/>
        </p:nvSpPr>
        <p:spPr>
          <a:xfrm>
            <a:off x="8460828" y="6516414"/>
            <a:ext cx="289349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cs typeface="Segoe UI"/>
              </a:rPr>
              <a:t>Figure adapted from AMA, retrieved from Medicare Claims Processing Manual on March 25, 2026.</a:t>
            </a:r>
            <a:r>
              <a:rPr lang="en-US" sz="600" baseline="30000">
                <a:cs typeface="Segoe UI"/>
              </a:rPr>
              <a:t>5</a:t>
            </a:r>
            <a:endParaRPr lang="en-US"/>
          </a:p>
        </p:txBody>
      </p:sp>
    </p:spTree>
    <p:extLst>
      <p:ext uri="{BB962C8B-B14F-4D97-AF65-F5344CB8AC3E}">
        <p14:creationId xmlns:p14="http://schemas.microsoft.com/office/powerpoint/2010/main" val="1138367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1"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2024E-85A6-EE64-CA40-8962782C5988}"/>
            </a:ext>
          </a:extLst>
        </p:cNvPr>
        <p:cNvGrpSpPr/>
        <p:nvPr/>
      </p:nvGrpSpPr>
      <p:grpSpPr>
        <a:xfrm>
          <a:off x="0" y="0"/>
          <a:ext cx="0" cy="0"/>
          <a:chOff x="0" y="0"/>
          <a:chExt cx="0" cy="0"/>
        </a:xfrm>
      </p:grpSpPr>
      <p:pic>
        <p:nvPicPr>
          <p:cNvPr id="5" name="Picture 4" descr="A blue and white checklist&#10;&#10;AI-generated content may be incorrect.">
            <a:extLst>
              <a:ext uri="{FF2B5EF4-FFF2-40B4-BE49-F238E27FC236}">
                <a16:creationId xmlns:a16="http://schemas.microsoft.com/office/drawing/2014/main" id="{D56BDC56-A17A-6412-DC72-2D18F35DACBC}"/>
              </a:ext>
            </a:extLst>
          </p:cNvPr>
          <p:cNvPicPr>
            <a:picLocks noChangeAspect="1"/>
          </p:cNvPicPr>
          <p:nvPr/>
        </p:nvPicPr>
        <p:blipFill>
          <a:blip r:embed="rId3"/>
          <a:stretch>
            <a:fillRect/>
          </a:stretch>
        </p:blipFill>
        <p:spPr>
          <a:xfrm>
            <a:off x="709924" y="-1"/>
            <a:ext cx="10619637" cy="6857712"/>
          </a:xfrm>
          <a:prstGeom prst="rect">
            <a:avLst/>
          </a:prstGeom>
        </p:spPr>
      </p:pic>
      <p:sp>
        <p:nvSpPr>
          <p:cNvPr id="3" name="Frame 2">
            <a:extLst>
              <a:ext uri="{FF2B5EF4-FFF2-40B4-BE49-F238E27FC236}">
                <a16:creationId xmlns:a16="http://schemas.microsoft.com/office/drawing/2014/main" id="{E93FC8D1-571B-9340-9017-7BC340E6A28C}"/>
              </a:ext>
            </a:extLst>
          </p:cNvPr>
          <p:cNvSpPr/>
          <p:nvPr/>
        </p:nvSpPr>
        <p:spPr>
          <a:xfrm>
            <a:off x="8013601" y="-120449"/>
            <a:ext cx="3769991" cy="7096404"/>
          </a:xfrm>
          <a:prstGeom prst="frame">
            <a:avLst/>
          </a:prstGeom>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Box 3">
            <a:extLst>
              <a:ext uri="{FF2B5EF4-FFF2-40B4-BE49-F238E27FC236}">
                <a16:creationId xmlns:a16="http://schemas.microsoft.com/office/drawing/2014/main" id="{AD02DA08-2E77-9F14-2896-F025B7CD8162}"/>
              </a:ext>
            </a:extLst>
          </p:cNvPr>
          <p:cNvSpPr txBox="1"/>
          <p:nvPr/>
        </p:nvSpPr>
        <p:spPr>
          <a:xfrm>
            <a:off x="3048000" y="6641224"/>
            <a:ext cx="6096000"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0" i="0" u="none" strike="noStrike" baseline="0">
                <a:solidFill>
                  <a:srgbClr val="000000"/>
                </a:solidFill>
                <a:latin typeface="Century Gothic"/>
              </a:rPr>
              <a:t>Figure </a:t>
            </a:r>
            <a:r>
              <a:rPr lang="en-US" sz="800">
                <a:solidFill>
                  <a:srgbClr val="000000"/>
                </a:solidFill>
                <a:latin typeface="Century Gothic"/>
              </a:rPr>
              <a:t>adapted from AMA</a:t>
            </a:r>
            <a:r>
              <a:rPr lang="en-US" sz="800" b="0" i="0" u="none" strike="noStrike" baseline="0">
                <a:solidFill>
                  <a:srgbClr val="000000"/>
                </a:solidFill>
                <a:latin typeface="Century Gothic"/>
              </a:rPr>
              <a:t>, retrieved from </a:t>
            </a:r>
            <a:r>
              <a:rPr lang="en-US" sz="800">
                <a:solidFill>
                  <a:srgbClr val="000000"/>
                </a:solidFill>
                <a:latin typeface="Century Gothic"/>
                <a:cs typeface="Segoe UI"/>
              </a:rPr>
              <a:t>Medicare Claims Processing Manual on March 25, 2026.</a:t>
            </a:r>
            <a:r>
              <a:rPr lang="en-US" sz="600" baseline="30000">
                <a:solidFill>
                  <a:srgbClr val="000000"/>
                </a:solidFill>
                <a:latin typeface="Century Gothic"/>
                <a:cs typeface="Segoe UI"/>
              </a:rPr>
              <a:t>5</a:t>
            </a:r>
            <a:endParaRPr lang="en-US"/>
          </a:p>
          <a:p>
            <a:endParaRPr lang="en-US"/>
          </a:p>
        </p:txBody>
      </p:sp>
    </p:spTree>
    <p:extLst>
      <p:ext uri="{BB962C8B-B14F-4D97-AF65-F5344CB8AC3E}">
        <p14:creationId xmlns:p14="http://schemas.microsoft.com/office/powerpoint/2010/main" val="3707481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1"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B4C10-818B-A464-2929-8E4F25D38F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952E15-9697-F32E-F1D3-A64A30D3E1D8}"/>
              </a:ext>
            </a:extLst>
          </p:cNvPr>
          <p:cNvSpPr>
            <a:spLocks noGrp="1"/>
          </p:cNvSpPr>
          <p:nvPr>
            <p:ph type="title"/>
          </p:nvPr>
        </p:nvSpPr>
        <p:spPr>
          <a:xfrm>
            <a:off x="30213" y="1371601"/>
            <a:ext cx="2154246" cy="1097280"/>
          </a:xfrm>
        </p:spPr>
        <p:txBody>
          <a:bodyPr>
            <a:normAutofit fontScale="90000"/>
          </a:bodyPr>
          <a:lstStyle/>
          <a:p>
            <a:r>
              <a:rPr lang="en-US" sz="2000"/>
              <a:t>Outpatient Billing Documentation</a:t>
            </a:r>
          </a:p>
        </p:txBody>
      </p:sp>
      <p:sp>
        <p:nvSpPr>
          <p:cNvPr id="3" name="Content Placeholder 2">
            <a:extLst>
              <a:ext uri="{FF2B5EF4-FFF2-40B4-BE49-F238E27FC236}">
                <a16:creationId xmlns:a16="http://schemas.microsoft.com/office/drawing/2014/main" id="{D64B6E9C-F2EC-956B-6650-02BE9394502C}"/>
              </a:ext>
            </a:extLst>
          </p:cNvPr>
          <p:cNvSpPr>
            <a:spLocks noGrp="1"/>
          </p:cNvSpPr>
          <p:nvPr>
            <p:ph idx="1"/>
          </p:nvPr>
        </p:nvSpPr>
        <p:spPr>
          <a:xfrm>
            <a:off x="236957" y="2898943"/>
            <a:ext cx="1722349" cy="1393230"/>
          </a:xfrm>
        </p:spPr>
        <p:txBody>
          <a:bodyPr vert="horz" lIns="91440" tIns="45720" rIns="91440" bIns="45720" rtlCol="0" anchor="t">
            <a:normAutofit fontScale="70000" lnSpcReduction="20000"/>
          </a:bodyPr>
          <a:lstStyle/>
          <a:p>
            <a:pPr marL="0" indent="0">
              <a:buNone/>
            </a:pPr>
            <a:r>
              <a:rPr lang="en-US" b="1" u="sng">
                <a:ea typeface="+mn-lt"/>
                <a:cs typeface="+mn-lt"/>
              </a:rPr>
              <a:t>Billing Statement Based on Medical Decision Making </a:t>
            </a:r>
            <a:endParaRPr lang="en-US"/>
          </a:p>
          <a:p>
            <a:endParaRPr lang="en-US"/>
          </a:p>
        </p:txBody>
      </p:sp>
      <p:sp>
        <p:nvSpPr>
          <p:cNvPr id="5" name="TextBox 4">
            <a:extLst>
              <a:ext uri="{FF2B5EF4-FFF2-40B4-BE49-F238E27FC236}">
                <a16:creationId xmlns:a16="http://schemas.microsoft.com/office/drawing/2014/main" id="{D7FF087C-6053-DCCB-3659-EEA6F78B9948}"/>
              </a:ext>
            </a:extLst>
          </p:cNvPr>
          <p:cNvSpPr txBox="1"/>
          <p:nvPr/>
        </p:nvSpPr>
        <p:spPr>
          <a:xfrm>
            <a:off x="30213" y="6120944"/>
            <a:ext cx="2412893" cy="738664"/>
          </a:xfrm>
          <a:prstGeom prst="rect">
            <a:avLst/>
          </a:prstGeom>
          <a:noFill/>
        </p:spPr>
        <p:txBody>
          <a:bodyPr wrap="square" lIns="91440" tIns="45720" rIns="91440" bIns="45720" rtlCol="0" anchor="t">
            <a:spAutoFit/>
          </a:bodyPr>
          <a:lstStyle/>
          <a:p>
            <a:r>
              <a:rPr lang="en-US" sz="800"/>
              <a:t>Figure adapted from AMA, retrieved from Medicare Claims Processing Manual on March 25, 2026.</a:t>
            </a:r>
            <a:r>
              <a:rPr lang="en-US" sz="600" baseline="30000"/>
              <a:t>5</a:t>
            </a:r>
          </a:p>
          <a:p>
            <a:endParaRPr lang="en-US"/>
          </a:p>
        </p:txBody>
      </p:sp>
      <p:pic>
        <p:nvPicPr>
          <p:cNvPr id="7" name="Picture 6" descr="A white sheet with black text&#10;&#10;AI-generated content may be incorrect.">
            <a:extLst>
              <a:ext uri="{FF2B5EF4-FFF2-40B4-BE49-F238E27FC236}">
                <a16:creationId xmlns:a16="http://schemas.microsoft.com/office/drawing/2014/main" id="{12C57634-BE20-4912-3662-D2E5FD3D3CFE}"/>
              </a:ext>
            </a:extLst>
          </p:cNvPr>
          <p:cNvPicPr>
            <a:picLocks noChangeAspect="1"/>
          </p:cNvPicPr>
          <p:nvPr/>
        </p:nvPicPr>
        <p:blipFill>
          <a:blip r:embed="rId3"/>
          <a:stretch>
            <a:fillRect/>
          </a:stretch>
        </p:blipFill>
        <p:spPr>
          <a:xfrm>
            <a:off x="2183526" y="0"/>
            <a:ext cx="9663175" cy="6858000"/>
          </a:xfrm>
          <a:prstGeom prst="rect">
            <a:avLst/>
          </a:prstGeom>
        </p:spPr>
      </p:pic>
      <p:sp>
        <p:nvSpPr>
          <p:cNvPr id="6" name="TextBox 5">
            <a:extLst>
              <a:ext uri="{FF2B5EF4-FFF2-40B4-BE49-F238E27FC236}">
                <a16:creationId xmlns:a16="http://schemas.microsoft.com/office/drawing/2014/main" id="{4D749D39-06F0-0318-20F5-12852FD8440F}"/>
              </a:ext>
            </a:extLst>
          </p:cNvPr>
          <p:cNvSpPr txBox="1"/>
          <p:nvPr/>
        </p:nvSpPr>
        <p:spPr>
          <a:xfrm>
            <a:off x="9748887" y="5078689"/>
            <a:ext cx="244311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700" u="sng" strike="noStrike" baseline="0">
                <a:solidFill>
                  <a:srgbClr val="002F6C"/>
                </a:solidFill>
                <a:latin typeface="Century Gothic"/>
                <a:ea typeface="Segoe UI"/>
                <a:cs typeface="Segoe UI"/>
                <a:hlinkClick r:id="rId4">
                  <a:extLst>
                    <a:ext uri="{A12FA001-AC4F-418D-AE19-62706E023703}">
                      <ahyp:hlinkClr xmlns:ahyp="http://schemas.microsoft.com/office/drawing/2018/hyperlinkcolor" val="tx"/>
                    </a:ext>
                  </a:extLst>
                </a:hlinkClick>
              </a:rPr>
              <a:t>"</a:t>
            </a:r>
            <a:r>
              <a:rPr lang="en-US" sz="700" u="sng">
                <a:solidFill>
                  <a:srgbClr val="002F6C"/>
                </a:solidFill>
                <a:latin typeface="Century Gothic"/>
                <a:ea typeface="Segoe UI"/>
                <a:cs typeface="Segoe UI"/>
                <a:hlinkClick r:id="rId4"/>
              </a:rPr>
              <a:t>link to drugs requiring </a:t>
            </a:r>
            <a:r>
              <a:rPr lang="en-US" sz="700" u="sng" strike="noStrike" baseline="0">
                <a:solidFill>
                  <a:srgbClr val="002F6C"/>
                </a:solidFill>
                <a:latin typeface="Century Gothic"/>
                <a:ea typeface="Segoe UI"/>
                <a:cs typeface="Segoe UI"/>
                <a:hlinkClick r:id="rId4">
                  <a:extLst>
                    <a:ext uri="{A12FA001-AC4F-418D-AE19-62706E023703}">
                      <ahyp:hlinkClr xmlns:ahyp="http://schemas.microsoft.com/office/drawing/2018/hyperlinkcolor" val="tx"/>
                    </a:ext>
                  </a:extLst>
                </a:hlinkClick>
              </a:rPr>
              <a:t>intensive monitoring"</a:t>
            </a:r>
            <a:r>
              <a:rPr lang="en-US" sz="700" baseline="0">
                <a:latin typeface="Century Gothic"/>
              </a:rPr>
              <a:t> </a:t>
            </a:r>
            <a:r>
              <a:rPr sz="700">
                <a:latin typeface="Century Gothic"/>
                <a:ea typeface="Century Gothic"/>
                <a:cs typeface="Century Gothic"/>
              </a:rPr>
              <a:t>​</a:t>
            </a:r>
            <a:endParaRPr lang="en-US" sz="700"/>
          </a:p>
          <a:p>
            <a:pPr algn="ctr"/>
            <a:endParaRPr lang="en-US" sz="700"/>
          </a:p>
        </p:txBody>
      </p:sp>
    </p:spTree>
    <p:extLst>
      <p:ext uri="{BB962C8B-B14F-4D97-AF65-F5344CB8AC3E}">
        <p14:creationId xmlns:p14="http://schemas.microsoft.com/office/powerpoint/2010/main" val="21449646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table with numbers and letters&#10;&#10;AI-generated content may be incorrect.">
            <a:extLst>
              <a:ext uri="{FF2B5EF4-FFF2-40B4-BE49-F238E27FC236}">
                <a16:creationId xmlns:a16="http://schemas.microsoft.com/office/drawing/2014/main" id="{3524380D-C7D5-9F7F-A353-5FE114302826}"/>
              </a:ext>
            </a:extLst>
          </p:cNvPr>
          <p:cNvPicPr>
            <a:picLocks noChangeAspect="1"/>
          </p:cNvPicPr>
          <p:nvPr/>
        </p:nvPicPr>
        <p:blipFill>
          <a:blip r:embed="rId3"/>
          <a:stretch>
            <a:fillRect/>
          </a:stretch>
        </p:blipFill>
        <p:spPr>
          <a:xfrm>
            <a:off x="420826" y="38828"/>
            <a:ext cx="11152527" cy="5481484"/>
          </a:xfrm>
          <a:prstGeom prst="rect">
            <a:avLst/>
          </a:prstGeom>
        </p:spPr>
      </p:pic>
      <p:pic>
        <p:nvPicPr>
          <p:cNvPr id="11" name="Picture 10" descr="A close-up of a document&#10;&#10;AI-generated content may be incorrect.">
            <a:extLst>
              <a:ext uri="{FF2B5EF4-FFF2-40B4-BE49-F238E27FC236}">
                <a16:creationId xmlns:a16="http://schemas.microsoft.com/office/drawing/2014/main" id="{E68EFB12-C22D-BF24-47D5-75D4DD10E962}"/>
              </a:ext>
            </a:extLst>
          </p:cNvPr>
          <p:cNvPicPr>
            <a:picLocks noChangeAspect="1"/>
          </p:cNvPicPr>
          <p:nvPr/>
        </p:nvPicPr>
        <p:blipFill>
          <a:blip r:embed="rId4"/>
          <a:stretch>
            <a:fillRect/>
          </a:stretch>
        </p:blipFill>
        <p:spPr>
          <a:xfrm>
            <a:off x="7562904" y="5520294"/>
            <a:ext cx="4629096" cy="1337028"/>
          </a:xfrm>
          <a:prstGeom prst="rect">
            <a:avLst/>
          </a:prstGeom>
        </p:spPr>
      </p:pic>
      <p:sp>
        <p:nvSpPr>
          <p:cNvPr id="2" name="Star: 4 Points 1">
            <a:extLst>
              <a:ext uri="{FF2B5EF4-FFF2-40B4-BE49-F238E27FC236}">
                <a16:creationId xmlns:a16="http://schemas.microsoft.com/office/drawing/2014/main" id="{A28184AF-C8BE-5425-B8FC-520A178A38CF}"/>
              </a:ext>
            </a:extLst>
          </p:cNvPr>
          <p:cNvSpPr/>
          <p:nvPr/>
        </p:nvSpPr>
        <p:spPr>
          <a:xfrm>
            <a:off x="3048268" y="313758"/>
            <a:ext cx="408000" cy="288000"/>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tar: 4 Points 3">
            <a:extLst>
              <a:ext uri="{FF2B5EF4-FFF2-40B4-BE49-F238E27FC236}">
                <a16:creationId xmlns:a16="http://schemas.microsoft.com/office/drawing/2014/main" id="{25E20A50-394A-A9B1-09D2-2BA55D652831}"/>
              </a:ext>
            </a:extLst>
          </p:cNvPr>
          <p:cNvSpPr/>
          <p:nvPr/>
        </p:nvSpPr>
        <p:spPr>
          <a:xfrm>
            <a:off x="2504675" y="2924942"/>
            <a:ext cx="408000" cy="288000"/>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tar: 4 Points 4">
            <a:extLst>
              <a:ext uri="{FF2B5EF4-FFF2-40B4-BE49-F238E27FC236}">
                <a16:creationId xmlns:a16="http://schemas.microsoft.com/office/drawing/2014/main" id="{415CBAA4-5280-4A4A-16E4-A7497354F53D}"/>
              </a:ext>
            </a:extLst>
          </p:cNvPr>
          <p:cNvSpPr/>
          <p:nvPr/>
        </p:nvSpPr>
        <p:spPr>
          <a:xfrm>
            <a:off x="7460102" y="3143350"/>
            <a:ext cx="408000" cy="288000"/>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tar: 4 Points 5">
            <a:extLst>
              <a:ext uri="{FF2B5EF4-FFF2-40B4-BE49-F238E27FC236}">
                <a16:creationId xmlns:a16="http://schemas.microsoft.com/office/drawing/2014/main" id="{708831ED-F8EA-53FB-F298-C3F52316AEA9}"/>
              </a:ext>
            </a:extLst>
          </p:cNvPr>
          <p:cNvSpPr/>
          <p:nvPr/>
        </p:nvSpPr>
        <p:spPr>
          <a:xfrm>
            <a:off x="4945987" y="3143350"/>
            <a:ext cx="408000" cy="288000"/>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tar: 4 Points 6">
            <a:extLst>
              <a:ext uri="{FF2B5EF4-FFF2-40B4-BE49-F238E27FC236}">
                <a16:creationId xmlns:a16="http://schemas.microsoft.com/office/drawing/2014/main" id="{2F5DFE35-F34B-B033-F67C-6B034F270EA2}"/>
              </a:ext>
            </a:extLst>
          </p:cNvPr>
          <p:cNvSpPr/>
          <p:nvPr/>
        </p:nvSpPr>
        <p:spPr>
          <a:xfrm>
            <a:off x="4945987" y="4128611"/>
            <a:ext cx="408000" cy="288000"/>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4 Points 7">
            <a:extLst>
              <a:ext uri="{FF2B5EF4-FFF2-40B4-BE49-F238E27FC236}">
                <a16:creationId xmlns:a16="http://schemas.microsoft.com/office/drawing/2014/main" id="{024064E4-6051-B2AF-B12A-4D6E67231A13}"/>
              </a:ext>
            </a:extLst>
          </p:cNvPr>
          <p:cNvSpPr/>
          <p:nvPr/>
        </p:nvSpPr>
        <p:spPr>
          <a:xfrm>
            <a:off x="4742140" y="5036216"/>
            <a:ext cx="408000" cy="288000"/>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B342C3F-7DB6-F102-16CE-B81A0CFE7113}"/>
              </a:ext>
            </a:extLst>
          </p:cNvPr>
          <p:cNvSpPr txBox="1"/>
          <p:nvPr/>
        </p:nvSpPr>
        <p:spPr>
          <a:xfrm>
            <a:off x="385380" y="6503276"/>
            <a:ext cx="7175500"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0" i="0" u="none" strike="noStrike" baseline="0">
                <a:solidFill>
                  <a:srgbClr val="000000"/>
                </a:solidFill>
                <a:latin typeface="Century Gothic"/>
              </a:rPr>
              <a:t>Figure by </a:t>
            </a:r>
            <a:r>
              <a:rPr lang="en-US" sz="800">
                <a:solidFill>
                  <a:srgbClr val="000000"/>
                </a:solidFill>
                <a:latin typeface="Century Gothic"/>
              </a:rPr>
              <a:t>CAPC</a:t>
            </a:r>
            <a:r>
              <a:rPr lang="en-US" sz="800" b="0" i="0" u="none" strike="noStrike" baseline="0">
                <a:solidFill>
                  <a:srgbClr val="000000"/>
                </a:solidFill>
                <a:latin typeface="Century Gothic"/>
              </a:rPr>
              <a:t>, retrieved from </a:t>
            </a:r>
            <a:r>
              <a:rPr lang="en-US" sz="900">
                <a:solidFill>
                  <a:srgbClr val="000000"/>
                </a:solidFill>
                <a:latin typeface="Century Gothic"/>
                <a:cs typeface="Segoe UI"/>
                <a:hlinkClick r:id="rId5"/>
              </a:rPr>
              <a:t>https://www.capc.org/documents/download/1088/</a:t>
            </a:r>
            <a:r>
              <a:rPr lang="en-US" sz="800">
                <a:solidFill>
                  <a:srgbClr val="000000"/>
                </a:solidFill>
                <a:latin typeface="Century Gothic"/>
                <a:cs typeface="Segoe UI"/>
              </a:rPr>
              <a:t>[educational material] on May 11, 2026.</a:t>
            </a:r>
            <a:r>
              <a:rPr lang="en-US" sz="800" baseline="30000">
                <a:solidFill>
                  <a:srgbClr val="000000"/>
                </a:solidFill>
                <a:latin typeface="Century Gothic"/>
                <a:cs typeface="Segoe UI"/>
              </a:rPr>
              <a:t>6</a:t>
            </a:r>
            <a:endParaRPr lang="en-US" sz="800" baseline="30000"/>
          </a:p>
        </p:txBody>
      </p:sp>
    </p:spTree>
    <p:extLst>
      <p:ext uri="{BB962C8B-B14F-4D97-AF65-F5344CB8AC3E}">
        <p14:creationId xmlns:p14="http://schemas.microsoft.com/office/powerpoint/2010/main" val="241614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atin typeface="Georgia"/>
              </a:rPr>
              <a:t>In Summary: Core</a:t>
            </a:r>
            <a:r>
              <a:rPr>
                <a:latin typeface="Georgia"/>
              </a:rPr>
              <a:t> Outpatient E/M </a:t>
            </a:r>
            <a:r>
              <a:rPr lang="en-US">
                <a:latin typeface="Georgia"/>
              </a:rPr>
              <a:t>Codes</a:t>
            </a:r>
            <a:r>
              <a:rPr lang="en-US" b="0" baseline="30000">
                <a:latin typeface="Georgia"/>
              </a:rPr>
              <a:t>7</a:t>
            </a:r>
            <a:endParaRPr lang="en-US" b="0" baseline="30000"/>
          </a:p>
        </p:txBody>
      </p:sp>
      <p:graphicFrame>
        <p:nvGraphicFramePr>
          <p:cNvPr id="3" name="Table 2"/>
          <p:cNvGraphicFramePr>
            <a:graphicFrameLocks noGrp="1"/>
          </p:cNvGraphicFramePr>
          <p:nvPr>
            <p:extLst>
              <p:ext uri="{D42A27DB-BD31-4B8C-83A1-F6EECF244321}">
                <p14:modId xmlns:p14="http://schemas.microsoft.com/office/powerpoint/2010/main" val="2161365591"/>
              </p:ext>
            </p:extLst>
          </p:nvPr>
        </p:nvGraphicFramePr>
        <p:xfrm>
          <a:off x="1696064" y="1440426"/>
          <a:ext cx="8810600" cy="4916766"/>
        </p:xfrm>
        <a:graphic>
          <a:graphicData uri="http://schemas.openxmlformats.org/drawingml/2006/table">
            <a:tbl>
              <a:tblPr firstRow="1" bandRow="1">
                <a:tableStyleId>{5C22544A-7EE6-4342-B048-85BDC9FD1C3A}</a:tableStyleId>
              </a:tblPr>
              <a:tblGrid>
                <a:gridCol w="2202650">
                  <a:extLst>
                    <a:ext uri="{9D8B030D-6E8A-4147-A177-3AD203B41FA5}">
                      <a16:colId xmlns:a16="http://schemas.microsoft.com/office/drawing/2014/main" val="20000"/>
                    </a:ext>
                  </a:extLst>
                </a:gridCol>
                <a:gridCol w="2202650">
                  <a:extLst>
                    <a:ext uri="{9D8B030D-6E8A-4147-A177-3AD203B41FA5}">
                      <a16:colId xmlns:a16="http://schemas.microsoft.com/office/drawing/2014/main" val="20001"/>
                    </a:ext>
                  </a:extLst>
                </a:gridCol>
                <a:gridCol w="2202650">
                  <a:extLst>
                    <a:ext uri="{9D8B030D-6E8A-4147-A177-3AD203B41FA5}">
                      <a16:colId xmlns:a16="http://schemas.microsoft.com/office/drawing/2014/main" val="20002"/>
                    </a:ext>
                  </a:extLst>
                </a:gridCol>
                <a:gridCol w="2202650">
                  <a:extLst>
                    <a:ext uri="{9D8B030D-6E8A-4147-A177-3AD203B41FA5}">
                      <a16:colId xmlns:a16="http://schemas.microsoft.com/office/drawing/2014/main" val="20003"/>
                    </a:ext>
                  </a:extLst>
                </a:gridCol>
              </a:tblGrid>
              <a:tr h="968362">
                <a:tc>
                  <a:txBody>
                    <a:bodyPr/>
                    <a:lstStyle/>
                    <a:p>
                      <a:r>
                        <a:rPr sz="1400"/>
                        <a:t>Visit Type</a:t>
                      </a:r>
                    </a:p>
                  </a:txBody>
                  <a:tcPr/>
                </a:tc>
                <a:tc>
                  <a:txBody>
                    <a:bodyPr/>
                    <a:lstStyle/>
                    <a:p>
                      <a:r>
                        <a:rPr sz="1400"/>
                        <a:t>Code</a:t>
                      </a:r>
                    </a:p>
                  </a:txBody>
                  <a:tcPr/>
                </a:tc>
                <a:tc>
                  <a:txBody>
                    <a:bodyPr/>
                    <a:lstStyle/>
                    <a:p>
                      <a:r>
                        <a:rPr sz="1400"/>
                        <a:t>Time</a:t>
                      </a:r>
                    </a:p>
                  </a:txBody>
                  <a:tcPr/>
                </a:tc>
                <a:tc>
                  <a:txBody>
                    <a:bodyPr/>
                    <a:lstStyle/>
                    <a:p>
                      <a:r>
                        <a:rPr sz="1400"/>
                        <a:t>Notes</a:t>
                      </a:r>
                    </a:p>
                  </a:txBody>
                  <a:tcPr/>
                </a:tc>
                <a:extLst>
                  <a:ext uri="{0D108BD9-81ED-4DB2-BD59-A6C34878D82A}">
                    <a16:rowId xmlns:a16="http://schemas.microsoft.com/office/drawing/2014/main" val="10000"/>
                  </a:ext>
                </a:extLst>
              </a:tr>
              <a:tr h="968362">
                <a:tc>
                  <a:txBody>
                    <a:bodyPr/>
                    <a:lstStyle/>
                    <a:p>
                      <a:r>
                        <a:rPr sz="1400"/>
                        <a:t>New</a:t>
                      </a:r>
                    </a:p>
                  </a:txBody>
                  <a:tcPr/>
                </a:tc>
                <a:tc>
                  <a:txBody>
                    <a:bodyPr/>
                    <a:lstStyle/>
                    <a:p>
                      <a:r>
                        <a:rPr sz="1400"/>
                        <a:t>99202–99205</a:t>
                      </a:r>
                    </a:p>
                  </a:txBody>
                  <a:tcPr/>
                </a:tc>
                <a:tc>
                  <a:txBody>
                    <a:bodyPr/>
                    <a:lstStyle/>
                    <a:p>
                      <a:r>
                        <a:rPr sz="1400"/>
                        <a:t>15–74 min</a:t>
                      </a:r>
                    </a:p>
                  </a:txBody>
                  <a:tcPr/>
                </a:tc>
                <a:tc>
                  <a:txBody>
                    <a:bodyPr/>
                    <a:lstStyle/>
                    <a:p>
                      <a:r>
                        <a:rPr lang="en-US" sz="1400"/>
                        <a:t>99204-05 common​</a:t>
                      </a:r>
                      <a:endParaRPr sz="1400"/>
                    </a:p>
                  </a:txBody>
                  <a:tcPr/>
                </a:tc>
                <a:extLst>
                  <a:ext uri="{0D108BD9-81ED-4DB2-BD59-A6C34878D82A}">
                    <a16:rowId xmlns:a16="http://schemas.microsoft.com/office/drawing/2014/main" val="10001"/>
                  </a:ext>
                </a:extLst>
              </a:tr>
              <a:tr h="968362">
                <a:tc>
                  <a:txBody>
                    <a:bodyPr/>
                    <a:lstStyle/>
                    <a:p>
                      <a:r>
                        <a:rPr sz="1400"/>
                        <a:t>Established</a:t>
                      </a:r>
                    </a:p>
                  </a:txBody>
                  <a:tcPr/>
                </a:tc>
                <a:tc>
                  <a:txBody>
                    <a:bodyPr/>
                    <a:lstStyle/>
                    <a:p>
                      <a:r>
                        <a:rPr sz="1400"/>
                        <a:t>99212–99215</a:t>
                      </a:r>
                    </a:p>
                  </a:txBody>
                  <a:tcPr/>
                </a:tc>
                <a:tc>
                  <a:txBody>
                    <a:bodyPr/>
                    <a:lstStyle/>
                    <a:p>
                      <a:r>
                        <a:rPr sz="1400"/>
                        <a:t>10–54 min</a:t>
                      </a:r>
                    </a:p>
                  </a:txBody>
                  <a:tcPr/>
                </a:tc>
                <a:tc>
                  <a:txBody>
                    <a:bodyPr/>
                    <a:lstStyle/>
                    <a:p>
                      <a:r>
                        <a:rPr sz="1400"/>
                        <a:t>99214–15 common</a:t>
                      </a:r>
                    </a:p>
                  </a:txBody>
                  <a:tcPr/>
                </a:tc>
                <a:extLst>
                  <a:ext uri="{0D108BD9-81ED-4DB2-BD59-A6C34878D82A}">
                    <a16:rowId xmlns:a16="http://schemas.microsoft.com/office/drawing/2014/main" val="10002"/>
                  </a:ext>
                </a:extLst>
              </a:tr>
              <a:tr h="1728026">
                <a:tc>
                  <a:txBody>
                    <a:bodyPr/>
                    <a:lstStyle/>
                    <a:p>
                      <a:r>
                        <a:rPr sz="1400"/>
                        <a:t>Consults</a:t>
                      </a:r>
                    </a:p>
                  </a:txBody>
                  <a:tcPr/>
                </a:tc>
                <a:tc>
                  <a:txBody>
                    <a:bodyPr/>
                    <a:lstStyle/>
                    <a:p>
                      <a:r>
                        <a:rPr sz="1400"/>
                        <a:t>99242–99245</a:t>
                      </a:r>
                    </a:p>
                  </a:txBody>
                  <a:tcPr/>
                </a:tc>
                <a:tc>
                  <a:txBody>
                    <a:bodyPr/>
                    <a:lstStyle/>
                    <a:p>
                      <a:r>
                        <a:rPr lang="en-US" sz="1400"/>
                        <a:t>(</a:t>
                      </a:r>
                      <a:r>
                        <a:rPr sz="1400"/>
                        <a:t>Variable</a:t>
                      </a:r>
                      <a:r>
                        <a:rPr lang="en-US" sz="1400"/>
                        <a:t>)</a:t>
                      </a:r>
                      <a:endParaRPr sz="1400"/>
                    </a:p>
                    <a:p>
                      <a:pPr lvl="0">
                        <a:buNone/>
                      </a:pPr>
                      <a:r>
                        <a:rPr lang="en-US" sz="1400"/>
                        <a:t>20-69 min</a:t>
                      </a:r>
                    </a:p>
                  </a:txBody>
                  <a:tcPr/>
                </a:tc>
                <a:tc>
                  <a:txBody>
                    <a:bodyPr/>
                    <a:lstStyle/>
                    <a:p>
                      <a:pPr marL="0" marR="0" indent="0" algn="l" rtl="0" eaLnBrk="1" fontAlgn="auto" latinLnBrk="0" hangingPunct="1">
                        <a:lnSpc>
                          <a:spcPct val="100000"/>
                        </a:lnSpc>
                        <a:spcBef>
                          <a:spcPts val="0"/>
                        </a:spcBef>
                        <a:spcAft>
                          <a:spcPts val="0"/>
                        </a:spcAft>
                        <a:buClrTx/>
                        <a:buSzTx/>
                        <a:buFontTx/>
                        <a:buNone/>
                      </a:pPr>
                      <a:r>
                        <a:rPr sz="1400">
                          <a:solidFill>
                            <a:schemeClr val="tx1"/>
                          </a:solidFill>
                          <a:latin typeface="Century Gothic"/>
                        </a:rPr>
                        <a:t>Often replaced</a:t>
                      </a:r>
                      <a:r>
                        <a:rPr lang="en-US" sz="1400">
                          <a:solidFill>
                            <a:schemeClr val="tx1"/>
                          </a:solidFill>
                          <a:latin typeface="Century Gothic"/>
                        </a:rPr>
                        <a:t>; </a:t>
                      </a:r>
                      <a:r>
                        <a:rPr lang="en-US" sz="1400" b="0" i="0" u="none" strike="noStrike">
                          <a:solidFill>
                            <a:schemeClr val="tx1"/>
                          </a:solidFill>
                          <a:effectLst/>
                          <a:latin typeface="Century Gothic"/>
                        </a:rPr>
                        <a:t>still exist in CPT, but </a:t>
                      </a:r>
                      <a:r>
                        <a:rPr lang="en-US" sz="1400" b="1" i="0">
                          <a:solidFill>
                            <a:schemeClr val="tx1"/>
                          </a:solidFill>
                          <a:effectLst/>
                          <a:latin typeface="Century Gothic"/>
                        </a:rPr>
                        <a:t>Medicare and many others generally do not recognize/pay them. </a:t>
                      </a:r>
                      <a:r>
                        <a:rPr lang="en-US" sz="1400" b="0" i="0">
                          <a:solidFill>
                            <a:schemeClr val="tx1"/>
                          </a:solidFill>
                          <a:effectLst/>
                          <a:latin typeface="Century Gothic"/>
                        </a:rPr>
                        <a:t>When not recognized </a:t>
                      </a:r>
                      <a:r>
                        <a:rPr lang="en-US" sz="1400" b="0" i="0" u="none" strike="noStrike">
                          <a:solidFill>
                            <a:schemeClr val="tx1"/>
                          </a:solidFill>
                          <a:effectLst/>
                          <a:latin typeface="Century Gothic"/>
                        </a:rPr>
                        <a:t>uses new/established office visit codes instead</a:t>
                      </a:r>
                      <a:endParaRPr sz="1400">
                        <a:solidFill>
                          <a:schemeClr val="tx1"/>
                        </a:solidFill>
                        <a:latin typeface="Century Gothic"/>
                      </a:endParaRP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950" y="371475"/>
            <a:ext cx="11468100" cy="1325563"/>
          </a:xfrm>
        </p:spPr>
        <p:txBody>
          <a:bodyPr/>
          <a:lstStyle/>
          <a:p>
            <a:pPr algn="ctr"/>
            <a:r>
              <a:rPr lang="en-US">
                <a:latin typeface="Georgia"/>
              </a:rPr>
              <a:t>In Summary: Core</a:t>
            </a:r>
            <a:r>
              <a:rPr>
                <a:latin typeface="Georgia"/>
              </a:rPr>
              <a:t> Outpatient E/M Codes (</a:t>
            </a:r>
            <a:r>
              <a:rPr err="1">
                <a:latin typeface="Georgia"/>
              </a:rPr>
              <a:t>wRVU</a:t>
            </a:r>
            <a:r>
              <a:rPr>
                <a:latin typeface="Georgia"/>
              </a:rPr>
              <a:t>)</a:t>
            </a:r>
            <a:r>
              <a:rPr lang="en-US" b="0" baseline="30000">
                <a:latin typeface="Georgia"/>
              </a:rPr>
              <a:t>7</a:t>
            </a:r>
            <a:endParaRPr lang="en-US" b="0" baseline="30000"/>
          </a:p>
        </p:txBody>
      </p:sp>
      <p:graphicFrame>
        <p:nvGraphicFramePr>
          <p:cNvPr id="3" name="Table 2"/>
          <p:cNvGraphicFramePr>
            <a:graphicFrameLocks noGrp="1"/>
          </p:cNvGraphicFramePr>
          <p:nvPr>
            <p:extLst>
              <p:ext uri="{D42A27DB-BD31-4B8C-83A1-F6EECF244321}">
                <p14:modId xmlns:p14="http://schemas.microsoft.com/office/powerpoint/2010/main" val="1783402714"/>
              </p:ext>
            </p:extLst>
          </p:nvPr>
        </p:nvGraphicFramePr>
        <p:xfrm>
          <a:off x="1981200" y="1691148"/>
          <a:ext cx="8229600" cy="457200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508000">
                <a:tc>
                  <a:txBody>
                    <a:bodyPr/>
                    <a:lstStyle/>
                    <a:p>
                      <a:r>
                        <a:rPr sz="1400"/>
                        <a:t>Visit Type</a:t>
                      </a:r>
                    </a:p>
                  </a:txBody>
                  <a:tcPr/>
                </a:tc>
                <a:tc>
                  <a:txBody>
                    <a:bodyPr/>
                    <a:lstStyle/>
                    <a:p>
                      <a:r>
                        <a:rPr sz="1400"/>
                        <a:t>Code</a:t>
                      </a:r>
                    </a:p>
                  </a:txBody>
                  <a:tcPr/>
                </a:tc>
                <a:tc>
                  <a:txBody>
                    <a:bodyPr/>
                    <a:lstStyle/>
                    <a:p>
                      <a:r>
                        <a:rPr sz="1400"/>
                        <a:t>Time</a:t>
                      </a:r>
                    </a:p>
                  </a:txBody>
                  <a:tcPr/>
                </a:tc>
                <a:tc>
                  <a:txBody>
                    <a:bodyPr/>
                    <a:lstStyle/>
                    <a:p>
                      <a:r>
                        <a:rPr sz="1400"/>
                        <a:t>wRVU</a:t>
                      </a:r>
                    </a:p>
                  </a:txBody>
                  <a:tcPr/>
                </a:tc>
                <a:extLst>
                  <a:ext uri="{0D108BD9-81ED-4DB2-BD59-A6C34878D82A}">
                    <a16:rowId xmlns:a16="http://schemas.microsoft.com/office/drawing/2014/main" val="10000"/>
                  </a:ext>
                </a:extLst>
              </a:tr>
              <a:tr h="508000">
                <a:tc>
                  <a:txBody>
                    <a:bodyPr/>
                    <a:lstStyle/>
                    <a:p>
                      <a:r>
                        <a:rPr sz="1400"/>
                        <a:t>New</a:t>
                      </a:r>
                    </a:p>
                  </a:txBody>
                  <a:tcPr/>
                </a:tc>
                <a:tc>
                  <a:txBody>
                    <a:bodyPr/>
                    <a:lstStyle/>
                    <a:p>
                      <a:r>
                        <a:rPr sz="1400"/>
                        <a:t>99202</a:t>
                      </a:r>
                    </a:p>
                  </a:txBody>
                  <a:tcPr/>
                </a:tc>
                <a:tc>
                  <a:txBody>
                    <a:bodyPr/>
                    <a:lstStyle/>
                    <a:p>
                      <a:r>
                        <a:rPr sz="1400"/>
                        <a:t>15–29</a:t>
                      </a:r>
                    </a:p>
                  </a:txBody>
                  <a:tcPr/>
                </a:tc>
                <a:tc>
                  <a:txBody>
                    <a:bodyPr/>
                    <a:lstStyle/>
                    <a:p>
                      <a:r>
                        <a:rPr sz="1400"/>
                        <a:t>0.93</a:t>
                      </a:r>
                    </a:p>
                  </a:txBody>
                  <a:tcPr/>
                </a:tc>
                <a:extLst>
                  <a:ext uri="{0D108BD9-81ED-4DB2-BD59-A6C34878D82A}">
                    <a16:rowId xmlns:a16="http://schemas.microsoft.com/office/drawing/2014/main" val="10001"/>
                  </a:ext>
                </a:extLst>
              </a:tr>
              <a:tr h="508000">
                <a:tc>
                  <a:txBody>
                    <a:bodyPr/>
                    <a:lstStyle/>
                    <a:p>
                      <a:endParaRPr/>
                    </a:p>
                  </a:txBody>
                  <a:tcPr/>
                </a:tc>
                <a:tc>
                  <a:txBody>
                    <a:bodyPr/>
                    <a:lstStyle/>
                    <a:p>
                      <a:r>
                        <a:rPr sz="1400"/>
                        <a:t>99203</a:t>
                      </a:r>
                    </a:p>
                  </a:txBody>
                  <a:tcPr/>
                </a:tc>
                <a:tc>
                  <a:txBody>
                    <a:bodyPr/>
                    <a:lstStyle/>
                    <a:p>
                      <a:r>
                        <a:rPr sz="1400"/>
                        <a:t>30–44</a:t>
                      </a:r>
                    </a:p>
                  </a:txBody>
                  <a:tcPr/>
                </a:tc>
                <a:tc>
                  <a:txBody>
                    <a:bodyPr/>
                    <a:lstStyle/>
                    <a:p>
                      <a:r>
                        <a:rPr sz="1400"/>
                        <a:t>1.60</a:t>
                      </a:r>
                    </a:p>
                  </a:txBody>
                  <a:tcPr/>
                </a:tc>
                <a:extLst>
                  <a:ext uri="{0D108BD9-81ED-4DB2-BD59-A6C34878D82A}">
                    <a16:rowId xmlns:a16="http://schemas.microsoft.com/office/drawing/2014/main" val="10002"/>
                  </a:ext>
                </a:extLst>
              </a:tr>
              <a:tr h="508000">
                <a:tc>
                  <a:txBody>
                    <a:bodyPr/>
                    <a:lstStyle/>
                    <a:p>
                      <a:endParaRPr/>
                    </a:p>
                  </a:txBody>
                  <a:tcPr/>
                </a:tc>
                <a:tc>
                  <a:txBody>
                    <a:bodyPr/>
                    <a:lstStyle/>
                    <a:p>
                      <a:r>
                        <a:rPr sz="1400"/>
                        <a:t>99204</a:t>
                      </a:r>
                    </a:p>
                  </a:txBody>
                  <a:tcPr/>
                </a:tc>
                <a:tc>
                  <a:txBody>
                    <a:bodyPr/>
                    <a:lstStyle/>
                    <a:p>
                      <a:r>
                        <a:rPr sz="1400"/>
                        <a:t>45–59</a:t>
                      </a:r>
                    </a:p>
                  </a:txBody>
                  <a:tcPr/>
                </a:tc>
                <a:tc>
                  <a:txBody>
                    <a:bodyPr/>
                    <a:lstStyle/>
                    <a:p>
                      <a:r>
                        <a:rPr sz="1400"/>
                        <a:t>2.60</a:t>
                      </a:r>
                    </a:p>
                  </a:txBody>
                  <a:tcPr/>
                </a:tc>
                <a:extLst>
                  <a:ext uri="{0D108BD9-81ED-4DB2-BD59-A6C34878D82A}">
                    <a16:rowId xmlns:a16="http://schemas.microsoft.com/office/drawing/2014/main" val="10003"/>
                  </a:ext>
                </a:extLst>
              </a:tr>
              <a:tr h="508000">
                <a:tc>
                  <a:txBody>
                    <a:bodyPr/>
                    <a:lstStyle/>
                    <a:p>
                      <a:endParaRPr/>
                    </a:p>
                  </a:txBody>
                  <a:tcPr/>
                </a:tc>
                <a:tc>
                  <a:txBody>
                    <a:bodyPr/>
                    <a:lstStyle/>
                    <a:p>
                      <a:r>
                        <a:rPr sz="1400"/>
                        <a:t>99205</a:t>
                      </a:r>
                    </a:p>
                  </a:txBody>
                  <a:tcPr/>
                </a:tc>
                <a:tc>
                  <a:txBody>
                    <a:bodyPr/>
                    <a:lstStyle/>
                    <a:p>
                      <a:r>
                        <a:rPr sz="1400"/>
                        <a:t>60–74</a:t>
                      </a:r>
                    </a:p>
                  </a:txBody>
                  <a:tcPr/>
                </a:tc>
                <a:tc>
                  <a:txBody>
                    <a:bodyPr/>
                    <a:lstStyle/>
                    <a:p>
                      <a:r>
                        <a:rPr sz="1400"/>
                        <a:t>3.50</a:t>
                      </a:r>
                    </a:p>
                  </a:txBody>
                  <a:tcPr/>
                </a:tc>
                <a:extLst>
                  <a:ext uri="{0D108BD9-81ED-4DB2-BD59-A6C34878D82A}">
                    <a16:rowId xmlns:a16="http://schemas.microsoft.com/office/drawing/2014/main" val="10004"/>
                  </a:ext>
                </a:extLst>
              </a:tr>
              <a:tr h="508000">
                <a:tc>
                  <a:txBody>
                    <a:bodyPr/>
                    <a:lstStyle/>
                    <a:p>
                      <a:r>
                        <a:rPr sz="1400"/>
                        <a:t>Established</a:t>
                      </a:r>
                    </a:p>
                  </a:txBody>
                  <a:tcPr/>
                </a:tc>
                <a:tc>
                  <a:txBody>
                    <a:bodyPr/>
                    <a:lstStyle/>
                    <a:p>
                      <a:r>
                        <a:rPr sz="1400"/>
                        <a:t>99212</a:t>
                      </a:r>
                    </a:p>
                  </a:txBody>
                  <a:tcPr/>
                </a:tc>
                <a:tc>
                  <a:txBody>
                    <a:bodyPr/>
                    <a:lstStyle/>
                    <a:p>
                      <a:r>
                        <a:rPr sz="1400"/>
                        <a:t>10–19</a:t>
                      </a:r>
                    </a:p>
                  </a:txBody>
                  <a:tcPr/>
                </a:tc>
                <a:tc>
                  <a:txBody>
                    <a:bodyPr/>
                    <a:lstStyle/>
                    <a:p>
                      <a:r>
                        <a:rPr sz="1400"/>
                        <a:t>0.70</a:t>
                      </a:r>
                    </a:p>
                  </a:txBody>
                  <a:tcPr/>
                </a:tc>
                <a:extLst>
                  <a:ext uri="{0D108BD9-81ED-4DB2-BD59-A6C34878D82A}">
                    <a16:rowId xmlns:a16="http://schemas.microsoft.com/office/drawing/2014/main" val="10005"/>
                  </a:ext>
                </a:extLst>
              </a:tr>
              <a:tr h="508000">
                <a:tc>
                  <a:txBody>
                    <a:bodyPr/>
                    <a:lstStyle/>
                    <a:p>
                      <a:endParaRPr/>
                    </a:p>
                  </a:txBody>
                  <a:tcPr/>
                </a:tc>
                <a:tc>
                  <a:txBody>
                    <a:bodyPr/>
                    <a:lstStyle/>
                    <a:p>
                      <a:r>
                        <a:rPr sz="1400"/>
                        <a:t>99213</a:t>
                      </a:r>
                    </a:p>
                  </a:txBody>
                  <a:tcPr/>
                </a:tc>
                <a:tc>
                  <a:txBody>
                    <a:bodyPr/>
                    <a:lstStyle/>
                    <a:p>
                      <a:r>
                        <a:rPr sz="1400"/>
                        <a:t>20–29</a:t>
                      </a:r>
                    </a:p>
                  </a:txBody>
                  <a:tcPr/>
                </a:tc>
                <a:tc>
                  <a:txBody>
                    <a:bodyPr/>
                    <a:lstStyle/>
                    <a:p>
                      <a:r>
                        <a:rPr sz="1400"/>
                        <a:t>1.30</a:t>
                      </a:r>
                    </a:p>
                  </a:txBody>
                  <a:tcPr/>
                </a:tc>
                <a:extLst>
                  <a:ext uri="{0D108BD9-81ED-4DB2-BD59-A6C34878D82A}">
                    <a16:rowId xmlns:a16="http://schemas.microsoft.com/office/drawing/2014/main" val="10006"/>
                  </a:ext>
                </a:extLst>
              </a:tr>
              <a:tr h="508000">
                <a:tc>
                  <a:txBody>
                    <a:bodyPr/>
                    <a:lstStyle/>
                    <a:p>
                      <a:endParaRPr/>
                    </a:p>
                  </a:txBody>
                  <a:tcPr/>
                </a:tc>
                <a:tc>
                  <a:txBody>
                    <a:bodyPr/>
                    <a:lstStyle/>
                    <a:p>
                      <a:r>
                        <a:rPr sz="1400"/>
                        <a:t>99214</a:t>
                      </a:r>
                    </a:p>
                  </a:txBody>
                  <a:tcPr/>
                </a:tc>
                <a:tc>
                  <a:txBody>
                    <a:bodyPr/>
                    <a:lstStyle/>
                    <a:p>
                      <a:r>
                        <a:rPr sz="1400"/>
                        <a:t>30–39</a:t>
                      </a:r>
                    </a:p>
                  </a:txBody>
                  <a:tcPr/>
                </a:tc>
                <a:tc>
                  <a:txBody>
                    <a:bodyPr/>
                    <a:lstStyle/>
                    <a:p>
                      <a:r>
                        <a:rPr sz="1400"/>
                        <a:t>1.92</a:t>
                      </a:r>
                    </a:p>
                  </a:txBody>
                  <a:tcPr/>
                </a:tc>
                <a:extLst>
                  <a:ext uri="{0D108BD9-81ED-4DB2-BD59-A6C34878D82A}">
                    <a16:rowId xmlns:a16="http://schemas.microsoft.com/office/drawing/2014/main" val="10007"/>
                  </a:ext>
                </a:extLst>
              </a:tr>
              <a:tr h="508000">
                <a:tc>
                  <a:txBody>
                    <a:bodyPr/>
                    <a:lstStyle/>
                    <a:p>
                      <a:endParaRPr/>
                    </a:p>
                  </a:txBody>
                  <a:tcPr/>
                </a:tc>
                <a:tc>
                  <a:txBody>
                    <a:bodyPr/>
                    <a:lstStyle/>
                    <a:p>
                      <a:r>
                        <a:rPr sz="1400"/>
                        <a:t>99215</a:t>
                      </a:r>
                    </a:p>
                  </a:txBody>
                  <a:tcPr/>
                </a:tc>
                <a:tc>
                  <a:txBody>
                    <a:bodyPr/>
                    <a:lstStyle/>
                    <a:p>
                      <a:r>
                        <a:rPr sz="1400"/>
                        <a:t>40–54</a:t>
                      </a:r>
                    </a:p>
                  </a:txBody>
                  <a:tcPr/>
                </a:tc>
                <a:tc>
                  <a:txBody>
                    <a:bodyPr/>
                    <a:lstStyle/>
                    <a:p>
                      <a:r>
                        <a:rPr sz="1400"/>
                        <a:t>2.80</a:t>
                      </a:r>
                    </a:p>
                  </a:txBody>
                  <a:tcPr/>
                </a:tc>
                <a:extLst>
                  <a:ext uri="{0D108BD9-81ED-4DB2-BD59-A6C34878D82A}">
                    <a16:rowId xmlns:a16="http://schemas.microsoft.com/office/drawing/2014/main" val="10008"/>
                  </a:ext>
                </a:extLst>
              </a:tr>
            </a:tbl>
          </a:graphicData>
        </a:graphic>
      </p:graphicFrame>
    </p:spTree>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198A0-C787-917D-05E9-662935188120}"/>
              </a:ext>
            </a:extLst>
          </p:cNvPr>
          <p:cNvSpPr>
            <a:spLocks noGrp="1"/>
          </p:cNvSpPr>
          <p:nvPr>
            <p:ph type="title"/>
          </p:nvPr>
        </p:nvSpPr>
        <p:spPr>
          <a:xfrm>
            <a:off x="838200" y="365125"/>
            <a:ext cx="10515600" cy="1325563"/>
          </a:xfrm>
        </p:spPr>
        <p:txBody>
          <a:bodyPr wrap="square" anchor="ctr">
            <a:normAutofit/>
          </a:bodyPr>
          <a:lstStyle/>
          <a:p>
            <a:r>
              <a:rPr lang="en-US"/>
              <a:t>Additional Resources before We Dive In</a:t>
            </a:r>
          </a:p>
        </p:txBody>
      </p:sp>
      <p:graphicFrame>
        <p:nvGraphicFramePr>
          <p:cNvPr id="5" name="Content Placeholder 2">
            <a:extLst>
              <a:ext uri="{FF2B5EF4-FFF2-40B4-BE49-F238E27FC236}">
                <a16:creationId xmlns:a16="http://schemas.microsoft.com/office/drawing/2014/main" id="{A663AF0D-6935-AEC4-6890-10E1C292295A}"/>
              </a:ext>
            </a:extLst>
          </p:cNvPr>
          <p:cNvGraphicFramePr>
            <a:graphicFrameLocks noGrp="1"/>
          </p:cNvGraphicFramePr>
          <p:nvPr>
            <p:ph idx="1"/>
            <p:extLst>
              <p:ext uri="{D42A27DB-BD31-4B8C-83A1-F6EECF244321}">
                <p14:modId xmlns:p14="http://schemas.microsoft.com/office/powerpoint/2010/main" val="2407894580"/>
              </p:ext>
            </p:extLst>
          </p:nvPr>
        </p:nvGraphicFramePr>
        <p:xfrm>
          <a:off x="838200" y="1694197"/>
          <a:ext cx="10515600" cy="3982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29093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AA969-EE43-F2D2-2EAE-EC17DE502E1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81BA292-F828-E59B-2020-A6C6F775A76B}"/>
              </a:ext>
            </a:extLst>
          </p:cNvPr>
          <p:cNvSpPr>
            <a:spLocks noGrp="1"/>
          </p:cNvSpPr>
          <p:nvPr>
            <p:ph type="title"/>
          </p:nvPr>
        </p:nvSpPr>
        <p:spPr>
          <a:xfrm>
            <a:off x="831850" y="1439414"/>
            <a:ext cx="7169150" cy="2091418"/>
          </a:xfrm>
        </p:spPr>
        <p:txBody>
          <a:bodyPr wrap="square" anchor="b">
            <a:normAutofit/>
          </a:bodyPr>
          <a:lstStyle/>
          <a:p>
            <a:r>
              <a:rPr lang="en-US"/>
              <a:t>Learning Objective</a:t>
            </a:r>
          </a:p>
        </p:txBody>
      </p:sp>
      <p:sp>
        <p:nvSpPr>
          <p:cNvPr id="2" name="Content Placeholder 1">
            <a:extLst>
              <a:ext uri="{FF2B5EF4-FFF2-40B4-BE49-F238E27FC236}">
                <a16:creationId xmlns:a16="http://schemas.microsoft.com/office/drawing/2014/main" id="{09821DCD-4193-9180-6013-40ED98E2152B}"/>
              </a:ext>
            </a:extLst>
          </p:cNvPr>
          <p:cNvSpPr>
            <a:spLocks noGrp="1"/>
          </p:cNvSpPr>
          <p:nvPr>
            <p:ph type="body" idx="1"/>
          </p:nvPr>
        </p:nvSpPr>
        <p:spPr>
          <a:xfrm>
            <a:off x="831850" y="3872610"/>
            <a:ext cx="7169150" cy="1500187"/>
          </a:xfrm>
        </p:spPr>
        <p:txBody>
          <a:bodyPr vert="horz" wrap="square" lIns="91440" tIns="45720" rIns="91440" bIns="45720" rtlCol="0" anchor="t">
            <a:normAutofit lnSpcReduction="10000"/>
          </a:bodyPr>
          <a:lstStyle/>
          <a:p>
            <a:r>
              <a:rPr lang="en-US" b="1">
                <a:solidFill>
                  <a:srgbClr val="FFFFFF"/>
                </a:solidFill>
                <a:latin typeface="Century Gothic"/>
                <a:ea typeface="Calibri"/>
                <a:cs typeface="Calibri"/>
              </a:rPr>
              <a:t>Appraise outpatient billing pearls including: application of add-on codes, telehealth, and advanced care planning</a:t>
            </a:r>
          </a:p>
          <a:p>
            <a:pPr lvl="1">
              <a:buFont typeface="Courier New" panose="020B0604020202020204" pitchFamily="34" charset="0"/>
              <a:buChar char="o"/>
            </a:pPr>
            <a:endParaRPr lang="en-US" sz="1900" b="1">
              <a:solidFill>
                <a:schemeClr val="lt1"/>
              </a:solidFill>
            </a:endParaRPr>
          </a:p>
          <a:p>
            <a:endParaRPr lang="en-US" sz="1900">
              <a:solidFill>
                <a:schemeClr val="lt1"/>
              </a:solidFill>
            </a:endParaRPr>
          </a:p>
        </p:txBody>
      </p:sp>
    </p:spTree>
    <p:extLst>
      <p:ext uri="{BB962C8B-B14F-4D97-AF65-F5344CB8AC3E}">
        <p14:creationId xmlns:p14="http://schemas.microsoft.com/office/powerpoint/2010/main" val="30016292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atin typeface="Georgia"/>
              </a:rPr>
              <a:t>Add-On</a:t>
            </a:r>
            <a:r>
              <a:rPr>
                <a:latin typeface="Georgia"/>
              </a:rPr>
              <a:t> &amp; Prolonged Codes (</a:t>
            </a:r>
            <a:r>
              <a:rPr err="1">
                <a:latin typeface="Georgia"/>
              </a:rPr>
              <a:t>wRVU</a:t>
            </a:r>
            <a:r>
              <a:rPr>
                <a:latin typeface="Georgia"/>
              </a:rPr>
              <a:t>)</a:t>
            </a:r>
            <a:r>
              <a:rPr lang="en-US" b="0" baseline="30000">
                <a:latin typeface="Georgia"/>
              </a:rPr>
              <a:t>7</a:t>
            </a:r>
            <a:endParaRPr lang="en-US" b="0" baseline="30000"/>
          </a:p>
        </p:txBody>
      </p:sp>
      <p:graphicFrame>
        <p:nvGraphicFramePr>
          <p:cNvPr id="3" name="Table 2"/>
          <p:cNvGraphicFramePr>
            <a:graphicFrameLocks noGrp="1"/>
          </p:cNvGraphicFramePr>
          <p:nvPr>
            <p:extLst>
              <p:ext uri="{D42A27DB-BD31-4B8C-83A1-F6EECF244321}">
                <p14:modId xmlns:p14="http://schemas.microsoft.com/office/powerpoint/2010/main" val="3847076112"/>
              </p:ext>
            </p:extLst>
          </p:nvPr>
        </p:nvGraphicFramePr>
        <p:xfrm>
          <a:off x="1981200" y="1688442"/>
          <a:ext cx="8229600" cy="277368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914400">
                <a:tc>
                  <a:txBody>
                    <a:bodyPr/>
                    <a:lstStyle/>
                    <a:p>
                      <a:r>
                        <a:rPr sz="1400"/>
                        <a:t>Code</a:t>
                      </a:r>
                    </a:p>
                  </a:txBody>
                  <a:tcPr/>
                </a:tc>
                <a:tc>
                  <a:txBody>
                    <a:bodyPr/>
                    <a:lstStyle/>
                    <a:p>
                      <a:r>
                        <a:rPr sz="1400"/>
                        <a:t>Name</a:t>
                      </a:r>
                    </a:p>
                  </a:txBody>
                  <a:tcPr/>
                </a:tc>
                <a:tc>
                  <a:txBody>
                    <a:bodyPr/>
                    <a:lstStyle/>
                    <a:p>
                      <a:r>
                        <a:rPr sz="1400" err="1"/>
                        <a:t>wRVU</a:t>
                      </a:r>
                    </a:p>
                  </a:txBody>
                  <a:tcPr/>
                </a:tc>
                <a:extLst>
                  <a:ext uri="{0D108BD9-81ED-4DB2-BD59-A6C34878D82A}">
                    <a16:rowId xmlns:a16="http://schemas.microsoft.com/office/drawing/2014/main" val="10000"/>
                  </a:ext>
                </a:extLst>
              </a:tr>
              <a:tr h="914400">
                <a:tc>
                  <a:txBody>
                    <a:bodyPr/>
                    <a:lstStyle/>
                    <a:p>
                      <a:r>
                        <a:rPr sz="1400"/>
                        <a:t>+99417</a:t>
                      </a:r>
                      <a:r>
                        <a:rPr lang="en-US" sz="1400"/>
                        <a:t>/G2212</a:t>
                      </a:r>
                      <a:endParaRPr sz="1400"/>
                    </a:p>
                  </a:txBody>
                  <a:tcPr/>
                </a:tc>
                <a:tc>
                  <a:txBody>
                    <a:bodyPr/>
                    <a:lstStyle/>
                    <a:p>
                      <a:r>
                        <a:rPr sz="1400" b="1"/>
                        <a:t>Prolonged Services</a:t>
                      </a:r>
                      <a:r>
                        <a:rPr lang="en-US" sz="1400"/>
                        <a:t> for extended visits (depending on payer preference)</a:t>
                      </a:r>
                      <a:endParaRPr sz="1400"/>
                    </a:p>
                  </a:txBody>
                  <a:tcPr/>
                </a:tc>
                <a:tc>
                  <a:txBody>
                    <a:bodyPr/>
                    <a:lstStyle/>
                    <a:p>
                      <a:r>
                        <a:rPr sz="1400"/>
                        <a:t>0.61</a:t>
                      </a:r>
                    </a:p>
                  </a:txBody>
                  <a:tcPr/>
                </a:tc>
                <a:extLst>
                  <a:ext uri="{0D108BD9-81ED-4DB2-BD59-A6C34878D82A}">
                    <a16:rowId xmlns:a16="http://schemas.microsoft.com/office/drawing/2014/main" val="10001"/>
                  </a:ext>
                </a:extLst>
              </a:tr>
              <a:tr h="914400">
                <a:tc>
                  <a:txBody>
                    <a:bodyPr/>
                    <a:lstStyle/>
                    <a:p>
                      <a:r>
                        <a:rPr sz="1400"/>
                        <a:t>+G2211</a:t>
                      </a:r>
                    </a:p>
                  </a:txBody>
                  <a:tcPr/>
                </a:tc>
                <a:tc>
                  <a:txBody>
                    <a:bodyPr/>
                    <a:lstStyle/>
                    <a:p>
                      <a:r>
                        <a:rPr sz="1400"/>
                        <a:t>Visit </a:t>
                      </a:r>
                      <a:r>
                        <a:rPr sz="1400" b="1"/>
                        <a:t>Complexity</a:t>
                      </a:r>
                      <a:r>
                        <a:rPr lang="en-US" sz="1400" b="1"/>
                        <a:t> for longitudinal care </a:t>
                      </a:r>
                      <a:r>
                        <a:rPr lang="en-US" sz="1400" b="0"/>
                        <a:t>(updated 2026 for office, home, residence)</a:t>
                      </a:r>
                      <a:endParaRPr sz="1400" b="0"/>
                    </a:p>
                  </a:txBody>
                  <a:tcPr/>
                </a:tc>
                <a:tc>
                  <a:txBody>
                    <a:bodyPr/>
                    <a:lstStyle/>
                    <a:p>
                      <a:r>
                        <a:rPr sz="1400"/>
                        <a:t>0.33</a:t>
                      </a:r>
                    </a:p>
                  </a:txBody>
                  <a:tcPr/>
                </a:tc>
                <a:extLst>
                  <a:ext uri="{0D108BD9-81ED-4DB2-BD59-A6C34878D82A}">
                    <a16:rowId xmlns:a16="http://schemas.microsoft.com/office/drawing/2014/main" val="10002"/>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87E5B-C5AE-D975-C798-15B8F85DDCCE}"/>
              </a:ext>
            </a:extLst>
          </p:cNvPr>
          <p:cNvSpPr>
            <a:spLocks noGrp="1"/>
          </p:cNvSpPr>
          <p:nvPr>
            <p:ph type="title"/>
          </p:nvPr>
        </p:nvSpPr>
        <p:spPr/>
        <p:txBody>
          <a:bodyPr/>
          <a:lstStyle/>
          <a:p>
            <a:pPr algn="ctr"/>
            <a:r>
              <a:rPr lang="en-US">
                <a:latin typeface="Georgia"/>
              </a:rPr>
              <a:t>Add-on: The G2211 Code </a:t>
            </a:r>
            <a:br>
              <a:rPr lang="en-US">
                <a:latin typeface="Georgia"/>
              </a:rPr>
            </a:br>
            <a:r>
              <a:rPr lang="en-US" sz="2800">
                <a:latin typeface="Georgia"/>
              </a:rPr>
              <a:t>Do you own this problem? </a:t>
            </a:r>
            <a:endParaRPr lang="en-US" sz="2800"/>
          </a:p>
        </p:txBody>
      </p:sp>
      <p:pic>
        <p:nvPicPr>
          <p:cNvPr id="3" name="Picture 2" descr="A close-up of a list&#10;&#10;AI-generated content may be incorrect.">
            <a:extLst>
              <a:ext uri="{FF2B5EF4-FFF2-40B4-BE49-F238E27FC236}">
                <a16:creationId xmlns:a16="http://schemas.microsoft.com/office/drawing/2014/main" id="{11C3001B-9B44-344F-5487-951649B44096}"/>
              </a:ext>
            </a:extLst>
          </p:cNvPr>
          <p:cNvPicPr>
            <a:picLocks noChangeAspect="1"/>
          </p:cNvPicPr>
          <p:nvPr/>
        </p:nvPicPr>
        <p:blipFill>
          <a:blip r:embed="rId3"/>
          <a:stretch>
            <a:fillRect/>
          </a:stretch>
        </p:blipFill>
        <p:spPr>
          <a:xfrm>
            <a:off x="638064" y="1716718"/>
            <a:ext cx="8141110" cy="4165585"/>
          </a:xfrm>
          <a:prstGeom prst="rect">
            <a:avLst/>
          </a:prstGeom>
        </p:spPr>
      </p:pic>
      <p:sp>
        <p:nvSpPr>
          <p:cNvPr id="4" name="TextBox 3">
            <a:extLst>
              <a:ext uri="{FF2B5EF4-FFF2-40B4-BE49-F238E27FC236}">
                <a16:creationId xmlns:a16="http://schemas.microsoft.com/office/drawing/2014/main" id="{622285CF-E409-E7DF-D0CC-439F2023B107}"/>
              </a:ext>
            </a:extLst>
          </p:cNvPr>
          <p:cNvSpPr txBox="1"/>
          <p:nvPr/>
        </p:nvSpPr>
        <p:spPr>
          <a:xfrm>
            <a:off x="8782362" y="2775870"/>
            <a:ext cx="3375609" cy="2462213"/>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400">
                <a:solidFill>
                  <a:schemeClr val="bg1"/>
                </a:solidFill>
              </a:rPr>
              <a:t>Physicians should bill G2211 if they are the continuing focal point for all needed services, such as a primary care practitioner, or they provide ongoing care for a single, serious, or complex condition</a:t>
            </a:r>
          </a:p>
          <a:p>
            <a:pPr marL="285750" indent="-285750">
              <a:buFont typeface="Arial"/>
              <a:buChar char="•"/>
            </a:pPr>
            <a:endParaRPr lang="en-US" sz="1400">
              <a:solidFill>
                <a:schemeClr val="bg1"/>
              </a:solidFill>
            </a:endParaRPr>
          </a:p>
          <a:p>
            <a:pPr marL="285750" indent="-285750">
              <a:buFont typeface="Arial"/>
              <a:buChar char="•"/>
            </a:pPr>
            <a:endParaRPr lang="en-US" sz="1400">
              <a:solidFill>
                <a:schemeClr val="bg1"/>
              </a:solidFill>
              <a:ea typeface="+mn-lt"/>
              <a:cs typeface="+mn-lt"/>
            </a:endParaRPr>
          </a:p>
          <a:p>
            <a:pPr marL="285750" indent="-285750">
              <a:buFont typeface="Arial"/>
              <a:buChar char="•"/>
            </a:pPr>
            <a:endParaRPr lang="en-US" sz="1400">
              <a:solidFill>
                <a:schemeClr val="bg1"/>
              </a:solidFill>
            </a:endParaRPr>
          </a:p>
          <a:p>
            <a:endParaRPr lang="en-US" sz="1400">
              <a:solidFill>
                <a:schemeClr val="bg1"/>
              </a:solidFill>
            </a:endParaRPr>
          </a:p>
        </p:txBody>
      </p:sp>
      <p:sp>
        <p:nvSpPr>
          <p:cNvPr id="6" name="TextBox 5">
            <a:extLst>
              <a:ext uri="{FF2B5EF4-FFF2-40B4-BE49-F238E27FC236}">
                <a16:creationId xmlns:a16="http://schemas.microsoft.com/office/drawing/2014/main" id="{6069D4C2-5D1F-9401-DB4D-1941CECCC324}"/>
              </a:ext>
            </a:extLst>
          </p:cNvPr>
          <p:cNvSpPr txBox="1"/>
          <p:nvPr/>
        </p:nvSpPr>
        <p:spPr>
          <a:xfrm>
            <a:off x="2030325" y="6476829"/>
            <a:ext cx="8132378" cy="230832"/>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0" i="0" u="none" strike="noStrike" baseline="0">
                <a:solidFill>
                  <a:schemeClr val="bg1"/>
                </a:solidFill>
                <a:latin typeface="Century Gothic"/>
              </a:rPr>
              <a:t>Figure by </a:t>
            </a:r>
            <a:r>
              <a:rPr lang="en-US" sz="800">
                <a:solidFill>
                  <a:schemeClr val="bg1"/>
                </a:solidFill>
                <a:latin typeface="Century Gothic"/>
              </a:rPr>
              <a:t>AAPC Knowledge Center,</a:t>
            </a:r>
            <a:r>
              <a:rPr lang="en-US" sz="800" b="0" i="0" u="none" strike="noStrike" baseline="0">
                <a:solidFill>
                  <a:schemeClr val="bg1"/>
                </a:solidFill>
                <a:latin typeface="Century Gothic"/>
              </a:rPr>
              <a:t> retrieved from </a:t>
            </a:r>
            <a:r>
              <a:rPr lang="en-US" sz="900">
                <a:solidFill>
                  <a:schemeClr val="bg1"/>
                </a:solidFill>
                <a:latin typeface="Segoe UI"/>
                <a:cs typeface="Segoe UI"/>
              </a:rPr>
              <a:t>https://www.aapc.com/blog/91931-bill-g2211-with-confidence-and-modifier-25/</a:t>
            </a:r>
            <a:r>
              <a:rPr lang="en-US" sz="800">
                <a:solidFill>
                  <a:schemeClr val="bg1"/>
                </a:solidFill>
                <a:latin typeface="Century Gothic"/>
                <a:cs typeface="Segoe UI"/>
              </a:rPr>
              <a:t> on March 25, 2026.</a:t>
            </a:r>
            <a:r>
              <a:rPr lang="en-US" sz="800" baseline="30000">
                <a:solidFill>
                  <a:schemeClr val="bg1"/>
                </a:solidFill>
                <a:latin typeface="Century Gothic"/>
                <a:cs typeface="Segoe UI"/>
              </a:rPr>
              <a:t>8</a:t>
            </a:r>
            <a:endParaRPr lang="en-US" sz="800" baseline="30000">
              <a:solidFill>
                <a:schemeClr val="bg1"/>
              </a:solidFill>
            </a:endParaRPr>
          </a:p>
        </p:txBody>
      </p:sp>
    </p:spTree>
    <p:extLst>
      <p:ext uri="{BB962C8B-B14F-4D97-AF65-F5344CB8AC3E}">
        <p14:creationId xmlns:p14="http://schemas.microsoft.com/office/powerpoint/2010/main" val="35653400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atin typeface="Georgia"/>
              </a:rPr>
              <a:t>E/M: Advance</a:t>
            </a:r>
            <a:r>
              <a:rPr>
                <a:latin typeface="Georgia"/>
              </a:rPr>
              <a:t> Care Planning (</a:t>
            </a:r>
            <a:r>
              <a:rPr err="1">
                <a:latin typeface="Georgia"/>
              </a:rPr>
              <a:t>wRVU</a:t>
            </a:r>
            <a:r>
              <a:rPr>
                <a:latin typeface="Georgia"/>
              </a:rPr>
              <a:t>)</a:t>
            </a:r>
            <a:r>
              <a:rPr lang="en-US" b="0" baseline="30000">
                <a:latin typeface="Georgia"/>
              </a:rPr>
              <a:t>5</a:t>
            </a:r>
          </a:p>
        </p:txBody>
      </p:sp>
      <p:graphicFrame>
        <p:nvGraphicFramePr>
          <p:cNvPr id="3" name="Table 2"/>
          <p:cNvGraphicFramePr>
            <a:graphicFrameLocks noGrp="1"/>
          </p:cNvGraphicFramePr>
          <p:nvPr>
            <p:extLst>
              <p:ext uri="{D42A27DB-BD31-4B8C-83A1-F6EECF244321}">
                <p14:modId xmlns:p14="http://schemas.microsoft.com/office/powerpoint/2010/main" val="2165457763"/>
              </p:ext>
            </p:extLst>
          </p:nvPr>
        </p:nvGraphicFramePr>
        <p:xfrm>
          <a:off x="1981200" y="1450258"/>
          <a:ext cx="8229600" cy="457200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1524000">
                <a:tc>
                  <a:txBody>
                    <a:bodyPr/>
                    <a:lstStyle/>
                    <a:p>
                      <a:r>
                        <a:rPr sz="1400"/>
                        <a:t>Code</a:t>
                      </a:r>
                    </a:p>
                  </a:txBody>
                  <a:tcPr/>
                </a:tc>
                <a:tc>
                  <a:txBody>
                    <a:bodyPr/>
                    <a:lstStyle/>
                    <a:p>
                      <a:r>
                        <a:rPr sz="1400"/>
                        <a:t>Description</a:t>
                      </a:r>
                    </a:p>
                  </a:txBody>
                  <a:tcPr/>
                </a:tc>
                <a:tc>
                  <a:txBody>
                    <a:bodyPr/>
                    <a:lstStyle/>
                    <a:p>
                      <a:r>
                        <a:rPr sz="1400" err="1"/>
                        <a:t>wRVU</a:t>
                      </a:r>
                    </a:p>
                  </a:txBody>
                  <a:tcPr/>
                </a:tc>
                <a:extLst>
                  <a:ext uri="{0D108BD9-81ED-4DB2-BD59-A6C34878D82A}">
                    <a16:rowId xmlns:a16="http://schemas.microsoft.com/office/drawing/2014/main" val="10000"/>
                  </a:ext>
                </a:extLst>
              </a:tr>
              <a:tr h="1524000">
                <a:tc>
                  <a:txBody>
                    <a:bodyPr/>
                    <a:lstStyle/>
                    <a:p>
                      <a:r>
                        <a:rPr sz="1400"/>
                        <a:t>99497</a:t>
                      </a:r>
                    </a:p>
                  </a:txBody>
                  <a:tcPr/>
                </a:tc>
                <a:tc>
                  <a:txBody>
                    <a:bodyPr/>
                    <a:lstStyle/>
                    <a:p>
                      <a:r>
                        <a:rPr sz="1400"/>
                        <a:t>ACP initial</a:t>
                      </a:r>
                    </a:p>
                    <a:p>
                      <a:pPr lvl="0">
                        <a:buNone/>
                      </a:pPr>
                      <a:r>
                        <a:rPr lang="en-US" sz="1400"/>
                        <a:t>First 16-45 minutes</a:t>
                      </a:r>
                    </a:p>
                  </a:txBody>
                  <a:tcPr/>
                </a:tc>
                <a:tc>
                  <a:txBody>
                    <a:bodyPr/>
                    <a:lstStyle/>
                    <a:p>
                      <a:r>
                        <a:rPr sz="1400"/>
                        <a:t>1.50</a:t>
                      </a:r>
                    </a:p>
                  </a:txBody>
                  <a:tcPr/>
                </a:tc>
                <a:extLst>
                  <a:ext uri="{0D108BD9-81ED-4DB2-BD59-A6C34878D82A}">
                    <a16:rowId xmlns:a16="http://schemas.microsoft.com/office/drawing/2014/main" val="10001"/>
                  </a:ext>
                </a:extLst>
              </a:tr>
              <a:tr h="1524000">
                <a:tc>
                  <a:txBody>
                    <a:bodyPr/>
                    <a:lstStyle/>
                    <a:p>
                      <a:r>
                        <a:rPr sz="1400"/>
                        <a:t>+99498</a:t>
                      </a:r>
                    </a:p>
                  </a:txBody>
                  <a:tcPr/>
                </a:tc>
                <a:tc>
                  <a:txBody>
                    <a:bodyPr/>
                    <a:lstStyle/>
                    <a:p>
                      <a:r>
                        <a:rPr sz="1400"/>
                        <a:t>ACP additional</a:t>
                      </a:r>
                      <a:r>
                        <a:rPr lang="en-US" sz="1400"/>
                        <a:t> units </a:t>
                      </a:r>
                    </a:p>
                    <a:p>
                      <a:pPr lvl="0">
                        <a:buNone/>
                      </a:pPr>
                      <a:r>
                        <a:rPr lang="en-US" sz="1400"/>
                        <a:t>46 minutes and beyond</a:t>
                      </a:r>
                    </a:p>
                  </a:txBody>
                  <a:tcPr/>
                </a:tc>
                <a:tc>
                  <a:txBody>
                    <a:bodyPr/>
                    <a:lstStyle/>
                    <a:p>
                      <a:r>
                        <a:rPr sz="1400"/>
                        <a:t>1.40</a:t>
                      </a:r>
                    </a:p>
                  </a:txBody>
                  <a:tcPr/>
                </a:tc>
                <a:extLst>
                  <a:ext uri="{0D108BD9-81ED-4DB2-BD59-A6C34878D82A}">
                    <a16:rowId xmlns:a16="http://schemas.microsoft.com/office/drawing/2014/main" val="10002"/>
                  </a:ext>
                </a:extLst>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3BD1F7C-6465-499A-D49B-973DD5EC5B32}"/>
              </a:ext>
            </a:extLst>
          </p:cNvPr>
          <p:cNvSpPr txBox="1"/>
          <p:nvPr/>
        </p:nvSpPr>
        <p:spPr>
          <a:xfrm>
            <a:off x="6312953" y="2254406"/>
            <a:ext cx="5210721" cy="2749827"/>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marL="285750" indent="-285750">
              <a:lnSpc>
                <a:spcPct val="90000"/>
              </a:lnSpc>
              <a:spcBef>
                <a:spcPts val="1000"/>
              </a:spcBef>
              <a:buClr>
                <a:srgbClr val="8ED485"/>
              </a:buClr>
              <a:buFont typeface="Arial"/>
              <a:buChar char="•"/>
            </a:pPr>
            <a:r>
              <a:rPr lang="en-US" sz="1600"/>
              <a:t>Another opportunity for clinic revenue</a:t>
            </a:r>
          </a:p>
          <a:p>
            <a:pPr marL="228600" indent="-228600">
              <a:lnSpc>
                <a:spcPct val="90000"/>
              </a:lnSpc>
              <a:spcBef>
                <a:spcPts val="1000"/>
              </a:spcBef>
              <a:buClr>
                <a:srgbClr val="8ED485"/>
              </a:buClr>
              <a:buFont typeface="Arial" panose="020B0604020202020204" pitchFamily="34" charset="0"/>
              <a:buChar char="•"/>
            </a:pPr>
            <a:r>
              <a:rPr lang="en-US" sz="1600"/>
              <a:t>To create a "medical home," </a:t>
            </a:r>
          </a:p>
          <a:p>
            <a:pPr marL="228600" indent="-228600">
              <a:lnSpc>
                <a:spcPct val="90000"/>
              </a:lnSpc>
              <a:spcBef>
                <a:spcPts val="1000"/>
              </a:spcBef>
              <a:buClr>
                <a:srgbClr val="8ED485"/>
              </a:buClr>
              <a:buFont typeface="Arial" panose="020B0604020202020204" pitchFamily="34" charset="0"/>
              <a:buChar char="•"/>
            </a:pPr>
            <a:r>
              <a:rPr lang="en-US" sz="1600"/>
              <a:t>E.g., monitoring programs/clinics for A1c, BP monthly</a:t>
            </a:r>
          </a:p>
          <a:p>
            <a:pPr marL="228600" indent="-228600">
              <a:lnSpc>
                <a:spcPct val="90000"/>
              </a:lnSpc>
              <a:spcBef>
                <a:spcPts val="1000"/>
              </a:spcBef>
              <a:buClr>
                <a:srgbClr val="8ED485"/>
              </a:buClr>
              <a:buFont typeface="Arial" panose="020B0604020202020204" pitchFamily="34" charset="0"/>
              <a:buChar char="•"/>
            </a:pPr>
            <a:r>
              <a:rPr lang="en-US" sz="1600"/>
              <a:t>Proactive way of managing a patient </a:t>
            </a:r>
          </a:p>
          <a:p>
            <a:pPr marL="228600" indent="-228600">
              <a:lnSpc>
                <a:spcPct val="90000"/>
              </a:lnSpc>
              <a:spcBef>
                <a:spcPts val="1000"/>
              </a:spcBef>
              <a:buClr>
                <a:srgbClr val="8ED485"/>
              </a:buClr>
              <a:buFont typeface="Arial" panose="020B0604020202020204" pitchFamily="34" charset="0"/>
              <a:buChar char="•"/>
            </a:pPr>
            <a:r>
              <a:rPr lang="en-US" sz="1600"/>
              <a:t>Requirements:</a:t>
            </a:r>
          </a:p>
          <a:p>
            <a:pPr marL="685800" lvl="2" indent="-228600">
              <a:lnSpc>
                <a:spcPct val="90000"/>
              </a:lnSpc>
              <a:spcBef>
                <a:spcPts val="1000"/>
              </a:spcBef>
              <a:buClr>
                <a:srgbClr val="8ED485"/>
              </a:buClr>
              <a:buFont typeface="Wingdings" panose="020B0604020202020204" pitchFamily="34" charset="0"/>
              <a:buChar char="§"/>
            </a:pPr>
            <a:r>
              <a:rPr lang="en-US" sz="1600"/>
              <a:t>&gt;2/= chronic conditions, ongoing care coordination</a:t>
            </a:r>
          </a:p>
          <a:p>
            <a:pPr marL="685800" lvl="2" indent="-228600">
              <a:lnSpc>
                <a:spcPct val="90000"/>
              </a:lnSpc>
              <a:spcBef>
                <a:spcPts val="1000"/>
              </a:spcBef>
              <a:buClr>
                <a:srgbClr val="8ED485"/>
              </a:buClr>
              <a:buFont typeface="Wingdings" panose="020B0604020202020204" pitchFamily="34" charset="0"/>
              <a:buChar char="§"/>
            </a:pPr>
            <a:r>
              <a:rPr lang="en-US" sz="1600"/>
              <a:t>Often underutilized in PC but should be as this code is best used in high-touch outpatient populations with frequent phone coordination needs. </a:t>
            </a:r>
          </a:p>
          <a:p>
            <a:pPr marL="685800" lvl="1" indent="-228600">
              <a:lnSpc>
                <a:spcPct val="90000"/>
              </a:lnSpc>
              <a:spcBef>
                <a:spcPts val="1000"/>
              </a:spcBef>
              <a:buClr>
                <a:srgbClr val="8ED485"/>
              </a:buClr>
              <a:buFont typeface="Arial" panose="020B0604020202020204" pitchFamily="34" charset="0"/>
              <a:buChar char="•"/>
            </a:pPr>
            <a:endParaRPr lang="en-US" sz="1500"/>
          </a:p>
        </p:txBody>
      </p:sp>
      <p:sp>
        <p:nvSpPr>
          <p:cNvPr id="2" name="Title 1"/>
          <p:cNvSpPr>
            <a:spLocks noGrp="1"/>
          </p:cNvSpPr>
          <p:nvPr>
            <p:ph type="title"/>
          </p:nvPr>
        </p:nvSpPr>
        <p:spPr>
          <a:xfrm>
            <a:off x="838200" y="365125"/>
            <a:ext cx="10515600" cy="1325563"/>
          </a:xfrm>
        </p:spPr>
        <p:txBody>
          <a:bodyPr spcFirstLastPara="1" vert="horz" wrap="square" lIns="91425" tIns="45700" rIns="91425" bIns="45700" rtlCol="0" anchor="ctr" anchorCtr="0">
            <a:normAutofit/>
          </a:bodyPr>
          <a:lstStyle/>
          <a:p>
            <a:r>
              <a:rPr lang="en-US">
                <a:latin typeface="Georgia"/>
              </a:rPr>
              <a:t>E/M: Care Management Codes (</a:t>
            </a:r>
            <a:r>
              <a:rPr lang="en-US" err="1">
                <a:latin typeface="Georgia"/>
              </a:rPr>
              <a:t>wRVU</a:t>
            </a:r>
            <a:r>
              <a:rPr lang="en-US">
                <a:latin typeface="Georgia"/>
              </a:rPr>
              <a:t>)</a:t>
            </a:r>
            <a:r>
              <a:rPr lang="en-US" b="0" baseline="30000">
                <a:latin typeface="Georgia"/>
              </a:rPr>
              <a:t>7,9</a:t>
            </a:r>
          </a:p>
        </p:txBody>
      </p:sp>
      <p:pic>
        <p:nvPicPr>
          <p:cNvPr id="4" name="Picture 3" descr="A white sheet with black text&#10;&#10;AI-generated content may be incorrect.">
            <a:extLst>
              <a:ext uri="{FF2B5EF4-FFF2-40B4-BE49-F238E27FC236}">
                <a16:creationId xmlns:a16="http://schemas.microsoft.com/office/drawing/2014/main" id="{CA33B915-A7B6-FB4A-C191-9AD8D536F352}"/>
              </a:ext>
            </a:extLst>
          </p:cNvPr>
          <p:cNvPicPr>
            <a:picLocks noChangeAspect="1"/>
          </p:cNvPicPr>
          <p:nvPr/>
        </p:nvPicPr>
        <p:blipFill>
          <a:blip r:embed="rId3"/>
          <a:stretch>
            <a:fillRect/>
          </a:stretch>
        </p:blipFill>
        <p:spPr>
          <a:xfrm>
            <a:off x="838200" y="2254300"/>
            <a:ext cx="5181600" cy="3380993"/>
          </a:xfrm>
          <a:prstGeom prst="rect">
            <a:avLst/>
          </a:prstGeom>
          <a:noFill/>
        </p:spPr>
      </p:pic>
      <p:sp>
        <p:nvSpPr>
          <p:cNvPr id="6" name="TextBox 5">
            <a:extLst>
              <a:ext uri="{FF2B5EF4-FFF2-40B4-BE49-F238E27FC236}">
                <a16:creationId xmlns:a16="http://schemas.microsoft.com/office/drawing/2014/main" id="{481FA941-8CDB-ADCB-5F7C-5554664F371D}"/>
              </a:ext>
            </a:extLst>
          </p:cNvPr>
          <p:cNvSpPr txBox="1"/>
          <p:nvPr/>
        </p:nvSpPr>
        <p:spPr>
          <a:xfrm>
            <a:off x="385380" y="6503276"/>
            <a:ext cx="7175500"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0" i="0" u="none" strike="noStrike" baseline="0">
                <a:solidFill>
                  <a:srgbClr val="000000"/>
                </a:solidFill>
                <a:latin typeface="Century Gothic"/>
              </a:rPr>
              <a:t>Figure by </a:t>
            </a:r>
            <a:r>
              <a:rPr lang="en-US" sz="800">
                <a:solidFill>
                  <a:srgbClr val="000000"/>
                </a:solidFill>
                <a:latin typeface="Century Gothic"/>
              </a:rPr>
              <a:t>CAPC</a:t>
            </a:r>
            <a:r>
              <a:rPr lang="en-US" sz="800" b="0" i="0" u="none" strike="noStrike" baseline="0">
                <a:solidFill>
                  <a:srgbClr val="000000"/>
                </a:solidFill>
                <a:latin typeface="Century Gothic"/>
              </a:rPr>
              <a:t>, retrieved from </a:t>
            </a:r>
            <a:r>
              <a:rPr lang="en-US" sz="900">
                <a:solidFill>
                  <a:srgbClr val="000000"/>
                </a:solidFill>
                <a:latin typeface="Century Gothic"/>
                <a:cs typeface="Segoe UI"/>
                <a:hlinkClick r:id="rId4"/>
              </a:rPr>
              <a:t>https://www.capc.org/documents/download/1088/</a:t>
            </a:r>
            <a:r>
              <a:rPr lang="en-US" sz="800">
                <a:solidFill>
                  <a:srgbClr val="000000"/>
                </a:solidFill>
                <a:latin typeface="Century Gothic"/>
                <a:cs typeface="Segoe UI"/>
              </a:rPr>
              <a:t>[educational material] on May 11, 2026.</a:t>
            </a:r>
            <a:r>
              <a:rPr lang="en-US" sz="800" baseline="30000">
                <a:solidFill>
                  <a:srgbClr val="000000"/>
                </a:solidFill>
                <a:latin typeface="Century Gothic"/>
                <a:cs typeface="Segoe UI"/>
              </a:rPr>
              <a:t>6</a:t>
            </a:r>
            <a:endParaRPr lang="en-US" sz="800" baseline="300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sign&#10;&#10;AI-generated content may be incorrect.">
            <a:extLst>
              <a:ext uri="{FF2B5EF4-FFF2-40B4-BE49-F238E27FC236}">
                <a16:creationId xmlns:a16="http://schemas.microsoft.com/office/drawing/2014/main" id="{774DF9F1-FF60-3ADD-2F79-03BF662C3735}"/>
              </a:ext>
            </a:extLst>
          </p:cNvPr>
          <p:cNvPicPr>
            <a:picLocks noChangeAspect="1"/>
          </p:cNvPicPr>
          <p:nvPr/>
        </p:nvPicPr>
        <p:blipFill>
          <a:blip r:embed="rId3"/>
          <a:stretch>
            <a:fillRect/>
          </a:stretch>
        </p:blipFill>
        <p:spPr>
          <a:xfrm>
            <a:off x="6172202" y="3057448"/>
            <a:ext cx="5181600" cy="1774698"/>
          </a:xfrm>
          <a:prstGeom prst="rect">
            <a:avLst/>
          </a:prstGeom>
          <a:noFill/>
        </p:spPr>
      </p:pic>
      <p:sp>
        <p:nvSpPr>
          <p:cNvPr id="3" name="Title 2">
            <a:extLst>
              <a:ext uri="{FF2B5EF4-FFF2-40B4-BE49-F238E27FC236}">
                <a16:creationId xmlns:a16="http://schemas.microsoft.com/office/drawing/2014/main" id="{7ABED2EE-0A6F-0A35-300C-744582F8DFF0}"/>
              </a:ext>
            </a:extLst>
          </p:cNvPr>
          <p:cNvSpPr>
            <a:spLocks noGrp="1"/>
          </p:cNvSpPr>
          <p:nvPr>
            <p:ph type="title"/>
          </p:nvPr>
        </p:nvSpPr>
        <p:spPr>
          <a:xfrm>
            <a:off x="838200" y="365125"/>
            <a:ext cx="10515600" cy="1325563"/>
          </a:xfrm>
        </p:spPr>
        <p:txBody>
          <a:bodyPr wrap="square" anchor="ctr">
            <a:normAutofit/>
          </a:bodyPr>
          <a:lstStyle/>
          <a:p>
            <a:r>
              <a:rPr lang="en-US">
                <a:latin typeface="Georgia"/>
              </a:rPr>
              <a:t>E/M: TCM Codes</a:t>
            </a:r>
            <a:r>
              <a:rPr lang="en-US" b="0" baseline="30000">
                <a:latin typeface="Georgia"/>
              </a:rPr>
              <a:t>7</a:t>
            </a:r>
          </a:p>
        </p:txBody>
      </p:sp>
      <p:sp>
        <p:nvSpPr>
          <p:cNvPr id="2" name="Content Placeholder 1">
            <a:extLst>
              <a:ext uri="{FF2B5EF4-FFF2-40B4-BE49-F238E27FC236}">
                <a16:creationId xmlns:a16="http://schemas.microsoft.com/office/drawing/2014/main" id="{55387F12-266B-320D-B23E-297F7E09480E}"/>
              </a:ext>
            </a:extLst>
          </p:cNvPr>
          <p:cNvSpPr>
            <a:spLocks noGrp="1"/>
          </p:cNvSpPr>
          <p:nvPr>
            <p:ph idx="1"/>
          </p:nvPr>
        </p:nvSpPr>
        <p:spPr>
          <a:xfrm>
            <a:off x="838200" y="1953489"/>
            <a:ext cx="5181600" cy="3982616"/>
          </a:xfrm>
        </p:spPr>
        <p:txBody>
          <a:bodyPr vert="horz" lIns="91440" tIns="45720" rIns="91440" bIns="45720" rtlCol="0" anchor="t">
            <a:normAutofit/>
          </a:bodyPr>
          <a:lstStyle/>
          <a:p>
            <a:pPr>
              <a:lnSpc>
                <a:spcPct val="90000"/>
              </a:lnSpc>
            </a:pPr>
            <a:r>
              <a:rPr lang="en-US" sz="1700"/>
              <a:t>Another opportunity for clinic revenue</a:t>
            </a:r>
          </a:p>
          <a:p>
            <a:pPr>
              <a:lnSpc>
                <a:spcPct val="90000"/>
              </a:lnSpc>
            </a:pPr>
            <a:r>
              <a:rPr lang="en-US" sz="1700"/>
              <a:t>Codes: 99495 &amp; 99496</a:t>
            </a:r>
          </a:p>
          <a:p>
            <a:pPr>
              <a:lnSpc>
                <a:spcPct val="90000"/>
              </a:lnSpc>
            </a:pPr>
            <a:r>
              <a:rPr lang="en-US" sz="1700"/>
              <a:t>Requires a moderate or high level of complexity/MDM during transition from the patient's </a:t>
            </a:r>
            <a:r>
              <a:rPr lang="en-US" sz="1700" i="1"/>
              <a:t>inpatient --&gt; community setting</a:t>
            </a:r>
          </a:p>
          <a:p>
            <a:pPr>
              <a:lnSpc>
                <a:spcPct val="90000"/>
              </a:lnSpc>
            </a:pPr>
            <a:r>
              <a:rPr lang="en-US" sz="1700"/>
              <a:t>Day of discharge + next 29 days</a:t>
            </a:r>
          </a:p>
          <a:p>
            <a:pPr>
              <a:lnSpc>
                <a:spcPct val="90000"/>
              </a:lnSpc>
            </a:pPr>
            <a:r>
              <a:rPr lang="en-US" sz="1700"/>
              <a:t>One F2F visit within time-frame of D/C (by physician)+ 1 non-F2F within 2 days (physician/other qualified health professional and/or licensed clinical staff under his/her direction)</a:t>
            </a:r>
          </a:p>
          <a:p>
            <a:pPr lvl="1">
              <a:lnSpc>
                <a:spcPct val="90000"/>
              </a:lnSpc>
              <a:buFont typeface="Courier New" panose="020B0604020202020204" pitchFamily="34" charset="0"/>
              <a:buChar char="o"/>
            </a:pPr>
            <a:r>
              <a:rPr lang="en-US" sz="1700" i="1"/>
              <a:t>Ideal for hospital discharge clinics by a provider and a RN to check on a patient </a:t>
            </a:r>
            <a:endParaRPr lang="en-US" sz="1700"/>
          </a:p>
          <a:p>
            <a:pPr>
              <a:lnSpc>
                <a:spcPct val="90000"/>
              </a:lnSpc>
            </a:pPr>
            <a:endParaRPr lang="en-US" sz="1700"/>
          </a:p>
        </p:txBody>
      </p:sp>
      <p:sp>
        <p:nvSpPr>
          <p:cNvPr id="6" name="TextBox 5">
            <a:extLst>
              <a:ext uri="{FF2B5EF4-FFF2-40B4-BE49-F238E27FC236}">
                <a16:creationId xmlns:a16="http://schemas.microsoft.com/office/drawing/2014/main" id="{75CF5807-F144-72C7-637F-987ECA11574A}"/>
              </a:ext>
            </a:extLst>
          </p:cNvPr>
          <p:cNvSpPr txBox="1"/>
          <p:nvPr/>
        </p:nvSpPr>
        <p:spPr>
          <a:xfrm>
            <a:off x="6313644" y="4830711"/>
            <a:ext cx="547897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500"/>
              </a:spcBef>
            </a:pPr>
            <a:r>
              <a:rPr lang="en-US" sz="800" b="0" i="0" u="none" strike="noStrike" baseline="0">
                <a:solidFill>
                  <a:srgbClr val="000000"/>
                </a:solidFill>
                <a:latin typeface="Century Gothic"/>
              </a:rPr>
              <a:t>Figure by </a:t>
            </a:r>
            <a:r>
              <a:rPr lang="en-US" sz="900">
                <a:solidFill>
                  <a:srgbClr val="000000"/>
                </a:solidFill>
                <a:latin typeface="Century Gothic"/>
              </a:rPr>
              <a:t>American Medical Association. </a:t>
            </a:r>
            <a:r>
              <a:rPr lang="en-US" sz="900" i="1">
                <a:solidFill>
                  <a:srgbClr val="000000"/>
                </a:solidFill>
                <a:latin typeface="Century Gothic"/>
              </a:rPr>
              <a:t>CPT 2026 Professional Edition</a:t>
            </a:r>
            <a:r>
              <a:rPr lang="en-US" sz="900">
                <a:solidFill>
                  <a:srgbClr val="000000"/>
                </a:solidFill>
                <a:latin typeface="Century Gothic"/>
              </a:rPr>
              <a:t>. American Medical Association; 2025.</a:t>
            </a:r>
            <a:r>
              <a:rPr lang="en-US" sz="900" baseline="30000">
                <a:solidFill>
                  <a:srgbClr val="000000"/>
                </a:solidFill>
                <a:latin typeface="Century Gothic"/>
              </a:rPr>
              <a:t>7</a:t>
            </a:r>
            <a:endParaRPr lang="en-US" sz="800" baseline="30000">
              <a:cs typeface="Segoe UI"/>
            </a:endParaRPr>
          </a:p>
        </p:txBody>
      </p:sp>
    </p:spTree>
    <p:extLst>
      <p:ext uri="{BB962C8B-B14F-4D97-AF65-F5344CB8AC3E}">
        <p14:creationId xmlns:p14="http://schemas.microsoft.com/office/powerpoint/2010/main" val="16534508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table with text on it&#10;&#10;AI-generated content may be incorrect.">
            <a:extLst>
              <a:ext uri="{FF2B5EF4-FFF2-40B4-BE49-F238E27FC236}">
                <a16:creationId xmlns:a16="http://schemas.microsoft.com/office/drawing/2014/main" id="{D122DD21-EFE4-7842-2C52-74F9A8C44028}"/>
              </a:ext>
            </a:extLst>
          </p:cNvPr>
          <p:cNvPicPr>
            <a:picLocks noGrp="1" noChangeAspect="1"/>
          </p:cNvPicPr>
          <p:nvPr>
            <p:ph idx="12"/>
          </p:nvPr>
        </p:nvPicPr>
        <p:blipFill>
          <a:blip r:embed="rId3"/>
          <a:stretch>
            <a:fillRect/>
          </a:stretch>
        </p:blipFill>
        <p:spPr>
          <a:xfrm>
            <a:off x="1609789" y="526703"/>
            <a:ext cx="8977221" cy="5810602"/>
          </a:xfrm>
          <a:prstGeom prst="rect">
            <a:avLst/>
          </a:prstGeom>
        </p:spPr>
      </p:pic>
      <p:sp>
        <p:nvSpPr>
          <p:cNvPr id="6" name="TextBox 5">
            <a:extLst>
              <a:ext uri="{FF2B5EF4-FFF2-40B4-BE49-F238E27FC236}">
                <a16:creationId xmlns:a16="http://schemas.microsoft.com/office/drawing/2014/main" id="{9BC6EE5D-3CF3-8CB3-A23E-2A0C2C7F67DA}"/>
              </a:ext>
            </a:extLst>
          </p:cNvPr>
          <p:cNvSpPr txBox="1"/>
          <p:nvPr/>
        </p:nvSpPr>
        <p:spPr>
          <a:xfrm>
            <a:off x="2589508" y="6489915"/>
            <a:ext cx="6851542"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0" i="0" u="none" strike="noStrike" baseline="0">
                <a:solidFill>
                  <a:srgbClr val="000000"/>
                </a:solidFill>
                <a:latin typeface="Century Gothic"/>
              </a:rPr>
              <a:t>Figure by CAPC, retrieved from </a:t>
            </a:r>
            <a:r>
              <a:rPr lang="en-US" sz="800" b="0" i="0" strike="noStrike" baseline="0">
                <a:solidFill>
                  <a:srgbClr val="000000"/>
                </a:solidFill>
                <a:ea typeface="+mn-lt"/>
                <a:cs typeface="+mn-lt"/>
              </a:rPr>
              <a:t>https://www.capc.org/documents/download/</a:t>
            </a:r>
            <a:r>
              <a:rPr lang="en-US" sz="800">
                <a:solidFill>
                  <a:srgbClr val="000000"/>
                </a:solidFill>
                <a:ea typeface="+mn-lt"/>
                <a:cs typeface="+mn-lt"/>
              </a:rPr>
              <a:t>362</a:t>
            </a:r>
            <a:r>
              <a:rPr lang="en-US" sz="800" b="0" i="0" strike="noStrike" baseline="0">
                <a:solidFill>
                  <a:srgbClr val="000000"/>
                </a:solidFill>
                <a:ea typeface="+mn-lt"/>
                <a:cs typeface="+mn-lt"/>
              </a:rPr>
              <a:t>/</a:t>
            </a:r>
            <a:r>
              <a:rPr lang="en-US" sz="800" b="0" i="0" u="none" strike="noStrike" baseline="0">
                <a:solidFill>
                  <a:srgbClr val="000000"/>
                </a:solidFill>
                <a:latin typeface="Century Gothic"/>
              </a:rPr>
              <a:t>[educational material] on May 11, </a:t>
            </a:r>
            <a:r>
              <a:rPr lang="en-US" sz="800">
                <a:solidFill>
                  <a:srgbClr val="000000"/>
                </a:solidFill>
                <a:latin typeface="Century Gothic"/>
              </a:rPr>
              <a:t>2026.</a:t>
            </a:r>
            <a:r>
              <a:rPr lang="en-US" sz="800" baseline="30000">
                <a:solidFill>
                  <a:srgbClr val="000000"/>
                </a:solidFill>
                <a:latin typeface="Century Gothic"/>
              </a:rPr>
              <a:t>10</a:t>
            </a:r>
            <a:endParaRPr lang="en-US" sz="500" baseline="30000"/>
          </a:p>
          <a:p>
            <a:pPr algn="ctr"/>
            <a:endParaRPr lang="en-US"/>
          </a:p>
        </p:txBody>
      </p:sp>
    </p:spTree>
    <p:extLst>
      <p:ext uri="{BB962C8B-B14F-4D97-AF65-F5344CB8AC3E}">
        <p14:creationId xmlns:p14="http://schemas.microsoft.com/office/powerpoint/2010/main" val="36530022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atin typeface="Georgia"/>
              </a:rPr>
              <a:t>Add-On: Physical activity and nutrition (formally SDOH</a:t>
            </a:r>
            <a:r>
              <a:rPr>
                <a:latin typeface="Georgia"/>
              </a:rPr>
              <a:t> (</a:t>
            </a:r>
            <a:r>
              <a:rPr err="1">
                <a:latin typeface="Georgia"/>
              </a:rPr>
              <a:t>wRVU</a:t>
            </a:r>
            <a:r>
              <a:rPr>
                <a:latin typeface="Georgia"/>
              </a:rPr>
              <a:t>)</a:t>
            </a:r>
            <a:r>
              <a:rPr lang="en-US" b="0" baseline="30000">
                <a:latin typeface="Georgia"/>
              </a:rPr>
              <a:t>7</a:t>
            </a:r>
          </a:p>
        </p:txBody>
      </p:sp>
      <p:graphicFrame>
        <p:nvGraphicFramePr>
          <p:cNvPr id="3" name="Table 2"/>
          <p:cNvGraphicFramePr>
            <a:graphicFrameLocks noGrp="1"/>
          </p:cNvGraphicFramePr>
          <p:nvPr>
            <p:extLst>
              <p:ext uri="{D42A27DB-BD31-4B8C-83A1-F6EECF244321}">
                <p14:modId xmlns:p14="http://schemas.microsoft.com/office/powerpoint/2010/main" val="2427822853"/>
              </p:ext>
            </p:extLst>
          </p:nvPr>
        </p:nvGraphicFramePr>
        <p:xfrm>
          <a:off x="1241546" y="2302529"/>
          <a:ext cx="9712035" cy="2277687"/>
        </p:xfrm>
        <a:graphic>
          <a:graphicData uri="http://schemas.openxmlformats.org/drawingml/2006/table">
            <a:tbl>
              <a:tblPr firstRow="1" bandRow="1">
                <a:tableStyleId>{5C22544A-7EE6-4342-B048-85BDC9FD1C3A}</a:tableStyleId>
              </a:tblPr>
              <a:tblGrid>
                <a:gridCol w="3237345">
                  <a:extLst>
                    <a:ext uri="{9D8B030D-6E8A-4147-A177-3AD203B41FA5}">
                      <a16:colId xmlns:a16="http://schemas.microsoft.com/office/drawing/2014/main" val="20000"/>
                    </a:ext>
                  </a:extLst>
                </a:gridCol>
                <a:gridCol w="3237345">
                  <a:extLst>
                    <a:ext uri="{9D8B030D-6E8A-4147-A177-3AD203B41FA5}">
                      <a16:colId xmlns:a16="http://schemas.microsoft.com/office/drawing/2014/main" val="20001"/>
                    </a:ext>
                  </a:extLst>
                </a:gridCol>
                <a:gridCol w="3237345">
                  <a:extLst>
                    <a:ext uri="{9D8B030D-6E8A-4147-A177-3AD203B41FA5}">
                      <a16:colId xmlns:a16="http://schemas.microsoft.com/office/drawing/2014/main" val="20002"/>
                    </a:ext>
                  </a:extLst>
                </a:gridCol>
              </a:tblGrid>
              <a:tr h="692727">
                <a:tc>
                  <a:txBody>
                    <a:bodyPr/>
                    <a:lstStyle/>
                    <a:p>
                      <a:r>
                        <a:rPr sz="1400"/>
                        <a:t>Code</a:t>
                      </a:r>
                    </a:p>
                  </a:txBody>
                  <a:tcPr/>
                </a:tc>
                <a:tc>
                  <a:txBody>
                    <a:bodyPr/>
                    <a:lstStyle/>
                    <a:p>
                      <a:r>
                        <a:rPr sz="1400"/>
                        <a:t>Description</a:t>
                      </a:r>
                    </a:p>
                  </a:txBody>
                  <a:tcPr/>
                </a:tc>
                <a:tc>
                  <a:txBody>
                    <a:bodyPr/>
                    <a:lstStyle/>
                    <a:p>
                      <a:r>
                        <a:rPr sz="1400" err="1"/>
                        <a:t>wRVU</a:t>
                      </a:r>
                    </a:p>
                  </a:txBody>
                  <a:tcPr/>
                </a:tc>
                <a:extLst>
                  <a:ext uri="{0D108BD9-81ED-4DB2-BD59-A6C34878D82A}">
                    <a16:rowId xmlns:a16="http://schemas.microsoft.com/office/drawing/2014/main" val="10000"/>
                  </a:ext>
                </a:extLst>
              </a:tr>
              <a:tr h="653142">
                <a:tc>
                  <a:txBody>
                    <a:bodyPr/>
                    <a:lstStyle/>
                    <a:p>
                      <a:r>
                        <a:rPr sz="1400"/>
                        <a:t>G0136</a:t>
                      </a:r>
                    </a:p>
                  </a:txBody>
                  <a:tcPr/>
                </a:tc>
                <a:tc>
                  <a:txBody>
                    <a:bodyPr/>
                    <a:lstStyle/>
                    <a:p>
                      <a:r>
                        <a:rPr lang="en-US" sz="1400"/>
                        <a:t>Used to be Social Determinants Of Health (SDOH</a:t>
                      </a:r>
                      <a:r>
                        <a:rPr lang="en-US" sz="1400" u="none"/>
                        <a:t>) assessment--&gt; </a:t>
                      </a:r>
                      <a:r>
                        <a:rPr lang="en-US" sz="1400" b="1" u="none"/>
                        <a:t>updated 2026</a:t>
                      </a:r>
                      <a:r>
                        <a:rPr lang="en-US" sz="1400" u="none"/>
                        <a:t> now </a:t>
                      </a:r>
                      <a:r>
                        <a:rPr lang="en-US" sz="1400" b="1" u="none"/>
                        <a:t>physical activity and nutrition</a:t>
                      </a:r>
                      <a:r>
                        <a:rPr lang="en-US" sz="1400" b="0" u="none"/>
                        <a:t>. One visit per 6 mo. CMS only. Validated instrument. 5-15min of staff time (typically by staff).</a:t>
                      </a:r>
                      <a:endParaRPr sz="1400" b="0" u="none"/>
                    </a:p>
                  </a:txBody>
                  <a:tcPr/>
                </a:tc>
                <a:tc>
                  <a:txBody>
                    <a:bodyPr/>
                    <a:lstStyle/>
                    <a:p>
                      <a:r>
                        <a:rPr lang="en-US" sz="1400"/>
                        <a:t>0.18</a:t>
                      </a:r>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27BE5-9B6C-6EEF-C5BC-BA853152FE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37310F-1130-EF94-71CD-669BCD351860}"/>
              </a:ext>
            </a:extLst>
          </p:cNvPr>
          <p:cNvSpPr>
            <a:spLocks noGrp="1"/>
          </p:cNvSpPr>
          <p:nvPr>
            <p:ph type="title"/>
          </p:nvPr>
        </p:nvSpPr>
        <p:spPr/>
        <p:txBody>
          <a:bodyPr/>
          <a:lstStyle/>
          <a:p>
            <a:pPr algn="ctr"/>
            <a:r>
              <a:rPr lang="en-US">
                <a:latin typeface="Georgia"/>
              </a:rPr>
              <a:t>Add-on: Caregiver Training</a:t>
            </a:r>
            <a:r>
              <a:rPr lang="en-US" b="0" baseline="30000">
                <a:latin typeface="Georgia"/>
              </a:rPr>
              <a:t>7</a:t>
            </a:r>
            <a:endParaRPr lang="en-US" b="0" baseline="30000"/>
          </a:p>
        </p:txBody>
      </p:sp>
      <p:graphicFrame>
        <p:nvGraphicFramePr>
          <p:cNvPr id="3" name="Table 2">
            <a:extLst>
              <a:ext uri="{FF2B5EF4-FFF2-40B4-BE49-F238E27FC236}">
                <a16:creationId xmlns:a16="http://schemas.microsoft.com/office/drawing/2014/main" id="{ECDB676C-DDFD-3AC5-CCCF-BBC1BFF64F1C}"/>
              </a:ext>
            </a:extLst>
          </p:cNvPr>
          <p:cNvGraphicFramePr>
            <a:graphicFrameLocks noGrp="1"/>
          </p:cNvGraphicFramePr>
          <p:nvPr>
            <p:extLst>
              <p:ext uri="{D42A27DB-BD31-4B8C-83A1-F6EECF244321}">
                <p14:modId xmlns:p14="http://schemas.microsoft.com/office/powerpoint/2010/main" val="536579419"/>
              </p:ext>
            </p:extLst>
          </p:nvPr>
        </p:nvGraphicFramePr>
        <p:xfrm>
          <a:off x="1241546" y="1714839"/>
          <a:ext cx="9712035" cy="4089069"/>
        </p:xfrm>
        <a:graphic>
          <a:graphicData uri="http://schemas.openxmlformats.org/drawingml/2006/table">
            <a:tbl>
              <a:tblPr firstRow="1" bandRow="1">
                <a:tableStyleId>{5C22544A-7EE6-4342-B048-85BDC9FD1C3A}</a:tableStyleId>
              </a:tblPr>
              <a:tblGrid>
                <a:gridCol w="3237345">
                  <a:extLst>
                    <a:ext uri="{9D8B030D-6E8A-4147-A177-3AD203B41FA5}">
                      <a16:colId xmlns:a16="http://schemas.microsoft.com/office/drawing/2014/main" val="20000"/>
                    </a:ext>
                  </a:extLst>
                </a:gridCol>
                <a:gridCol w="3237345">
                  <a:extLst>
                    <a:ext uri="{9D8B030D-6E8A-4147-A177-3AD203B41FA5}">
                      <a16:colId xmlns:a16="http://schemas.microsoft.com/office/drawing/2014/main" val="20001"/>
                    </a:ext>
                  </a:extLst>
                </a:gridCol>
                <a:gridCol w="3237345">
                  <a:extLst>
                    <a:ext uri="{9D8B030D-6E8A-4147-A177-3AD203B41FA5}">
                      <a16:colId xmlns:a16="http://schemas.microsoft.com/office/drawing/2014/main" val="20002"/>
                    </a:ext>
                  </a:extLst>
                </a:gridCol>
              </a:tblGrid>
              <a:tr h="692727">
                <a:tc>
                  <a:txBody>
                    <a:bodyPr/>
                    <a:lstStyle/>
                    <a:p>
                      <a:r>
                        <a:rPr sz="1400"/>
                        <a:t>Code</a:t>
                      </a:r>
                    </a:p>
                  </a:txBody>
                  <a:tcPr/>
                </a:tc>
                <a:tc>
                  <a:txBody>
                    <a:bodyPr/>
                    <a:lstStyle/>
                    <a:p>
                      <a:r>
                        <a:rPr sz="1400"/>
                        <a:t>Description</a:t>
                      </a:r>
                    </a:p>
                  </a:txBody>
                  <a:tcPr/>
                </a:tc>
                <a:tc>
                  <a:txBody>
                    <a:bodyPr/>
                    <a:lstStyle/>
                    <a:p>
                      <a:r>
                        <a:rPr sz="1400" err="1"/>
                        <a:t>wRVU</a:t>
                      </a:r>
                    </a:p>
                  </a:txBody>
                  <a:tcPr/>
                </a:tc>
                <a:extLst>
                  <a:ext uri="{0D108BD9-81ED-4DB2-BD59-A6C34878D82A}">
                    <a16:rowId xmlns:a16="http://schemas.microsoft.com/office/drawing/2014/main" val="10000"/>
                  </a:ext>
                </a:extLst>
              </a:tr>
              <a:tr h="653142">
                <a:tc>
                  <a:txBody>
                    <a:bodyPr/>
                    <a:lstStyle/>
                    <a:p>
                      <a:r>
                        <a:rPr lang="en-US" sz="1400"/>
                        <a:t>G0541</a:t>
                      </a:r>
                      <a:endParaRPr sz="1400"/>
                    </a:p>
                  </a:txBody>
                  <a:tcPr/>
                </a:tc>
                <a:tc>
                  <a:txBody>
                    <a:bodyPr/>
                    <a:lstStyle/>
                    <a:p>
                      <a:r>
                        <a:rPr lang="en-US" sz="1400"/>
                        <a:t>Initial (full) 30 minutes. Caregiver training in direct care strategies and techniques to support care for patients with ongoing condition and to reduce complications (</a:t>
                      </a:r>
                      <a:r>
                        <a:rPr lang="en-US" sz="1400" b="1"/>
                        <a:t>w/o patient present</a:t>
                      </a:r>
                      <a:r>
                        <a:rPr lang="en-US" sz="1400"/>
                        <a:t>), F2F ​</a:t>
                      </a:r>
                      <a:endParaRPr sz="1400" b="0" u="none"/>
                    </a:p>
                  </a:txBody>
                  <a:tcPr/>
                </a:tc>
                <a:tc>
                  <a:txBody>
                    <a:bodyPr/>
                    <a:lstStyle/>
                    <a:p>
                      <a:r>
                        <a:rPr lang="en-US" sz="1400"/>
                        <a:t>0.18</a:t>
                      </a:r>
                    </a:p>
                  </a:txBody>
                  <a:tcPr/>
                </a:tc>
                <a:extLst>
                  <a:ext uri="{0D108BD9-81ED-4DB2-BD59-A6C34878D82A}">
                    <a16:rowId xmlns:a16="http://schemas.microsoft.com/office/drawing/2014/main" val="10001"/>
                  </a:ext>
                </a:extLst>
              </a:tr>
              <a:tr h="653142">
                <a:tc>
                  <a:txBody>
                    <a:bodyPr/>
                    <a:lstStyle/>
                    <a:p>
                      <a:r>
                        <a:rPr lang="en-US" sz="1400"/>
                        <a:t>G0542</a:t>
                      </a:r>
                      <a:endParaRPr sz="1400"/>
                    </a:p>
                  </a:txBody>
                  <a:tcPr/>
                </a:tc>
                <a:tc>
                  <a:txBody>
                    <a:bodyPr/>
                    <a:lstStyle/>
                    <a:p>
                      <a:r>
                        <a:rPr lang="en-US" sz="1400"/>
                        <a:t>G0541 + Each additional 15 minutes</a:t>
                      </a:r>
                      <a:endParaRPr sz="1400"/>
                    </a:p>
                  </a:txBody>
                  <a:tcPr/>
                </a:tc>
                <a:tc>
                  <a:txBody>
                    <a:bodyPr/>
                    <a:lstStyle/>
                    <a:p>
                      <a:r>
                        <a:rPr sz="1400"/>
                        <a:t>0.70</a:t>
                      </a:r>
                    </a:p>
                  </a:txBody>
                  <a:tcPr/>
                </a:tc>
                <a:extLst>
                  <a:ext uri="{0D108BD9-81ED-4DB2-BD59-A6C34878D82A}">
                    <a16:rowId xmlns:a16="http://schemas.microsoft.com/office/drawing/2014/main" val="10002"/>
                  </a:ext>
                </a:extLst>
              </a:tr>
              <a:tr h="653142">
                <a:tc>
                  <a:txBody>
                    <a:bodyPr/>
                    <a:lstStyle/>
                    <a:p>
                      <a:r>
                        <a:rPr lang="en-US" sz="1400"/>
                        <a:t>G0543</a:t>
                      </a:r>
                      <a:endParaRPr sz="1400"/>
                    </a:p>
                  </a:txBody>
                  <a:tcPr/>
                </a:tc>
                <a:tc>
                  <a:txBody>
                    <a:bodyPr/>
                    <a:lstStyle/>
                    <a:p>
                      <a:pPr marL="0" marR="0" lvl="0" indent="0" algn="l">
                        <a:lnSpc>
                          <a:spcPct val="100000"/>
                        </a:lnSpc>
                        <a:spcBef>
                          <a:spcPts val="0"/>
                        </a:spcBef>
                        <a:spcAft>
                          <a:spcPts val="0"/>
                        </a:spcAft>
                        <a:buNone/>
                      </a:pPr>
                      <a:r>
                        <a:rPr lang="en-US" sz="1400" b="0" i="0" u="none" strike="noStrike" kern="1200" cap="none" spc="0" normalizeH="0" baseline="0" noProof="0">
                          <a:ln>
                            <a:noFill/>
                          </a:ln>
                          <a:solidFill>
                            <a:srgbClr val="000000"/>
                          </a:solidFill>
                          <a:effectLst/>
                          <a:uLnTx/>
                          <a:uFillTx/>
                          <a:latin typeface="+mn-lt"/>
                          <a:ea typeface="+mn-ea"/>
                          <a:cs typeface="+mn-cs"/>
                        </a:rPr>
                        <a:t>Group caregiver training in direct care strategies to support care for patients with ongoing condition and to reduce complications (</a:t>
                      </a:r>
                      <a:r>
                        <a:rPr lang="en-US" sz="1400" b="1" i="0" u="none" strike="noStrike" kern="1200" cap="none" spc="0" normalizeH="0" baseline="0" noProof="0">
                          <a:ln>
                            <a:noFill/>
                          </a:ln>
                          <a:solidFill>
                            <a:srgbClr val="000000"/>
                          </a:solidFill>
                          <a:effectLst/>
                          <a:uLnTx/>
                          <a:uFillTx/>
                          <a:latin typeface="+mn-lt"/>
                          <a:ea typeface="+mn-ea"/>
                          <a:cs typeface="+mn-cs"/>
                        </a:rPr>
                        <a:t>w/o patient present</a:t>
                      </a:r>
                      <a:r>
                        <a:rPr lang="en-US" sz="1400" b="0" i="0" u="none" strike="noStrike" kern="1200" cap="none" spc="0" normalizeH="0" baseline="0" noProof="0">
                          <a:ln>
                            <a:noFill/>
                          </a:ln>
                          <a:solidFill>
                            <a:srgbClr val="000000"/>
                          </a:solidFill>
                          <a:effectLst/>
                          <a:uLnTx/>
                          <a:uFillTx/>
                          <a:latin typeface="+mn-lt"/>
                          <a:ea typeface="+mn-ea"/>
                          <a:cs typeface="+mn-cs"/>
                        </a:rPr>
                        <a:t>) F2F with multiple sets of caregivers</a:t>
                      </a:r>
                      <a:endParaRPr lang="en-US"/>
                    </a:p>
                  </a:txBody>
                  <a:tcPr/>
                </a:tc>
                <a:tc>
                  <a:txBody>
                    <a:bodyPr/>
                    <a:lstStyle/>
                    <a:p>
                      <a:r>
                        <a:rPr sz="1400"/>
                        <a:t>1.40</a:t>
                      </a:r>
                    </a:p>
                  </a:txBody>
                  <a:tcPr/>
                </a:tc>
                <a:extLst>
                  <a:ext uri="{0D108BD9-81ED-4DB2-BD59-A6C34878D82A}">
                    <a16:rowId xmlns:a16="http://schemas.microsoft.com/office/drawing/2014/main" val="10003"/>
                  </a:ext>
                </a:extLst>
              </a:tr>
            </a:tbl>
          </a:graphicData>
        </a:graphic>
      </p:graphicFrame>
      <p:sp>
        <p:nvSpPr>
          <p:cNvPr id="4" name="TextBox 3">
            <a:extLst>
              <a:ext uri="{FF2B5EF4-FFF2-40B4-BE49-F238E27FC236}">
                <a16:creationId xmlns:a16="http://schemas.microsoft.com/office/drawing/2014/main" id="{410C2497-C85E-1A59-AF09-05CC50878CFA}"/>
              </a:ext>
            </a:extLst>
          </p:cNvPr>
          <p:cNvSpPr txBox="1"/>
          <p:nvPr/>
        </p:nvSpPr>
        <p:spPr>
          <a:xfrm>
            <a:off x="10378037" y="155625"/>
            <a:ext cx="1583987" cy="1477328"/>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rPr>
              <a:t>Effort to try to bring the caregiver into the </a:t>
            </a:r>
            <a:r>
              <a:rPr lang="en-US" err="1">
                <a:solidFill>
                  <a:schemeClr val="bg1"/>
                </a:solidFill>
              </a:rPr>
              <a:t>careteam</a:t>
            </a:r>
            <a:r>
              <a:rPr lang="en-US">
                <a:solidFill>
                  <a:schemeClr val="bg1"/>
                </a:solidFill>
              </a:rPr>
              <a:t> </a:t>
            </a:r>
          </a:p>
        </p:txBody>
      </p:sp>
    </p:spTree>
    <p:extLst>
      <p:ext uri="{BB962C8B-B14F-4D97-AF65-F5344CB8AC3E}">
        <p14:creationId xmlns:p14="http://schemas.microsoft.com/office/powerpoint/2010/main" val="1636960112"/>
      </p:ext>
    </p:extLst>
  </p:cSld>
  <p:clrMapOvr>
    <a:masterClrMapping/>
  </p:clrMapOvr>
  <p:extLst>
    <p:ext uri="{6950BFC3-D8DA-4A85-94F7-54DA5524770B}">
      <p188:commentRel xmlns:p188="http://schemas.microsoft.com/office/powerpoint/2018/8/main" r:id="rId3"/>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atin typeface="Georgia"/>
              </a:rPr>
              <a:t>Additional Codes: the Virtual Brief Check-In 98016</a:t>
            </a:r>
            <a:endParaRPr lang="en-US"/>
          </a:p>
        </p:txBody>
      </p:sp>
      <p:sp>
        <p:nvSpPr>
          <p:cNvPr id="4" name="TextBox 3">
            <a:extLst>
              <a:ext uri="{FF2B5EF4-FFF2-40B4-BE49-F238E27FC236}">
                <a16:creationId xmlns:a16="http://schemas.microsoft.com/office/drawing/2014/main" id="{EB98074D-69A7-99D4-9F13-5D7491917D0D}"/>
              </a:ext>
            </a:extLst>
          </p:cNvPr>
          <p:cNvSpPr txBox="1"/>
          <p:nvPr/>
        </p:nvSpPr>
        <p:spPr>
          <a:xfrm>
            <a:off x="838200" y="1690688"/>
            <a:ext cx="9438861" cy="4247317"/>
          </a:xfrm>
          <a:prstGeom prst="rect">
            <a:avLst/>
          </a:prstGeom>
          <a:noFill/>
        </p:spPr>
        <p:txBody>
          <a:bodyPr wrap="square" lIns="91440" tIns="45720" rIns="91440" bIns="45720" rtlCol="0" anchor="t">
            <a:spAutoFit/>
          </a:bodyPr>
          <a:lstStyle/>
          <a:p>
            <a:pPr marL="285750" lvl="0" indent="-285750" eaLnBrk="0" fontAlgn="base" hangingPunct="0">
              <a:spcBef>
                <a:spcPct val="0"/>
              </a:spcBef>
              <a:spcAft>
                <a:spcPct val="0"/>
              </a:spcAft>
              <a:buFont typeface="Arial" panose="020B0604020202020204" pitchFamily="34" charset="0"/>
              <a:buChar char="•"/>
            </a:pPr>
            <a:r>
              <a:rPr lang="en-US" altLang="en-US" b="1">
                <a:solidFill>
                  <a:srgbClr val="FFFFFF"/>
                </a:solidFill>
              </a:rPr>
              <a:t>CPT 98016</a:t>
            </a:r>
            <a:r>
              <a:rPr lang="en-US" altLang="en-US">
                <a:solidFill>
                  <a:srgbClr val="FFFFFF"/>
                </a:solidFill>
                <a:latin typeface="Century Gothic"/>
              </a:rPr>
              <a:t>: a </a:t>
            </a:r>
            <a:r>
              <a:rPr lang="en-US" altLang="en-US" b="1">
                <a:solidFill>
                  <a:srgbClr val="FFFFFF"/>
                </a:solidFill>
              </a:rPr>
              <a:t>brief synchronous communication technology service</a:t>
            </a:r>
          </a:p>
          <a:p>
            <a:pPr marL="285750" lvl="0" indent="-285750" eaLnBrk="0" fontAlgn="base" hangingPunct="0">
              <a:spcBef>
                <a:spcPct val="0"/>
              </a:spcBef>
              <a:spcAft>
                <a:spcPct val="0"/>
              </a:spcAft>
              <a:buFont typeface="Arial" panose="020B0604020202020204" pitchFamily="34" charset="0"/>
              <a:buChar char="•"/>
            </a:pPr>
            <a:r>
              <a:rPr lang="en-US" altLang="en-US" b="1">
                <a:solidFill>
                  <a:srgbClr val="FFFFFF"/>
                </a:solidFill>
                <a:latin typeface="Century Gothic"/>
              </a:rPr>
              <a:t>A </a:t>
            </a:r>
            <a:r>
              <a:rPr lang="en-US" altLang="en-US" b="1">
                <a:solidFill>
                  <a:srgbClr val="FFFFFF"/>
                </a:solidFill>
              </a:rPr>
              <a:t>single 5–10 minute medical discussion</a:t>
            </a:r>
            <a:r>
              <a:rPr lang="en-US" altLang="en-US">
                <a:solidFill>
                  <a:srgbClr val="FFFFFF"/>
                </a:solidFill>
                <a:latin typeface="Century Gothic"/>
              </a:rPr>
              <a:t> that is </a:t>
            </a:r>
            <a:r>
              <a:rPr lang="en-US" altLang="en-US" b="1">
                <a:solidFill>
                  <a:srgbClr val="FFFFFF"/>
                </a:solidFill>
              </a:rPr>
              <a:t>not related to an E/M service in the previous 7 days</a:t>
            </a:r>
            <a:r>
              <a:rPr lang="en-US" altLang="en-US">
                <a:solidFill>
                  <a:srgbClr val="FFFFFF"/>
                </a:solidFill>
                <a:latin typeface="Century Gothic"/>
              </a:rPr>
              <a:t> and </a:t>
            </a:r>
            <a:r>
              <a:rPr lang="en-US" altLang="en-US" b="1">
                <a:solidFill>
                  <a:srgbClr val="FFFFFF"/>
                </a:solidFill>
              </a:rPr>
              <a:t>does not lead to one within the next 24 hours or soonest available appointment</a:t>
            </a:r>
            <a:r>
              <a:rPr lang="en-US" altLang="en-US">
                <a:solidFill>
                  <a:srgbClr val="FFFFFF"/>
                </a:solidFill>
                <a:latin typeface="Century Gothic"/>
              </a:rPr>
              <a:t>. </a:t>
            </a:r>
          </a:p>
          <a:p>
            <a:pPr marL="285750" lvl="0" indent="-285750" eaLnBrk="0" fontAlgn="base" hangingPunct="0">
              <a:spcBef>
                <a:spcPct val="0"/>
              </a:spcBef>
              <a:spcAft>
                <a:spcPct val="0"/>
              </a:spcAft>
              <a:buFont typeface="Arial" panose="020B0604020202020204" pitchFamily="34" charset="0"/>
              <a:buChar char="•"/>
            </a:pPr>
            <a:r>
              <a:rPr lang="en-US" altLang="en-US">
                <a:solidFill>
                  <a:srgbClr val="FFFFFF"/>
                </a:solidFill>
                <a:latin typeface="Century Gothic"/>
              </a:rPr>
              <a:t>Described as the CPT replacement for the old CMS “virtual check-in” code.</a:t>
            </a:r>
          </a:p>
          <a:p>
            <a:pPr marL="285750" lvl="0" indent="-285750" eaLnBrk="0" fontAlgn="base" hangingPunct="0">
              <a:spcBef>
                <a:spcPct val="0"/>
              </a:spcBef>
              <a:spcAft>
                <a:spcPct val="0"/>
              </a:spcAft>
              <a:buFont typeface="Arial" panose="020B0604020202020204" pitchFamily="34" charset="0"/>
              <a:buChar char="•"/>
            </a:pPr>
            <a:r>
              <a:rPr lang="en-US" altLang="en-US">
                <a:solidFill>
                  <a:srgbClr val="FFFFFF"/>
                </a:solidFill>
                <a:latin typeface="Century Gothic"/>
              </a:rPr>
              <a:t>Think of </a:t>
            </a:r>
            <a:r>
              <a:rPr lang="en-US" altLang="en-US" b="1">
                <a:solidFill>
                  <a:srgbClr val="FFFFFF"/>
                </a:solidFill>
                <a:latin typeface="Century Gothic"/>
              </a:rPr>
              <a:t>98016 ≈ ~0.3 </a:t>
            </a:r>
            <a:r>
              <a:rPr lang="en-US" altLang="en-US" b="1" err="1">
                <a:solidFill>
                  <a:srgbClr val="FFFFFF"/>
                </a:solidFill>
                <a:latin typeface="Century Gothic"/>
              </a:rPr>
              <a:t>wRVU</a:t>
            </a:r>
            <a:endParaRPr lang="en-US" altLang="en-US">
              <a:solidFill>
                <a:srgbClr val="FFFFFF"/>
              </a:solidFill>
              <a:latin typeface="Century Gothic"/>
            </a:endParaRPr>
          </a:p>
          <a:p>
            <a:pPr lvl="0" eaLnBrk="0" fontAlgn="base" hangingPunct="0">
              <a:spcBef>
                <a:spcPct val="0"/>
              </a:spcBef>
              <a:spcAft>
                <a:spcPct val="0"/>
              </a:spcAft>
              <a:buFontTx/>
              <a:buChar char="•"/>
            </a:pPr>
            <a:r>
              <a:rPr lang="en-US" altLang="en-US">
                <a:solidFill>
                  <a:srgbClr val="FFFFFF"/>
                </a:solidFill>
                <a:latin typeface="Century Gothic"/>
              </a:rPr>
              <a:t>Useful for:</a:t>
            </a:r>
          </a:p>
          <a:p>
            <a:pPr lvl="1" eaLnBrk="0" fontAlgn="base" hangingPunct="0">
              <a:spcBef>
                <a:spcPct val="0"/>
              </a:spcBef>
              <a:spcAft>
                <a:spcPct val="0"/>
              </a:spcAft>
              <a:buFontTx/>
              <a:buChar char="•"/>
            </a:pPr>
            <a:r>
              <a:rPr lang="en-US" altLang="en-US">
                <a:solidFill>
                  <a:srgbClr val="FFFFFF"/>
                </a:solidFill>
                <a:latin typeface="Century Gothic"/>
              </a:rPr>
              <a:t>Symptom check-ins</a:t>
            </a:r>
          </a:p>
          <a:p>
            <a:pPr lvl="1" eaLnBrk="0" fontAlgn="base" hangingPunct="0">
              <a:spcBef>
                <a:spcPct val="0"/>
              </a:spcBef>
              <a:spcAft>
                <a:spcPct val="0"/>
              </a:spcAft>
              <a:buFontTx/>
              <a:buChar char="•"/>
            </a:pPr>
            <a:r>
              <a:rPr lang="en-US" altLang="en-US">
                <a:solidFill>
                  <a:srgbClr val="FFFFFF"/>
                </a:solidFill>
                <a:latin typeface="Century Gothic"/>
              </a:rPr>
              <a:t>Medication clarification</a:t>
            </a:r>
          </a:p>
          <a:p>
            <a:pPr lvl="1" eaLnBrk="0" fontAlgn="base" hangingPunct="0">
              <a:spcBef>
                <a:spcPct val="0"/>
              </a:spcBef>
              <a:spcAft>
                <a:spcPct val="0"/>
              </a:spcAft>
              <a:buFontTx/>
              <a:buChar char="•"/>
            </a:pPr>
            <a:r>
              <a:rPr lang="en-US" altLang="en-US">
                <a:solidFill>
                  <a:srgbClr val="FFFFFF"/>
                </a:solidFill>
                <a:latin typeface="Century Gothic"/>
              </a:rPr>
              <a:t>Early triage conversations</a:t>
            </a:r>
          </a:p>
          <a:p>
            <a:pPr lvl="0" eaLnBrk="0" fontAlgn="base" hangingPunct="0">
              <a:spcBef>
                <a:spcPct val="0"/>
              </a:spcBef>
              <a:spcAft>
                <a:spcPct val="0"/>
              </a:spcAft>
              <a:buFontTx/>
              <a:buChar char="•"/>
            </a:pPr>
            <a:r>
              <a:rPr lang="en-US" altLang="en-US">
                <a:solidFill>
                  <a:srgbClr val="FFFFFF"/>
                </a:solidFill>
                <a:latin typeface="Century Gothic"/>
              </a:rPr>
              <a:t>But </a:t>
            </a:r>
            <a:r>
              <a:rPr lang="en-US" altLang="en-US" b="1">
                <a:solidFill>
                  <a:srgbClr val="FFFFFF"/>
                </a:solidFill>
                <a:latin typeface="Century Gothic"/>
              </a:rPr>
              <a:t>won’t generate much RVU volume alone</a:t>
            </a:r>
            <a:r>
              <a:rPr lang="en-US" altLang="en-US">
                <a:solidFill>
                  <a:srgbClr val="FFFFFF"/>
                </a:solidFill>
                <a:latin typeface="Century Gothic"/>
              </a:rPr>
              <a:t> → better as part of a broader longitudinal strategy (e.g., CCM + G2211 + E/M)</a:t>
            </a:r>
            <a:endParaRPr lang="en-US" altLang="en-US">
              <a:latin typeface="Century Gothic"/>
            </a:endParaRPr>
          </a:p>
          <a:p>
            <a:pPr lvl="0" eaLnBrk="0" fontAlgn="base" hangingPunct="0">
              <a:spcBef>
                <a:spcPct val="0"/>
              </a:spcBef>
              <a:spcAft>
                <a:spcPct val="0"/>
              </a:spcAft>
            </a:pPr>
            <a:endParaRPr lang="en-US" altLang="en-US">
              <a:solidFill>
                <a:srgbClr val="FFFFFF"/>
              </a:solidFill>
              <a:latin typeface="-webkit-standard"/>
            </a:endParaRPr>
          </a:p>
          <a:p>
            <a:pPr lvl="0" eaLnBrk="0" fontAlgn="base" hangingPunct="0">
              <a:spcBef>
                <a:spcPct val="0"/>
              </a:spcBef>
              <a:spcAft>
                <a:spcPct val="0"/>
              </a:spcAft>
            </a:pPr>
            <a:endParaRPr lang="en-US" altLang="en-US">
              <a:solidFill>
                <a:srgbClr val="FFFFFF"/>
              </a:solidFill>
              <a:latin typeface="-webkit-standard"/>
            </a:endParaRPr>
          </a:p>
          <a:p>
            <a:pPr lvl="0" eaLnBrk="0" fontAlgn="base" hangingPunct="0">
              <a:spcBef>
                <a:spcPct val="0"/>
              </a:spcBef>
              <a:spcAft>
                <a:spcPct val="0"/>
              </a:spcAft>
            </a:pPr>
            <a:endParaRPr lang="en-US" altLang="en-US">
              <a:latin typeface="Arial" panose="020B0604020202020204" pitchFamily="34" charset="0"/>
            </a:endParaRPr>
          </a:p>
        </p:txBody>
      </p:sp>
      <p:sp>
        <p:nvSpPr>
          <p:cNvPr id="3" name="TextBox 2">
            <a:extLst>
              <a:ext uri="{FF2B5EF4-FFF2-40B4-BE49-F238E27FC236}">
                <a16:creationId xmlns:a16="http://schemas.microsoft.com/office/drawing/2014/main" id="{8BBB46F1-1270-C7AF-FAFA-1A64D11D9650}"/>
              </a:ext>
            </a:extLst>
          </p:cNvPr>
          <p:cNvSpPr txBox="1"/>
          <p:nvPr/>
        </p:nvSpPr>
        <p:spPr>
          <a:xfrm>
            <a:off x="8903110" y="3490451"/>
            <a:ext cx="2743200" cy="646331"/>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rPr>
              <a:t>Consider for inter-visit care!</a:t>
            </a:r>
          </a:p>
        </p:txBody>
      </p:sp>
      <p:sp>
        <p:nvSpPr>
          <p:cNvPr id="5" name="Star: 5 Points 4">
            <a:extLst>
              <a:ext uri="{FF2B5EF4-FFF2-40B4-BE49-F238E27FC236}">
                <a16:creationId xmlns:a16="http://schemas.microsoft.com/office/drawing/2014/main" id="{D7647409-9E8A-0819-4F14-2C4FBB4CC9DF}"/>
              </a:ext>
            </a:extLst>
          </p:cNvPr>
          <p:cNvSpPr/>
          <p:nvPr/>
        </p:nvSpPr>
        <p:spPr>
          <a:xfrm>
            <a:off x="7895006" y="3351653"/>
            <a:ext cx="870857" cy="92815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0D10EA-789C-5EBA-6384-FBDFA7212355}"/>
              </a:ext>
            </a:extLst>
          </p:cNvPr>
          <p:cNvSpPr>
            <a:spLocks noGrp="1"/>
          </p:cNvSpPr>
          <p:nvPr>
            <p:ph type="title"/>
          </p:nvPr>
        </p:nvSpPr>
        <p:spPr>
          <a:xfrm>
            <a:off x="831850" y="1439414"/>
            <a:ext cx="7169150" cy="2091418"/>
          </a:xfrm>
        </p:spPr>
        <p:txBody>
          <a:bodyPr wrap="square" anchor="b">
            <a:normAutofit/>
          </a:bodyPr>
          <a:lstStyle/>
          <a:p>
            <a:r>
              <a:rPr lang="en-US"/>
              <a:t>Learning Objective</a:t>
            </a:r>
          </a:p>
        </p:txBody>
      </p:sp>
      <p:sp>
        <p:nvSpPr>
          <p:cNvPr id="2" name="Content Placeholder 1">
            <a:extLst>
              <a:ext uri="{FF2B5EF4-FFF2-40B4-BE49-F238E27FC236}">
                <a16:creationId xmlns:a16="http://schemas.microsoft.com/office/drawing/2014/main" id="{E6202888-BDBA-3E02-B12A-037B67523123}"/>
              </a:ext>
            </a:extLst>
          </p:cNvPr>
          <p:cNvSpPr>
            <a:spLocks noGrp="1"/>
          </p:cNvSpPr>
          <p:nvPr>
            <p:ph type="body" idx="1"/>
          </p:nvPr>
        </p:nvSpPr>
        <p:spPr>
          <a:xfrm>
            <a:off x="831850" y="3872610"/>
            <a:ext cx="7169150" cy="1500187"/>
          </a:xfrm>
        </p:spPr>
        <p:txBody>
          <a:bodyPr vert="horz" wrap="square" lIns="91440" tIns="45720" rIns="91440" bIns="45720" rtlCol="0" anchor="t">
            <a:normAutofit/>
          </a:bodyPr>
          <a:lstStyle/>
          <a:p>
            <a:pPr>
              <a:lnSpc>
                <a:spcPct val="80000"/>
              </a:lnSpc>
            </a:pPr>
            <a:r>
              <a:rPr lang="en-US" sz="1900" b="1"/>
              <a:t>Understand fundamentals of:</a:t>
            </a:r>
            <a:endParaRPr lang="en-US" sz="1900"/>
          </a:p>
          <a:p>
            <a:pPr lvl="1">
              <a:buFont typeface="Courier New" panose="020B0604020202020204" pitchFamily="34" charset="0"/>
              <a:buChar char="o"/>
            </a:pPr>
            <a:r>
              <a:rPr lang="en-US" sz="1900" b="1">
                <a:solidFill>
                  <a:schemeClr val="lt1"/>
                </a:solidFill>
              </a:rPr>
              <a:t>Eligibility for outpatient PC services</a:t>
            </a:r>
            <a:endParaRPr lang="en-US" sz="1900">
              <a:solidFill>
                <a:schemeClr val="lt1"/>
              </a:solidFill>
            </a:endParaRPr>
          </a:p>
          <a:p>
            <a:pPr lvl="1">
              <a:buFont typeface="Courier New" panose="020B0604020202020204" pitchFamily="34" charset="0"/>
              <a:buChar char="o"/>
            </a:pPr>
            <a:r>
              <a:rPr lang="en-US" sz="1900" b="1">
                <a:solidFill>
                  <a:schemeClr val="lt1"/>
                </a:solidFill>
              </a:rPr>
              <a:t>Payment for outpatient PC </a:t>
            </a:r>
          </a:p>
          <a:p>
            <a:pPr lvl="1">
              <a:buFont typeface="Courier New" panose="020B0604020202020204" pitchFamily="34" charset="0"/>
              <a:buChar char="o"/>
            </a:pPr>
            <a:r>
              <a:rPr lang="en-US" sz="1900" b="1">
                <a:solidFill>
                  <a:schemeClr val="lt1"/>
                </a:solidFill>
              </a:rPr>
              <a:t>Billing for outpatient palliative care services</a:t>
            </a:r>
            <a:endParaRPr lang="en-US" sz="1900">
              <a:solidFill>
                <a:schemeClr val="lt1"/>
              </a:solidFill>
            </a:endParaRPr>
          </a:p>
          <a:p>
            <a:pPr lvl="1">
              <a:buFont typeface="Courier New" panose="020B0604020202020204" pitchFamily="34" charset="0"/>
              <a:buChar char="o"/>
            </a:pPr>
            <a:endParaRPr lang="en-US" sz="1900" b="1">
              <a:solidFill>
                <a:schemeClr val="lt1"/>
              </a:solidFill>
            </a:endParaRPr>
          </a:p>
          <a:p>
            <a:pPr lvl="1">
              <a:buFont typeface="Courier New" panose="020B0604020202020204" pitchFamily="34" charset="0"/>
              <a:buChar char="o"/>
            </a:pPr>
            <a:endParaRPr lang="en-US" sz="1900" b="1">
              <a:solidFill>
                <a:schemeClr val="lt1"/>
              </a:solidFill>
            </a:endParaRPr>
          </a:p>
          <a:p>
            <a:endParaRPr lang="en-US" sz="1900"/>
          </a:p>
        </p:txBody>
      </p:sp>
    </p:spTree>
    <p:extLst>
      <p:ext uri="{BB962C8B-B14F-4D97-AF65-F5344CB8AC3E}">
        <p14:creationId xmlns:p14="http://schemas.microsoft.com/office/powerpoint/2010/main" val="13843509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F318257-33D9-EF96-ABFA-5F435260F621}"/>
              </a:ext>
            </a:extLst>
          </p:cNvPr>
          <p:cNvSpPr>
            <a:spLocks noGrp="1"/>
          </p:cNvSpPr>
          <p:nvPr>
            <p:ph idx="1"/>
          </p:nvPr>
        </p:nvSpPr>
        <p:spPr/>
        <p:txBody>
          <a:bodyPr vert="horz" lIns="91440" tIns="45720" rIns="91440" bIns="45720" rtlCol="0" anchor="t">
            <a:normAutofit fontScale="92500" lnSpcReduction="20000"/>
          </a:bodyPr>
          <a:lstStyle/>
          <a:p>
            <a:r>
              <a:rPr lang="en-US"/>
              <a:t>Needs SEPARATE documentation from encounter. SEPARATE TIME is also documented pertaining to only ACP. </a:t>
            </a:r>
          </a:p>
          <a:p>
            <a:pPr lvl="1"/>
            <a:r>
              <a:rPr lang="en-US"/>
              <a:t>Line through a note or create a separate note to designate ACP; also include a separate time statement. You need to make this SUPER CLEAR</a:t>
            </a:r>
          </a:p>
          <a:p>
            <a:r>
              <a:rPr lang="en-US"/>
              <a:t>ACP Units</a:t>
            </a:r>
          </a:p>
          <a:p>
            <a:pPr lvl="1"/>
            <a:r>
              <a:rPr lang="en-US"/>
              <a:t>99497 (16-30 min)</a:t>
            </a:r>
          </a:p>
          <a:p>
            <a:pPr lvl="1"/>
            <a:r>
              <a:rPr lang="en-US"/>
              <a:t>+99498 (each additional 30 min)</a:t>
            </a:r>
          </a:p>
          <a:p>
            <a:pPr>
              <a:buFont typeface="Arial"/>
              <a:buChar char="•"/>
            </a:pPr>
            <a:r>
              <a:rPr lang="en-US"/>
              <a:t>Pearls:</a:t>
            </a:r>
          </a:p>
          <a:p>
            <a:pPr lvl="1"/>
            <a:r>
              <a:rPr lang="en-US"/>
              <a:t>Recommendation: bill your medical visit on complexity + bill your ACP (because you have to) on time</a:t>
            </a:r>
          </a:p>
          <a:p>
            <a:pPr lvl="2">
              <a:buFont typeface="Wingdings"/>
              <a:buChar char="§"/>
            </a:pPr>
            <a:r>
              <a:rPr lang="en-US"/>
              <a:t>It would be HARD to bill both the medical visit and the ACP both on time. May be an audit flag.</a:t>
            </a:r>
          </a:p>
          <a:p>
            <a:pPr lvl="2">
              <a:buFont typeface="Wingdings"/>
              <a:buChar char="§"/>
            </a:pPr>
            <a:r>
              <a:rPr lang="en-US"/>
              <a:t>If you did bill both on time, the language would need to be SUPER CLEAR</a:t>
            </a:r>
          </a:p>
          <a:p>
            <a:pPr lvl="2">
              <a:buFont typeface="Wingdings"/>
              <a:buChar char="§"/>
            </a:pPr>
            <a:r>
              <a:rPr lang="en-US" b="1"/>
              <a:t>Often get better reimbursement for complexity + ACP</a:t>
            </a:r>
          </a:p>
          <a:p>
            <a:endParaRPr lang="en-US"/>
          </a:p>
        </p:txBody>
      </p:sp>
      <p:sp>
        <p:nvSpPr>
          <p:cNvPr id="3" name="Title 2">
            <a:extLst>
              <a:ext uri="{FF2B5EF4-FFF2-40B4-BE49-F238E27FC236}">
                <a16:creationId xmlns:a16="http://schemas.microsoft.com/office/drawing/2014/main" id="{8D9C830B-FD54-89B8-CB20-8DF3790AC523}"/>
              </a:ext>
            </a:extLst>
          </p:cNvPr>
          <p:cNvSpPr>
            <a:spLocks noGrp="1"/>
          </p:cNvSpPr>
          <p:nvPr>
            <p:ph type="title"/>
          </p:nvPr>
        </p:nvSpPr>
        <p:spPr/>
        <p:txBody>
          <a:bodyPr/>
          <a:lstStyle/>
          <a:p>
            <a:r>
              <a:rPr lang="en-US">
                <a:latin typeface="Georgia"/>
              </a:rPr>
              <a:t>ACP for the Outpatient Provider</a:t>
            </a:r>
            <a:r>
              <a:rPr lang="en-US" b="0" baseline="30000">
                <a:latin typeface="Georgia"/>
              </a:rPr>
              <a:t>11-12</a:t>
            </a:r>
            <a:endParaRPr lang="en-US" b="0" baseline="30000"/>
          </a:p>
        </p:txBody>
      </p:sp>
      <p:sp>
        <p:nvSpPr>
          <p:cNvPr id="4" name="Star: 5 Points 3">
            <a:extLst>
              <a:ext uri="{FF2B5EF4-FFF2-40B4-BE49-F238E27FC236}">
                <a16:creationId xmlns:a16="http://schemas.microsoft.com/office/drawing/2014/main" id="{9E15BF64-F8D5-C5D4-19CC-52ACA6116CB6}"/>
              </a:ext>
            </a:extLst>
          </p:cNvPr>
          <p:cNvSpPr/>
          <p:nvPr/>
        </p:nvSpPr>
        <p:spPr>
          <a:xfrm>
            <a:off x="403123" y="5309419"/>
            <a:ext cx="1012722" cy="1012722"/>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77680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8DD0F0-F1C6-1ACE-F5E2-0EEC020AD304}"/>
              </a:ext>
            </a:extLst>
          </p:cNvPr>
          <p:cNvSpPr>
            <a:spLocks noGrp="1"/>
          </p:cNvSpPr>
          <p:nvPr>
            <p:ph idx="1"/>
          </p:nvPr>
        </p:nvSpPr>
        <p:spPr/>
        <p:txBody>
          <a:bodyPr vert="horz" lIns="91440" tIns="45720" rIns="91440" bIns="45720" rtlCol="0" anchor="t">
            <a:normAutofit/>
          </a:bodyPr>
          <a:lstStyle/>
          <a:p>
            <a:r>
              <a:rPr lang="en-US" sz="1600">
                <a:latin typeface="Century Gothic"/>
                <a:cs typeface="Helvetica"/>
              </a:rPr>
              <a:t>Does not require completion of a formal advanced directive</a:t>
            </a:r>
          </a:p>
          <a:p>
            <a:endParaRPr lang="en-US" sz="1600">
              <a:latin typeface="Century Gothic"/>
              <a:cs typeface="Helvetica"/>
            </a:endParaRPr>
          </a:p>
          <a:p>
            <a:r>
              <a:rPr lang="en-US" sz="1600">
                <a:latin typeface="Century Gothic"/>
                <a:cs typeface="Helvetica"/>
              </a:rPr>
              <a:t>Can include things like: </a:t>
            </a:r>
          </a:p>
          <a:p>
            <a:pPr lvl="1">
              <a:buFont typeface="Courier New" panose="020B0604020202020204" pitchFamily="34" charset="0"/>
              <a:buChar char="o"/>
            </a:pPr>
            <a:r>
              <a:rPr lang="en-US" sz="1600">
                <a:latin typeface="Century Gothic"/>
                <a:cs typeface="Helvetica"/>
              </a:rPr>
              <a:t>Counseling</a:t>
            </a:r>
          </a:p>
          <a:p>
            <a:pPr lvl="1">
              <a:buFont typeface="Courier New" panose="020B0604020202020204" pitchFamily="34" charset="0"/>
              <a:buChar char="o"/>
            </a:pPr>
            <a:r>
              <a:rPr lang="en-US" sz="1600">
                <a:latin typeface="Century Gothic"/>
                <a:cs typeface="Helvetica"/>
              </a:rPr>
              <a:t>Discussion of ADs and of the risks/benefits</a:t>
            </a:r>
          </a:p>
          <a:p>
            <a:pPr lvl="1">
              <a:buFont typeface="Courier New" panose="020B0604020202020204" pitchFamily="34" charset="0"/>
              <a:buChar char="o"/>
            </a:pPr>
            <a:r>
              <a:rPr lang="en-US" sz="1600">
                <a:latin typeface="Century Gothic"/>
                <a:cs typeface="Helvetica"/>
              </a:rPr>
              <a:t>Alternatives to various ACP tools (AD, living will, durable power of attorney, POLST/MOST)</a:t>
            </a:r>
          </a:p>
          <a:p>
            <a:pPr lvl="1">
              <a:buFont typeface="Courier New" panose="020B0604020202020204" pitchFamily="34" charset="0"/>
              <a:buChar char="o"/>
            </a:pPr>
            <a:r>
              <a:rPr lang="en-US" sz="1600">
                <a:latin typeface="Century Gothic"/>
                <a:cs typeface="Helvetica"/>
              </a:rPr>
              <a:t>A patient's values and overall goals for treatment,</a:t>
            </a:r>
          </a:p>
          <a:p>
            <a:pPr lvl="1">
              <a:buFont typeface="Courier New" panose="020B0604020202020204" pitchFamily="34" charset="0"/>
              <a:buChar char="o"/>
            </a:pPr>
            <a:r>
              <a:rPr lang="en-US" sz="1600">
                <a:latin typeface="Century Gothic"/>
                <a:cs typeface="Helvetica"/>
              </a:rPr>
              <a:t>Palliative and treatment-focused options</a:t>
            </a:r>
          </a:p>
          <a:p>
            <a:pPr lvl="1">
              <a:buFont typeface="Courier New" panose="020B0604020202020204" pitchFamily="34" charset="0"/>
              <a:buChar char="o"/>
            </a:pPr>
            <a:r>
              <a:rPr lang="en-US" sz="1600">
                <a:latin typeface="Century Gothic"/>
                <a:cs typeface="Helvetica"/>
              </a:rPr>
              <a:t>Ways to avoid hospital readmission including hospice, care preferences should the patient suffer another adverse health event</a:t>
            </a:r>
          </a:p>
          <a:p>
            <a:pPr lvl="1">
              <a:buFont typeface="Courier New" panose="020B0604020202020204" pitchFamily="34" charset="0"/>
              <a:buChar char="o"/>
            </a:pPr>
            <a:r>
              <a:rPr lang="en-US" sz="1600">
                <a:latin typeface="Century Gothic"/>
                <a:cs typeface="Helvetica"/>
              </a:rPr>
              <a:t>Discussion of surrogate decision makers</a:t>
            </a:r>
          </a:p>
          <a:p>
            <a:pPr lvl="1">
              <a:buFont typeface="Courier New" panose="020B0604020202020204" pitchFamily="34" charset="0"/>
              <a:buChar char="o"/>
            </a:pPr>
            <a:endParaRPr lang="en-US" sz="1600" b="1">
              <a:solidFill>
                <a:srgbClr val="FF0000"/>
              </a:solidFill>
              <a:latin typeface="Century Gothic"/>
              <a:cs typeface="Helvetica"/>
            </a:endParaRPr>
          </a:p>
          <a:p>
            <a:pPr marL="457200" lvl="1" indent="0">
              <a:buNone/>
            </a:pPr>
            <a:r>
              <a:rPr lang="en-US" sz="1600" b="1">
                <a:solidFill>
                  <a:srgbClr val="FF0000"/>
                </a:solidFill>
                <a:latin typeface="Century Gothic"/>
                <a:cs typeface="Helvetica"/>
              </a:rPr>
              <a:t>*Review with your compliance team to ensure good understanding about ACP at your institution</a:t>
            </a:r>
            <a:endParaRPr lang="en-US" sz="1600">
              <a:solidFill>
                <a:srgbClr val="000000"/>
              </a:solidFill>
              <a:latin typeface="Century Gothic"/>
              <a:cs typeface="Helvetica"/>
            </a:endParaRPr>
          </a:p>
          <a:p>
            <a:pPr lvl="1">
              <a:buFont typeface="Courier New" panose="020B0604020202020204" pitchFamily="34" charset="0"/>
              <a:buChar char="o"/>
            </a:pPr>
            <a:endParaRPr lang="en-US" sz="700">
              <a:latin typeface="Helvetica"/>
              <a:cs typeface="Helvetica"/>
            </a:endParaRPr>
          </a:p>
          <a:p>
            <a:pPr lvl="1">
              <a:buFont typeface="Courier New" panose="020B0604020202020204" pitchFamily="34" charset="0"/>
              <a:buChar char="o"/>
            </a:pPr>
            <a:endParaRPr lang="en-US" sz="700">
              <a:latin typeface="Helvetica"/>
              <a:cs typeface="Helvetica"/>
            </a:endParaRPr>
          </a:p>
          <a:p>
            <a:endParaRPr lang="en-US">
              <a:latin typeface="Century Gothic" panose="020F0302020204030204"/>
              <a:cs typeface="Helvetica"/>
            </a:endParaRPr>
          </a:p>
        </p:txBody>
      </p:sp>
      <p:sp>
        <p:nvSpPr>
          <p:cNvPr id="3" name="Title 2">
            <a:extLst>
              <a:ext uri="{FF2B5EF4-FFF2-40B4-BE49-F238E27FC236}">
                <a16:creationId xmlns:a16="http://schemas.microsoft.com/office/drawing/2014/main" id="{91D43188-70A5-2EC3-2EE3-037FD9B1A935}"/>
              </a:ext>
            </a:extLst>
          </p:cNvPr>
          <p:cNvSpPr>
            <a:spLocks noGrp="1"/>
          </p:cNvSpPr>
          <p:nvPr>
            <p:ph type="title"/>
          </p:nvPr>
        </p:nvSpPr>
        <p:spPr/>
        <p:txBody>
          <a:bodyPr/>
          <a:lstStyle/>
          <a:p>
            <a:r>
              <a:rPr lang="en-US">
                <a:latin typeface="Georgia"/>
              </a:rPr>
              <a:t>What Counts as ACP? </a:t>
            </a:r>
            <a:r>
              <a:rPr lang="en-US" b="0" baseline="30000">
                <a:latin typeface="Georgia"/>
              </a:rPr>
              <a:t>11-12</a:t>
            </a:r>
            <a:endParaRPr lang="en-US" b="0" baseline="30000"/>
          </a:p>
        </p:txBody>
      </p:sp>
    </p:spTree>
    <p:extLst>
      <p:ext uri="{BB962C8B-B14F-4D97-AF65-F5344CB8AC3E}">
        <p14:creationId xmlns:p14="http://schemas.microsoft.com/office/powerpoint/2010/main" val="16706089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35CF4-E288-5EEB-4ACC-8A49D374F260}"/>
              </a:ext>
            </a:extLst>
          </p:cNvPr>
          <p:cNvSpPr>
            <a:spLocks noGrp="1"/>
          </p:cNvSpPr>
          <p:nvPr>
            <p:ph type="title"/>
          </p:nvPr>
        </p:nvSpPr>
        <p:spPr>
          <a:xfrm>
            <a:off x="640079" y="1134821"/>
            <a:ext cx="2405607" cy="1097280"/>
          </a:xfrm>
        </p:spPr>
        <p:txBody>
          <a:bodyPr vert="horz" lIns="91440" tIns="45720" rIns="91440" bIns="45720" rtlCol="0" anchor="t">
            <a:noAutofit/>
          </a:bodyPr>
          <a:lstStyle/>
          <a:p>
            <a:r>
              <a:rPr lang="en-US" sz="3600">
                <a:latin typeface="Georgia"/>
              </a:rPr>
              <a:t>Initial ACP</a:t>
            </a:r>
            <a:br>
              <a:rPr lang="en-US" sz="3600"/>
            </a:br>
            <a:r>
              <a:rPr lang="en-US" sz="3600">
                <a:latin typeface="Georgia"/>
              </a:rPr>
              <a:t>Note</a:t>
            </a:r>
          </a:p>
        </p:txBody>
      </p:sp>
      <p:sp>
        <p:nvSpPr>
          <p:cNvPr id="3" name="Content Placeholder 2">
            <a:extLst>
              <a:ext uri="{FF2B5EF4-FFF2-40B4-BE49-F238E27FC236}">
                <a16:creationId xmlns:a16="http://schemas.microsoft.com/office/drawing/2014/main" id="{2355154D-AFC7-CF8F-B650-745F3B5A46C0}"/>
              </a:ext>
            </a:extLst>
          </p:cNvPr>
          <p:cNvSpPr>
            <a:spLocks noGrp="1"/>
          </p:cNvSpPr>
          <p:nvPr>
            <p:ph idx="1"/>
          </p:nvPr>
        </p:nvSpPr>
        <p:spPr/>
        <p:txBody>
          <a:bodyPr vert="horz" lIns="91440" tIns="45720" rIns="91440" bIns="45720" rtlCol="0" anchor="t">
            <a:normAutofit/>
          </a:bodyPr>
          <a:lstStyle/>
          <a:p>
            <a:endParaRPr lang="en-US" sz="1100">
              <a:latin typeface="Segoe UI"/>
              <a:cs typeface="Segoe UI"/>
            </a:endParaRPr>
          </a:p>
        </p:txBody>
      </p:sp>
      <p:pic>
        <p:nvPicPr>
          <p:cNvPr id="4" name="Picture 3" descr="A screenshot of a medical survey&#10;&#10;AI-generated content may be incorrect.">
            <a:extLst>
              <a:ext uri="{FF2B5EF4-FFF2-40B4-BE49-F238E27FC236}">
                <a16:creationId xmlns:a16="http://schemas.microsoft.com/office/drawing/2014/main" id="{FB9FBFD0-D5BC-A36B-87E0-1A2162319CB7}"/>
              </a:ext>
            </a:extLst>
          </p:cNvPr>
          <p:cNvPicPr>
            <a:picLocks noChangeAspect="1"/>
          </p:cNvPicPr>
          <p:nvPr/>
        </p:nvPicPr>
        <p:blipFill>
          <a:blip r:embed="rId3"/>
          <a:stretch>
            <a:fillRect/>
          </a:stretch>
        </p:blipFill>
        <p:spPr>
          <a:xfrm>
            <a:off x="3276667" y="5549"/>
            <a:ext cx="8916270" cy="6838291"/>
          </a:xfrm>
          <a:prstGeom prst="rect">
            <a:avLst/>
          </a:prstGeom>
        </p:spPr>
      </p:pic>
      <p:sp>
        <p:nvSpPr>
          <p:cNvPr id="8" name="TextBox 7">
            <a:extLst>
              <a:ext uri="{FF2B5EF4-FFF2-40B4-BE49-F238E27FC236}">
                <a16:creationId xmlns:a16="http://schemas.microsoft.com/office/drawing/2014/main" id="{CC741D56-6CCF-D95A-02FB-DA4BC106BAB4}"/>
              </a:ext>
            </a:extLst>
          </p:cNvPr>
          <p:cNvSpPr txBox="1"/>
          <p:nvPr/>
        </p:nvSpPr>
        <p:spPr>
          <a:xfrm>
            <a:off x="122605" y="2888294"/>
            <a:ext cx="2859832" cy="1384995"/>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This must be a </a:t>
            </a:r>
            <a:r>
              <a:rPr lang="en-US" sz="1200" b="1"/>
              <a:t>NEW ACP conversation that has NOT been had by any provider during the same year.</a:t>
            </a:r>
            <a:r>
              <a:rPr lang="en-US" sz="1200"/>
              <a:t> Cannot bill twice in the same year for a NEW ACP conversation</a:t>
            </a:r>
          </a:p>
          <a:p>
            <a:endParaRPr lang="en-US" sz="1200"/>
          </a:p>
        </p:txBody>
      </p:sp>
      <p:cxnSp>
        <p:nvCxnSpPr>
          <p:cNvPr id="10" name="Straight Arrow Connector 9">
            <a:extLst>
              <a:ext uri="{FF2B5EF4-FFF2-40B4-BE49-F238E27FC236}">
                <a16:creationId xmlns:a16="http://schemas.microsoft.com/office/drawing/2014/main" id="{50C0F25C-FB4F-ED47-DAA2-3812B16259D9}"/>
              </a:ext>
            </a:extLst>
          </p:cNvPr>
          <p:cNvCxnSpPr/>
          <p:nvPr/>
        </p:nvCxnSpPr>
        <p:spPr>
          <a:xfrm flipV="1">
            <a:off x="2864093" y="5245612"/>
            <a:ext cx="334143" cy="69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985BBF5-48B7-99C9-5F0A-1F846414D515}"/>
              </a:ext>
            </a:extLst>
          </p:cNvPr>
          <p:cNvSpPr txBox="1"/>
          <p:nvPr/>
        </p:nvSpPr>
        <p:spPr>
          <a:xfrm>
            <a:off x="122605" y="4727954"/>
            <a:ext cx="2717765" cy="1200329"/>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Need to create a new note entirely for this conversation or make it VERY CLEAR within the same note that this was separate time accounted for and billed for</a:t>
            </a:r>
          </a:p>
          <a:p>
            <a:endParaRPr lang="en-US" sz="1200"/>
          </a:p>
        </p:txBody>
      </p:sp>
    </p:spTree>
    <p:extLst>
      <p:ext uri="{BB962C8B-B14F-4D97-AF65-F5344CB8AC3E}">
        <p14:creationId xmlns:p14="http://schemas.microsoft.com/office/powerpoint/2010/main" val="8316186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76A31-5F9C-288A-57D7-13D037C3DDA7}"/>
              </a:ext>
            </a:extLst>
          </p:cNvPr>
          <p:cNvSpPr>
            <a:spLocks noGrp="1"/>
          </p:cNvSpPr>
          <p:nvPr>
            <p:ph type="title"/>
          </p:nvPr>
        </p:nvSpPr>
        <p:spPr>
          <a:xfrm>
            <a:off x="545123" y="775433"/>
            <a:ext cx="2485293" cy="1331424"/>
          </a:xfrm>
        </p:spPr>
        <p:txBody>
          <a:bodyPr>
            <a:normAutofit fontScale="90000"/>
          </a:bodyPr>
          <a:lstStyle/>
          <a:p>
            <a:r>
              <a:rPr lang="en-US">
                <a:latin typeface="Georgia"/>
              </a:rPr>
              <a:t>Subsequent</a:t>
            </a:r>
            <a:br>
              <a:rPr lang="en-US"/>
            </a:br>
            <a:r>
              <a:rPr lang="en-US">
                <a:latin typeface="Georgia"/>
              </a:rPr>
              <a:t>ACP Note</a:t>
            </a:r>
          </a:p>
        </p:txBody>
      </p:sp>
      <p:cxnSp>
        <p:nvCxnSpPr>
          <p:cNvPr id="4" name="Straight Arrow Connector 3">
            <a:extLst>
              <a:ext uri="{FF2B5EF4-FFF2-40B4-BE49-F238E27FC236}">
                <a16:creationId xmlns:a16="http://schemas.microsoft.com/office/drawing/2014/main" id="{16840B14-7626-25F5-A70B-6A6444969E34}"/>
              </a:ext>
            </a:extLst>
          </p:cNvPr>
          <p:cNvCxnSpPr/>
          <p:nvPr/>
        </p:nvCxnSpPr>
        <p:spPr>
          <a:xfrm flipV="1">
            <a:off x="3110621" y="3310740"/>
            <a:ext cx="489153" cy="4571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9E2E3F7-8BB1-60AD-AFAE-E2E2C6F26ABC}"/>
              </a:ext>
            </a:extLst>
          </p:cNvPr>
          <p:cNvSpPr txBox="1"/>
          <p:nvPr/>
        </p:nvSpPr>
        <p:spPr>
          <a:xfrm>
            <a:off x="230232" y="3136360"/>
            <a:ext cx="2859832" cy="193899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Since this is a subsequent ACP conversation, you must document </a:t>
            </a:r>
            <a:r>
              <a:rPr lang="en-US" sz="1200" b="1"/>
              <a:t>what has clinically CHANGED in the patient since last ACP conversation was documented.</a:t>
            </a:r>
          </a:p>
          <a:p>
            <a:endParaRPr lang="en-US" sz="1200" b="1"/>
          </a:p>
          <a:p>
            <a:r>
              <a:rPr lang="en-US" sz="1200" b="1">
                <a:solidFill>
                  <a:srgbClr val="FF0000"/>
                </a:solidFill>
              </a:rPr>
              <a:t>*NOTE: there is NO change in the ACP code for initial vs subsequent </a:t>
            </a:r>
            <a:r>
              <a:rPr lang="en-US" sz="1200" b="1" err="1">
                <a:solidFill>
                  <a:srgbClr val="FF0000"/>
                </a:solidFill>
              </a:rPr>
              <a:t>convesattion</a:t>
            </a:r>
          </a:p>
          <a:p>
            <a:endParaRPr lang="en-US" sz="1200"/>
          </a:p>
        </p:txBody>
      </p:sp>
      <p:pic>
        <p:nvPicPr>
          <p:cNvPr id="11" name="Content Placeholder 10" descr="A screenshot of a conversation&#10;&#10;AI-generated content may be incorrect.">
            <a:extLst>
              <a:ext uri="{FF2B5EF4-FFF2-40B4-BE49-F238E27FC236}">
                <a16:creationId xmlns:a16="http://schemas.microsoft.com/office/drawing/2014/main" id="{F0F309CE-E077-EE84-CAE5-5834D895345C}"/>
              </a:ext>
            </a:extLst>
          </p:cNvPr>
          <p:cNvPicPr>
            <a:picLocks noGrp="1" noChangeAspect="1"/>
          </p:cNvPicPr>
          <p:nvPr>
            <p:ph idx="1"/>
          </p:nvPr>
        </p:nvPicPr>
        <p:blipFill>
          <a:blip r:embed="rId3"/>
          <a:stretch>
            <a:fillRect/>
          </a:stretch>
        </p:blipFill>
        <p:spPr>
          <a:xfrm>
            <a:off x="3620112" y="-1240"/>
            <a:ext cx="8576646" cy="6863853"/>
          </a:xfrm>
          <a:prstGeom prst="rect">
            <a:avLst/>
          </a:prstGeom>
        </p:spPr>
      </p:pic>
      <p:sp>
        <p:nvSpPr>
          <p:cNvPr id="3" name="TextBox 2">
            <a:extLst>
              <a:ext uri="{FF2B5EF4-FFF2-40B4-BE49-F238E27FC236}">
                <a16:creationId xmlns:a16="http://schemas.microsoft.com/office/drawing/2014/main" id="{D8FBF74B-216E-CE94-8929-C665BABC3E30}"/>
              </a:ext>
            </a:extLst>
          </p:cNvPr>
          <p:cNvSpPr txBox="1"/>
          <p:nvPr/>
        </p:nvSpPr>
        <p:spPr>
          <a:xfrm>
            <a:off x="1785501" y="6489631"/>
            <a:ext cx="1773242" cy="246221"/>
          </a:xfrm>
          <a:prstGeom prst="rect">
            <a:avLst/>
          </a:prstGeom>
          <a:noFill/>
        </p:spPr>
        <p:txBody>
          <a:bodyPr wrap="none" rtlCol="0">
            <a:spAutoFit/>
          </a:bodyPr>
          <a:lstStyle/>
          <a:p>
            <a:r>
              <a:rPr lang="en-US" sz="1000"/>
              <a:t>Image created by author</a:t>
            </a:r>
          </a:p>
        </p:txBody>
      </p:sp>
      <p:sp>
        <p:nvSpPr>
          <p:cNvPr id="8" name="Rectangle 7">
            <a:extLst>
              <a:ext uri="{FF2B5EF4-FFF2-40B4-BE49-F238E27FC236}">
                <a16:creationId xmlns:a16="http://schemas.microsoft.com/office/drawing/2014/main" id="{63627EBB-EFD6-4D8F-3F7D-A3A3FD61E6D3}"/>
              </a:ext>
            </a:extLst>
          </p:cNvPr>
          <p:cNvSpPr/>
          <p:nvPr/>
        </p:nvSpPr>
        <p:spPr>
          <a:xfrm>
            <a:off x="3650225" y="4879257"/>
            <a:ext cx="393290" cy="27038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253DBA8-DA28-B43D-DEAC-19870A1B5334}"/>
              </a:ext>
            </a:extLst>
          </p:cNvPr>
          <p:cNvSpPr txBox="1"/>
          <p:nvPr/>
        </p:nvSpPr>
        <p:spPr>
          <a:xfrm>
            <a:off x="3619499" y="4879257"/>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a:t>
            </a:r>
          </a:p>
        </p:txBody>
      </p:sp>
    </p:spTree>
    <p:extLst>
      <p:ext uri="{BB962C8B-B14F-4D97-AF65-F5344CB8AC3E}">
        <p14:creationId xmlns:p14="http://schemas.microsoft.com/office/powerpoint/2010/main" val="22760720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chart with blue rectangles and text&#10;&#10;AI-generated content may be incorrect.">
            <a:extLst>
              <a:ext uri="{FF2B5EF4-FFF2-40B4-BE49-F238E27FC236}">
                <a16:creationId xmlns:a16="http://schemas.microsoft.com/office/drawing/2014/main" id="{36097ABE-FFF0-AF33-3F16-46F5FDCDF577}"/>
              </a:ext>
            </a:extLst>
          </p:cNvPr>
          <p:cNvPicPr>
            <a:picLocks noGrp="1" noChangeAspect="1"/>
          </p:cNvPicPr>
          <p:nvPr>
            <p:ph idx="1"/>
          </p:nvPr>
        </p:nvPicPr>
        <p:blipFill>
          <a:blip r:embed="rId3"/>
          <a:stretch>
            <a:fillRect/>
          </a:stretch>
        </p:blipFill>
        <p:spPr>
          <a:xfrm>
            <a:off x="120650" y="220768"/>
            <a:ext cx="11950700" cy="5467444"/>
          </a:xfrm>
          <a:prstGeom prst="rect">
            <a:avLst/>
          </a:prstGeom>
          <a:noFill/>
        </p:spPr>
      </p:pic>
      <p:sp>
        <p:nvSpPr>
          <p:cNvPr id="6" name="TextBox 5">
            <a:extLst>
              <a:ext uri="{FF2B5EF4-FFF2-40B4-BE49-F238E27FC236}">
                <a16:creationId xmlns:a16="http://schemas.microsoft.com/office/drawing/2014/main" id="{C4CA00D8-9573-B077-31D2-531DC62621DF}"/>
              </a:ext>
            </a:extLst>
          </p:cNvPr>
          <p:cNvSpPr txBox="1"/>
          <p:nvPr/>
        </p:nvSpPr>
        <p:spPr>
          <a:xfrm>
            <a:off x="926973" y="6428926"/>
            <a:ext cx="4879603"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CPT only copyright 2024. American Medical Association. All rights reserved.</a:t>
            </a:r>
          </a:p>
        </p:txBody>
      </p:sp>
      <p:sp>
        <p:nvSpPr>
          <p:cNvPr id="7" name="TextBox 6">
            <a:extLst>
              <a:ext uri="{FF2B5EF4-FFF2-40B4-BE49-F238E27FC236}">
                <a16:creationId xmlns:a16="http://schemas.microsoft.com/office/drawing/2014/main" id="{E6DB467B-5F7A-4794-A995-6681BF7164EE}"/>
              </a:ext>
            </a:extLst>
          </p:cNvPr>
          <p:cNvSpPr txBox="1"/>
          <p:nvPr/>
        </p:nvSpPr>
        <p:spPr>
          <a:xfrm>
            <a:off x="4973252" y="6334516"/>
            <a:ext cx="5184059"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aseline="0">
                <a:latin typeface="Century Gothic"/>
              </a:rPr>
              <a:t>Figure from CAPC. Retrieved from: </a:t>
            </a:r>
            <a:r>
              <a:rPr lang="en-US" sz="800" baseline="0" err="1">
                <a:latin typeface="Century Gothic"/>
              </a:rPr>
              <a:t>doi:</a:t>
            </a:r>
            <a:r>
              <a:rPr lang="en-US" sz="800" u="sng" strike="noStrike" baseline="0" err="1">
                <a:solidFill>
                  <a:srgbClr val="002F6C"/>
                </a:solidFill>
                <a:latin typeface="Century Gothic"/>
                <a:ea typeface="Segoe UI"/>
                <a:cs typeface="Segoe UI"/>
                <a:hlinkClick r:id="rId4"/>
              </a:rPr>
              <a:t>https</a:t>
            </a:r>
            <a:r>
              <a:rPr lang="en-US" sz="800" u="sng" strike="noStrike" baseline="0">
                <a:solidFill>
                  <a:srgbClr val="002F6C"/>
                </a:solidFill>
                <a:latin typeface="Century Gothic"/>
                <a:ea typeface="Segoe UI"/>
                <a:cs typeface="Segoe UI"/>
                <a:hlinkClick r:id="rId4"/>
              </a:rPr>
              <a:t>://www.capc.org/events/recorded-webinars/palliative-care-billing-in-2026-whats-new-what-matters-and-whats-next/</a:t>
            </a:r>
            <a:r>
              <a:rPr lang="en-US" sz="800" baseline="0">
                <a:latin typeface="Century Gothic"/>
              </a:rPr>
              <a:t> on April 22,2026.</a:t>
            </a:r>
            <a:r>
              <a:rPr lang="en-US" sz="800" baseline="30000">
                <a:latin typeface="Century Gothic"/>
              </a:rPr>
              <a:t> 12</a:t>
            </a:r>
            <a:endParaRPr lang="en-US" sz="800" baseline="30000"/>
          </a:p>
          <a:p>
            <a:pPr algn="ctr"/>
            <a:endParaRPr lang="en-US"/>
          </a:p>
        </p:txBody>
      </p:sp>
    </p:spTree>
    <p:extLst>
      <p:ext uri="{BB962C8B-B14F-4D97-AF65-F5344CB8AC3E}">
        <p14:creationId xmlns:p14="http://schemas.microsoft.com/office/powerpoint/2010/main" val="14101570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chart with blue rectangles&#10;&#10;AI-generated content may be incorrect.">
            <a:extLst>
              <a:ext uri="{FF2B5EF4-FFF2-40B4-BE49-F238E27FC236}">
                <a16:creationId xmlns:a16="http://schemas.microsoft.com/office/drawing/2014/main" id="{87FA18C2-0087-C42D-DDB5-86F24B7AF26B}"/>
              </a:ext>
            </a:extLst>
          </p:cNvPr>
          <p:cNvPicPr>
            <a:picLocks noGrp="1" noChangeAspect="1"/>
          </p:cNvPicPr>
          <p:nvPr>
            <p:ph idx="1"/>
          </p:nvPr>
        </p:nvPicPr>
        <p:blipFill>
          <a:blip r:embed="rId3"/>
          <a:stretch>
            <a:fillRect/>
          </a:stretch>
        </p:blipFill>
        <p:spPr>
          <a:xfrm>
            <a:off x="147543" y="68263"/>
            <a:ext cx="11896913" cy="6067425"/>
          </a:xfrm>
          <a:prstGeom prst="rect">
            <a:avLst/>
          </a:prstGeom>
          <a:noFill/>
        </p:spPr>
      </p:pic>
      <p:sp>
        <p:nvSpPr>
          <p:cNvPr id="8" name="TextBox 7">
            <a:extLst>
              <a:ext uri="{FF2B5EF4-FFF2-40B4-BE49-F238E27FC236}">
                <a16:creationId xmlns:a16="http://schemas.microsoft.com/office/drawing/2014/main" id="{1887E349-6F28-4068-1598-82B83D999689}"/>
              </a:ext>
            </a:extLst>
          </p:cNvPr>
          <p:cNvSpPr txBox="1"/>
          <p:nvPr/>
        </p:nvSpPr>
        <p:spPr>
          <a:xfrm>
            <a:off x="1631989" y="6461257"/>
            <a:ext cx="4781431"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CPT only copyright 2024. American Medical Association. All rights reserved. </a:t>
            </a:r>
          </a:p>
        </p:txBody>
      </p:sp>
      <p:sp>
        <p:nvSpPr>
          <p:cNvPr id="9" name="TextBox 8">
            <a:extLst>
              <a:ext uri="{FF2B5EF4-FFF2-40B4-BE49-F238E27FC236}">
                <a16:creationId xmlns:a16="http://schemas.microsoft.com/office/drawing/2014/main" id="{A76BF150-F97F-B664-CE49-6F9D6C2436C7}"/>
              </a:ext>
            </a:extLst>
          </p:cNvPr>
          <p:cNvSpPr txBox="1"/>
          <p:nvPr/>
        </p:nvSpPr>
        <p:spPr>
          <a:xfrm>
            <a:off x="5786917" y="6309935"/>
            <a:ext cx="454496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aseline="0">
                <a:latin typeface="Century Gothic"/>
              </a:rPr>
              <a:t>Figure from CAPC. Retrieved from: </a:t>
            </a:r>
            <a:r>
              <a:rPr lang="en-US" sz="800" baseline="0" err="1">
                <a:latin typeface="Century Gothic"/>
              </a:rPr>
              <a:t>doi:</a:t>
            </a:r>
            <a:r>
              <a:rPr lang="en-US" sz="800" strike="noStrike" baseline="0" err="1">
                <a:solidFill>
                  <a:srgbClr val="000000"/>
                </a:solidFill>
                <a:latin typeface="Century Gothic"/>
                <a:ea typeface="Segoe UI"/>
                <a:cs typeface="Segoe UI"/>
              </a:rPr>
              <a:t>https</a:t>
            </a:r>
            <a:r>
              <a:rPr lang="en-US" sz="800" strike="noStrike" baseline="0">
                <a:solidFill>
                  <a:srgbClr val="000000"/>
                </a:solidFill>
                <a:latin typeface="Century Gothic"/>
                <a:ea typeface="Segoe UI"/>
                <a:cs typeface="Segoe UI"/>
              </a:rPr>
              <a:t>://www.capc.org/events/recorded-webinars/palliative-care-billing-in-2026-whats-new-what-matters-and-whats-next/</a:t>
            </a:r>
            <a:r>
              <a:rPr lang="en-US" sz="800" baseline="0">
                <a:latin typeface="Century Gothic"/>
              </a:rPr>
              <a:t> on April 22,2026.</a:t>
            </a:r>
            <a:r>
              <a:rPr lang="en-US" sz="800">
                <a:latin typeface="Century Gothic"/>
              </a:rPr>
              <a:t> </a:t>
            </a:r>
            <a:r>
              <a:rPr lang="en-US" sz="800" baseline="30000">
                <a:latin typeface="Century Gothic"/>
              </a:rPr>
              <a:t>12</a:t>
            </a:r>
            <a:endParaRPr lang="en-US" sz="800" baseline="30000"/>
          </a:p>
        </p:txBody>
      </p:sp>
    </p:spTree>
    <p:extLst>
      <p:ext uri="{BB962C8B-B14F-4D97-AF65-F5344CB8AC3E}">
        <p14:creationId xmlns:p14="http://schemas.microsoft.com/office/powerpoint/2010/main" val="34368327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677318-83C8-91DA-822F-66AD4BB9A642}"/>
              </a:ext>
            </a:extLst>
          </p:cNvPr>
          <p:cNvSpPr>
            <a:spLocks noGrp="1"/>
          </p:cNvSpPr>
          <p:nvPr>
            <p:ph idx="1"/>
          </p:nvPr>
        </p:nvSpPr>
        <p:spPr/>
        <p:txBody>
          <a:bodyPr vert="horz" lIns="91440" tIns="45720" rIns="91440" bIns="45720" rtlCol="0" anchor="t">
            <a:normAutofit fontScale="77500" lnSpcReduction="20000"/>
          </a:bodyPr>
          <a:lstStyle/>
          <a:p>
            <a:r>
              <a:rPr lang="en-US"/>
              <a:t>Post-COVID this expanded</a:t>
            </a:r>
          </a:p>
          <a:p>
            <a:endParaRPr lang="en-US"/>
          </a:p>
          <a:p>
            <a:r>
              <a:rPr lang="en-US"/>
              <a:t>Bill standard E/M codes + modifier (95 for video, 93 for audio only)</a:t>
            </a:r>
          </a:p>
          <a:p>
            <a:endParaRPr lang="en-US"/>
          </a:p>
          <a:p>
            <a:r>
              <a:rPr lang="en-US"/>
              <a:t>Helpful for patients</a:t>
            </a:r>
          </a:p>
          <a:p>
            <a:pPr lvl="1">
              <a:buFont typeface="Courier New" panose="020B0604020202020204" pitchFamily="34" charset="0"/>
              <a:buChar char="o"/>
            </a:pPr>
            <a:r>
              <a:rPr lang="en-US"/>
              <a:t>who have been coming to clinic but are now declining and terminal, not ready yet for hospice</a:t>
            </a:r>
          </a:p>
          <a:p>
            <a:pPr lvl="1">
              <a:buFont typeface="Courier New" panose="020B0604020202020204" pitchFamily="34" charset="0"/>
              <a:buChar char="o"/>
            </a:pPr>
            <a:r>
              <a:rPr lang="en-US"/>
              <a:t>Need acute symptom management and cannot physically come in</a:t>
            </a:r>
          </a:p>
          <a:p>
            <a:pPr lvl="1">
              <a:buFont typeface="Courier New" panose="020B0604020202020204" pitchFamily="34" charset="0"/>
              <a:buChar char="o"/>
            </a:pPr>
            <a:endParaRPr lang="en-US"/>
          </a:p>
          <a:p>
            <a:r>
              <a:rPr lang="en-US"/>
              <a:t>Rule of thumb: if a patient cannot see me in clinic, they are likely not most appropriate for PCC and likely most appropriate for home palliative care</a:t>
            </a:r>
          </a:p>
          <a:p>
            <a:pPr lvl="1">
              <a:buFont typeface="Courier New" panose="020B0604020202020204" pitchFamily="34" charset="0"/>
              <a:buChar char="o"/>
            </a:pPr>
            <a:r>
              <a:rPr lang="en-US"/>
              <a:t>It is best practice for long-term controlled medication management, also dictated by state laws, to be able to see a patient in person. </a:t>
            </a:r>
          </a:p>
          <a:p>
            <a:pPr lvl="2">
              <a:buFont typeface="Wingdings" panose="020B0604020202020204" pitchFamily="34" charset="0"/>
              <a:buChar char="§"/>
            </a:pPr>
            <a:r>
              <a:rPr lang="en-US"/>
              <a:t> In the Emory SCC, patients on controlled medications are seen at least q6 months in person and in between q3 months virtually is allowed</a:t>
            </a:r>
          </a:p>
          <a:p>
            <a:pPr lvl="2">
              <a:buFont typeface="Wingdings" panose="020B0604020202020204" pitchFamily="34" charset="0"/>
              <a:buChar char="§"/>
            </a:pPr>
            <a:r>
              <a:rPr lang="en-US"/>
              <a:t>Exceptions, per state, for the terminally ill</a:t>
            </a:r>
          </a:p>
        </p:txBody>
      </p:sp>
      <p:sp>
        <p:nvSpPr>
          <p:cNvPr id="3" name="Title 2">
            <a:extLst>
              <a:ext uri="{FF2B5EF4-FFF2-40B4-BE49-F238E27FC236}">
                <a16:creationId xmlns:a16="http://schemas.microsoft.com/office/drawing/2014/main" id="{77428D45-0E3F-260C-D1B7-8CF30056CEA0}"/>
              </a:ext>
            </a:extLst>
          </p:cNvPr>
          <p:cNvSpPr>
            <a:spLocks noGrp="1"/>
          </p:cNvSpPr>
          <p:nvPr>
            <p:ph type="title"/>
          </p:nvPr>
        </p:nvSpPr>
        <p:spPr/>
        <p:txBody>
          <a:bodyPr/>
          <a:lstStyle/>
          <a:p>
            <a:r>
              <a:rPr lang="en-US"/>
              <a:t>Telehealth in Outpatient PC</a:t>
            </a:r>
          </a:p>
        </p:txBody>
      </p:sp>
    </p:spTree>
    <p:extLst>
      <p:ext uri="{BB962C8B-B14F-4D97-AF65-F5344CB8AC3E}">
        <p14:creationId xmlns:p14="http://schemas.microsoft.com/office/powerpoint/2010/main" val="42152659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58254" y="-358254"/>
            <a:ext cx="6858000" cy="7574507"/>
          </a:xfrm>
          <a:prstGeom prst="rect">
            <a:avLst/>
          </a:prstGeom>
          <a:ln>
            <a:noFill/>
          </a:ln>
          <a:effectLst>
            <a:outerShdw blurRad="304800" dist="317500" sx="94000" sy="94000" algn="l"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8A97B2-E5A8-8AEC-8063-FABF8AE2ADE9}"/>
              </a:ext>
            </a:extLst>
          </p:cNvPr>
          <p:cNvSpPr>
            <a:spLocks noGrp="1"/>
          </p:cNvSpPr>
          <p:nvPr>
            <p:ph type="title"/>
          </p:nvPr>
        </p:nvSpPr>
        <p:spPr>
          <a:xfrm>
            <a:off x="758952" y="4853796"/>
            <a:ext cx="6032738" cy="1288211"/>
          </a:xfrm>
        </p:spPr>
        <p:txBody>
          <a:bodyPr anchor="b">
            <a:normAutofit/>
          </a:bodyPr>
          <a:lstStyle/>
          <a:p>
            <a:r>
              <a:rPr lang="en-US" sz="3400">
                <a:latin typeface="Georgia"/>
              </a:rPr>
              <a:t>Palli-psych Collaborative Care Model</a:t>
            </a:r>
            <a:endParaRPr lang="en-US" sz="3400"/>
          </a:p>
        </p:txBody>
      </p:sp>
      <p:pic>
        <p:nvPicPr>
          <p:cNvPr id="4" name="Picture 3">
            <a:extLst>
              <a:ext uri="{FF2B5EF4-FFF2-40B4-BE49-F238E27FC236}">
                <a16:creationId xmlns:a16="http://schemas.microsoft.com/office/drawing/2014/main" id="{B2BD9ABC-5726-ABB2-7F1E-EE1063F1A4EA}"/>
              </a:ext>
            </a:extLst>
          </p:cNvPr>
          <p:cNvPicPr>
            <a:picLocks noChangeAspect="1"/>
          </p:cNvPicPr>
          <p:nvPr/>
        </p:nvPicPr>
        <p:blipFill>
          <a:blip r:embed="rId3"/>
          <a:stretch>
            <a:fillRect/>
          </a:stretch>
        </p:blipFill>
        <p:spPr>
          <a:xfrm>
            <a:off x="849979" y="705531"/>
            <a:ext cx="5782020" cy="3527033"/>
          </a:xfrm>
          <a:prstGeom prst="rect">
            <a:avLst/>
          </a:prstGeom>
        </p:spPr>
      </p:pic>
      <p:sp>
        <p:nvSpPr>
          <p:cNvPr id="3" name="Content Placeholder 2">
            <a:extLst>
              <a:ext uri="{FF2B5EF4-FFF2-40B4-BE49-F238E27FC236}">
                <a16:creationId xmlns:a16="http://schemas.microsoft.com/office/drawing/2014/main" id="{551EAAE3-5F8B-BDC3-8377-B3D7D48B457A}"/>
              </a:ext>
            </a:extLst>
          </p:cNvPr>
          <p:cNvSpPr>
            <a:spLocks noGrp="1"/>
          </p:cNvSpPr>
          <p:nvPr>
            <p:ph idx="1"/>
          </p:nvPr>
        </p:nvSpPr>
        <p:spPr>
          <a:xfrm>
            <a:off x="8266006" y="743803"/>
            <a:ext cx="3304272" cy="5474173"/>
          </a:xfrm>
        </p:spPr>
        <p:txBody>
          <a:bodyPr vert="horz" lIns="91440" tIns="45720" rIns="91440" bIns="45720" rtlCol="0" anchor="ctr">
            <a:normAutofit/>
          </a:bodyPr>
          <a:lstStyle/>
          <a:p>
            <a:pPr>
              <a:lnSpc>
                <a:spcPct val="90000"/>
              </a:lnSpc>
            </a:pPr>
            <a:r>
              <a:rPr lang="en-US" sz="1400"/>
              <a:t>In SCC, we have a collaborative care model with palliative care and psychiatry </a:t>
            </a:r>
          </a:p>
          <a:p>
            <a:pPr>
              <a:lnSpc>
                <a:spcPct val="90000"/>
              </a:lnSpc>
            </a:pPr>
            <a:r>
              <a:rPr lang="en-US" sz="1400"/>
              <a:t>LCSW become trained licensed therapists and conduct therapy with patients</a:t>
            </a:r>
          </a:p>
          <a:p>
            <a:pPr lvl="1">
              <a:lnSpc>
                <a:spcPct val="90000"/>
              </a:lnSpc>
              <a:buFont typeface="Courier New" panose="020B0604020202020204" pitchFamily="34" charset="0"/>
              <a:buChar char="o"/>
            </a:pPr>
            <a:r>
              <a:rPr lang="en-US" sz="1400"/>
              <a:t>Expands access to mental health</a:t>
            </a:r>
          </a:p>
          <a:p>
            <a:pPr lvl="1">
              <a:lnSpc>
                <a:spcPct val="90000"/>
              </a:lnSpc>
              <a:buFont typeface="Courier New" panose="020B0604020202020204" pitchFamily="34" charset="0"/>
              <a:buChar char="o"/>
            </a:pPr>
            <a:r>
              <a:rPr lang="en-US" sz="1400"/>
              <a:t>Increases interdisciplinary communication "in house" for better care</a:t>
            </a:r>
          </a:p>
          <a:p>
            <a:pPr lvl="1">
              <a:lnSpc>
                <a:spcPct val="90000"/>
              </a:lnSpc>
              <a:buFont typeface="Courier New" panose="020B0604020202020204" pitchFamily="34" charset="0"/>
              <a:buChar char="o"/>
            </a:pPr>
            <a:r>
              <a:rPr lang="en-US" sz="1400"/>
              <a:t>Our LCSW/therapies are specialized in caring for complex serious illness (especially cancer)which is unique in the mental health space</a:t>
            </a:r>
          </a:p>
          <a:p>
            <a:pPr>
              <a:lnSpc>
                <a:spcPct val="90000"/>
              </a:lnSpc>
            </a:pPr>
            <a:r>
              <a:rPr lang="en-US" sz="1400"/>
              <a:t>Payment is based on time </a:t>
            </a:r>
          </a:p>
          <a:p>
            <a:pPr>
              <a:lnSpc>
                <a:spcPct val="90000"/>
              </a:lnSpc>
            </a:pPr>
            <a:r>
              <a:rPr lang="en-US" sz="1400"/>
              <a:t>Codes: 99492-99494</a:t>
            </a:r>
          </a:p>
          <a:p>
            <a:pPr>
              <a:lnSpc>
                <a:spcPct val="90000"/>
              </a:lnSpc>
            </a:pPr>
            <a:r>
              <a:rPr lang="en-US" sz="1400" b="1"/>
              <a:t>Opportunity for IDT re-imbursement!</a:t>
            </a:r>
          </a:p>
          <a:p>
            <a:pPr>
              <a:lnSpc>
                <a:spcPct val="90000"/>
              </a:lnSpc>
            </a:pPr>
            <a:endParaRPr lang="en-US" sz="1400"/>
          </a:p>
          <a:p>
            <a:pPr lvl="1">
              <a:lnSpc>
                <a:spcPct val="90000"/>
              </a:lnSpc>
              <a:buFont typeface="Courier New" panose="020B0604020202020204" pitchFamily="34" charset="0"/>
              <a:buChar char="o"/>
            </a:pPr>
            <a:endParaRPr lang="en-US" sz="1400"/>
          </a:p>
          <a:p>
            <a:pPr>
              <a:lnSpc>
                <a:spcPct val="90000"/>
              </a:lnSpc>
            </a:pPr>
            <a:endParaRPr lang="en-US" sz="1400"/>
          </a:p>
        </p:txBody>
      </p:sp>
      <p:sp>
        <p:nvSpPr>
          <p:cNvPr id="6" name="TextBox 5">
            <a:extLst>
              <a:ext uri="{FF2B5EF4-FFF2-40B4-BE49-F238E27FC236}">
                <a16:creationId xmlns:a16="http://schemas.microsoft.com/office/drawing/2014/main" id="{19E4CA0E-8F66-5C2B-6ABE-6879E6A76F46}"/>
              </a:ext>
            </a:extLst>
          </p:cNvPr>
          <p:cNvSpPr txBox="1"/>
          <p:nvPr/>
        </p:nvSpPr>
        <p:spPr>
          <a:xfrm>
            <a:off x="431962" y="4302630"/>
            <a:ext cx="7547197" cy="5488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975"/>
              </a:lnSpc>
            </a:pPr>
            <a:r>
              <a:rPr lang="en-US" sz="800"/>
              <a:t>Figure from CMS, retrieved from: </a:t>
            </a:r>
            <a:r>
              <a:rPr lang="en-US" sz="800">
                <a:solidFill>
                  <a:srgbClr val="333333"/>
                </a:solidFill>
                <a:highlight>
                  <a:srgbClr val="FFFFFF"/>
                </a:highlight>
                <a:latin typeface="Segoe UI"/>
                <a:cs typeface="Segoe UI"/>
                <a:hlinkClick r:id="rId4"/>
              </a:rPr>
              <a:t>https://www.cms.gov/files/document/mln909432-behavioral-health-integration-services.pdf</a:t>
            </a:r>
            <a:r>
              <a:rPr lang="en-US" sz="800">
                <a:solidFill>
                  <a:srgbClr val="333333"/>
                </a:solidFill>
                <a:highlight>
                  <a:srgbClr val="FFFFFF"/>
                </a:highlight>
                <a:latin typeface="Segoe UI"/>
                <a:cs typeface="Segoe UI"/>
              </a:rPr>
              <a:t> </a:t>
            </a:r>
            <a:r>
              <a:rPr lang="en-US" sz="800"/>
              <a:t>on April 22,2026.​</a:t>
            </a:r>
            <a:r>
              <a:rPr lang="en-US" sz="800" baseline="30000"/>
              <a:t>13</a:t>
            </a:r>
          </a:p>
          <a:p>
            <a:pPr algn="ctr" rtl="0">
              <a:lnSpc>
                <a:spcPts val="1575"/>
              </a:lnSpc>
            </a:pPr>
            <a:r>
              <a:rPr lang="en-US" sz="800"/>
              <a:t>​</a:t>
            </a:r>
          </a:p>
          <a:p>
            <a:pPr algn="ctr"/>
            <a:endParaRPr lang="en-US" sz="800"/>
          </a:p>
        </p:txBody>
      </p:sp>
    </p:spTree>
    <p:extLst>
      <p:ext uri="{BB962C8B-B14F-4D97-AF65-F5344CB8AC3E}">
        <p14:creationId xmlns:p14="http://schemas.microsoft.com/office/powerpoint/2010/main" val="641293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F3CB1-B5E5-37AF-7F30-5FB170955FE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ACFA01F-EA5A-4584-0A7F-D1DB17F523E9}"/>
              </a:ext>
            </a:extLst>
          </p:cNvPr>
          <p:cNvSpPr>
            <a:spLocks noGrp="1"/>
          </p:cNvSpPr>
          <p:nvPr>
            <p:ph type="title"/>
          </p:nvPr>
        </p:nvSpPr>
        <p:spPr>
          <a:xfrm>
            <a:off x="831850" y="1439414"/>
            <a:ext cx="7169150" cy="2091418"/>
          </a:xfrm>
        </p:spPr>
        <p:txBody>
          <a:bodyPr wrap="square" anchor="b">
            <a:normAutofit/>
          </a:bodyPr>
          <a:lstStyle/>
          <a:p>
            <a:r>
              <a:rPr lang="en-US"/>
              <a:t>Learning Objective</a:t>
            </a:r>
          </a:p>
        </p:txBody>
      </p:sp>
      <p:sp>
        <p:nvSpPr>
          <p:cNvPr id="2" name="Content Placeholder 1">
            <a:extLst>
              <a:ext uri="{FF2B5EF4-FFF2-40B4-BE49-F238E27FC236}">
                <a16:creationId xmlns:a16="http://schemas.microsoft.com/office/drawing/2014/main" id="{21F4E3FC-8800-8A9C-C99E-0B4DBF52F831}"/>
              </a:ext>
            </a:extLst>
          </p:cNvPr>
          <p:cNvSpPr>
            <a:spLocks noGrp="1"/>
          </p:cNvSpPr>
          <p:nvPr>
            <p:ph type="body" idx="1"/>
          </p:nvPr>
        </p:nvSpPr>
        <p:spPr>
          <a:xfrm>
            <a:off x="831850" y="3872610"/>
            <a:ext cx="7169150" cy="1500187"/>
          </a:xfrm>
        </p:spPr>
        <p:txBody>
          <a:bodyPr vert="horz" wrap="square" lIns="91440" tIns="45720" rIns="91440" bIns="45720" rtlCol="0" anchor="t">
            <a:normAutofit/>
          </a:bodyPr>
          <a:lstStyle/>
          <a:p>
            <a:r>
              <a:rPr lang="en-US" b="1">
                <a:solidFill>
                  <a:srgbClr val="FFFFFF"/>
                </a:solidFill>
                <a:latin typeface="Century Gothic"/>
                <a:ea typeface="Calibri"/>
                <a:cs typeface="Calibri"/>
              </a:rPr>
              <a:t>Compare common outpatient PC billing pit-falls and optimization strategies </a:t>
            </a:r>
          </a:p>
          <a:p>
            <a:endParaRPr lang="en-US" b="1">
              <a:solidFill>
                <a:srgbClr val="FFFFFF"/>
              </a:solidFill>
              <a:latin typeface="Century Gothic"/>
              <a:ea typeface="Calibri"/>
              <a:cs typeface="Calibri"/>
            </a:endParaRPr>
          </a:p>
          <a:p>
            <a:pPr lvl="1">
              <a:buFont typeface="Courier New" panose="020B0604020202020204" pitchFamily="34" charset="0"/>
              <a:buChar char="o"/>
            </a:pPr>
            <a:endParaRPr lang="en-US" sz="1900" b="1">
              <a:solidFill>
                <a:schemeClr val="lt1"/>
              </a:solidFill>
            </a:endParaRPr>
          </a:p>
          <a:p>
            <a:pPr lvl="1">
              <a:buFont typeface="Courier New" panose="020B0604020202020204" pitchFamily="34" charset="0"/>
              <a:buChar char="o"/>
            </a:pPr>
            <a:endParaRPr lang="en-US" sz="1900" b="1">
              <a:solidFill>
                <a:schemeClr val="lt1"/>
              </a:solidFill>
            </a:endParaRPr>
          </a:p>
          <a:p>
            <a:endParaRPr lang="en-US" sz="1900"/>
          </a:p>
        </p:txBody>
      </p:sp>
    </p:spTree>
    <p:extLst>
      <p:ext uri="{BB962C8B-B14F-4D97-AF65-F5344CB8AC3E}">
        <p14:creationId xmlns:p14="http://schemas.microsoft.com/office/powerpoint/2010/main" val="32077497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884C25D-E005-893F-54B0-59B03DBC27CB}"/>
              </a:ext>
            </a:extLst>
          </p:cNvPr>
          <p:cNvSpPr>
            <a:spLocks noGrp="1"/>
          </p:cNvSpPr>
          <p:nvPr>
            <p:ph idx="1"/>
          </p:nvPr>
        </p:nvSpPr>
        <p:spPr/>
        <p:txBody>
          <a:bodyPr vert="horz" lIns="91440" tIns="45720" rIns="91440" bIns="45720" rtlCol="0" anchor="t">
            <a:noAutofit/>
          </a:bodyPr>
          <a:lstStyle/>
          <a:p>
            <a:r>
              <a:rPr lang="en-US" sz="1600"/>
              <a:t>Underbilling for what you actually do</a:t>
            </a:r>
          </a:p>
          <a:p>
            <a:pPr lvl="1"/>
            <a:r>
              <a:rPr lang="en-US" sz="1600"/>
              <a:t>Not billing enough of ALL the time spent</a:t>
            </a:r>
          </a:p>
          <a:p>
            <a:pPr lvl="1"/>
            <a:r>
              <a:rPr lang="en-US" sz="1600"/>
              <a:t>Not using correct time documentation</a:t>
            </a:r>
          </a:p>
          <a:p>
            <a:pPr lvl="1"/>
            <a:r>
              <a:rPr lang="en-US" sz="1600"/>
              <a:t>Under-coding complexity and not documenting the supporting elements</a:t>
            </a:r>
          </a:p>
          <a:p>
            <a:pPr lvl="1"/>
            <a:r>
              <a:rPr lang="en-US" sz="1600"/>
              <a:t>Not realizing that you are actually conducting ACP and not billing for it.</a:t>
            </a:r>
          </a:p>
          <a:p>
            <a:pPr lvl="1"/>
            <a:endParaRPr lang="en-US" sz="1600">
              <a:solidFill>
                <a:srgbClr val="000000"/>
              </a:solidFill>
            </a:endParaRPr>
          </a:p>
          <a:p>
            <a:pPr>
              <a:buFont typeface="Arial"/>
              <a:buChar char="•"/>
            </a:pPr>
            <a:r>
              <a:rPr lang="en-US" sz="1600">
                <a:solidFill>
                  <a:srgbClr val="FF0000"/>
                </a:solidFill>
              </a:rPr>
              <a:t>It may be higher yield to bill on complexity for the visit and then bill units of separate ACP. </a:t>
            </a:r>
          </a:p>
          <a:p>
            <a:pPr>
              <a:buFont typeface="Arial"/>
              <a:buChar char="•"/>
            </a:pPr>
            <a:endParaRPr lang="en-US" sz="1600">
              <a:solidFill>
                <a:srgbClr val="FF0000"/>
              </a:solidFill>
            </a:endParaRPr>
          </a:p>
          <a:p>
            <a:pPr>
              <a:buFont typeface="Arial"/>
              <a:buChar char="•"/>
            </a:pPr>
            <a:r>
              <a:rPr lang="en-US" sz="1600">
                <a:solidFill>
                  <a:srgbClr val="FF0000"/>
                </a:solidFill>
              </a:rPr>
              <a:t>If billing both E/M visit on time AND ACP on time, ensure both are CLEARLY </a:t>
            </a:r>
            <a:r>
              <a:rPr lang="en-US" sz="1600" err="1">
                <a:solidFill>
                  <a:srgbClr val="FF0000"/>
                </a:solidFill>
              </a:rPr>
              <a:t>seperately</a:t>
            </a:r>
            <a:r>
              <a:rPr lang="en-US" sz="1600">
                <a:solidFill>
                  <a:srgbClr val="FF0000"/>
                </a:solidFill>
              </a:rPr>
              <a:t> documented</a:t>
            </a:r>
            <a:endParaRPr lang="en-US" sz="1600"/>
          </a:p>
          <a:p>
            <a:pPr lvl="2"/>
            <a:endParaRPr lang="en-US" sz="1600">
              <a:solidFill>
                <a:srgbClr val="FF0000"/>
              </a:solidFill>
            </a:endParaRPr>
          </a:p>
          <a:p>
            <a:r>
              <a:rPr lang="en-US" sz="1600"/>
              <a:t>Poor ICD-10 linkage</a:t>
            </a:r>
          </a:p>
          <a:p>
            <a:endParaRPr lang="en-US" sz="1600"/>
          </a:p>
          <a:p>
            <a:r>
              <a:rPr lang="en-US" sz="1600"/>
              <a:t>Forgetting your add-on codes! Revenue comes from stacking E/M complexity with appropriate add-on codes, not just visit volume</a:t>
            </a:r>
          </a:p>
          <a:p>
            <a:pPr lvl="1"/>
            <a:r>
              <a:rPr lang="en-US" sz="1600"/>
              <a:t>Forgetting G2211 when eligible</a:t>
            </a:r>
          </a:p>
          <a:p>
            <a:endParaRPr lang="en-US"/>
          </a:p>
          <a:p>
            <a:endParaRPr lang="en-US"/>
          </a:p>
        </p:txBody>
      </p:sp>
      <p:sp>
        <p:nvSpPr>
          <p:cNvPr id="3" name="Title 2">
            <a:extLst>
              <a:ext uri="{FF2B5EF4-FFF2-40B4-BE49-F238E27FC236}">
                <a16:creationId xmlns:a16="http://schemas.microsoft.com/office/drawing/2014/main" id="{7BA3005D-5BB4-DE84-BA49-2A0C053BCFEC}"/>
              </a:ext>
            </a:extLst>
          </p:cNvPr>
          <p:cNvSpPr>
            <a:spLocks noGrp="1"/>
          </p:cNvSpPr>
          <p:nvPr>
            <p:ph type="title"/>
          </p:nvPr>
        </p:nvSpPr>
        <p:spPr/>
        <p:txBody>
          <a:bodyPr/>
          <a:lstStyle/>
          <a:p>
            <a:r>
              <a:rPr lang="en-US"/>
              <a:t>Outpatient PC Billing Pitfalls</a:t>
            </a:r>
          </a:p>
        </p:txBody>
      </p:sp>
    </p:spTree>
    <p:extLst>
      <p:ext uri="{BB962C8B-B14F-4D97-AF65-F5344CB8AC3E}">
        <p14:creationId xmlns:p14="http://schemas.microsoft.com/office/powerpoint/2010/main" val="628561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oster with text and images&#10;&#10;AI-generated content may be incorrect.">
            <a:extLst>
              <a:ext uri="{FF2B5EF4-FFF2-40B4-BE49-F238E27FC236}">
                <a16:creationId xmlns:a16="http://schemas.microsoft.com/office/drawing/2014/main" id="{C497A303-BE3B-CC16-990A-F501C7BE329E}"/>
              </a:ext>
            </a:extLst>
          </p:cNvPr>
          <p:cNvPicPr>
            <a:picLocks noChangeAspect="1"/>
          </p:cNvPicPr>
          <p:nvPr/>
        </p:nvPicPr>
        <p:blipFill>
          <a:blip r:embed="rId3"/>
          <a:stretch>
            <a:fillRect/>
          </a:stretch>
        </p:blipFill>
        <p:spPr>
          <a:xfrm>
            <a:off x="-1430" y="0"/>
            <a:ext cx="12172802" cy="6858000"/>
          </a:xfrm>
          <a:prstGeom prst="rect">
            <a:avLst/>
          </a:prstGeom>
        </p:spPr>
      </p:pic>
      <p:sp>
        <p:nvSpPr>
          <p:cNvPr id="2" name="TextBox 1">
            <a:extLst>
              <a:ext uri="{FF2B5EF4-FFF2-40B4-BE49-F238E27FC236}">
                <a16:creationId xmlns:a16="http://schemas.microsoft.com/office/drawing/2014/main" id="{6325CAD6-DB8A-9630-18B6-0E5C10FAE942}"/>
              </a:ext>
            </a:extLst>
          </p:cNvPr>
          <p:cNvSpPr txBox="1"/>
          <p:nvPr/>
        </p:nvSpPr>
        <p:spPr>
          <a:xfrm>
            <a:off x="1189108" y="6612898"/>
            <a:ext cx="843538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rgbClr val="333333"/>
                </a:solidFill>
                <a:highlight>
                  <a:srgbClr val="FFFFFF"/>
                </a:highlight>
              </a:rPr>
              <a:t>By OpenAI's ChatGPT, May 2026 (</a:t>
            </a:r>
            <a:r>
              <a:rPr lang="en-US" sz="800">
                <a:solidFill>
                  <a:srgbClr val="333333"/>
                </a:solidFill>
                <a:highlight>
                  <a:srgbClr val="FFFFFF"/>
                </a:highlight>
                <a:hlinkClick r:id="rId4"/>
              </a:rPr>
              <a:t>www.chatgpt.com</a:t>
            </a:r>
            <a:r>
              <a:rPr lang="en-US" sz="800">
                <a:solidFill>
                  <a:srgbClr val="333333"/>
                </a:solidFill>
                <a:highlight>
                  <a:srgbClr val="FFFFFF"/>
                </a:highlight>
              </a:rPr>
              <a:t>). Figure </a:t>
            </a:r>
            <a:r>
              <a:rPr lang="en-US" sz="800">
                <a:solidFill>
                  <a:srgbClr val="333333"/>
                </a:solidFill>
                <a:highlight>
                  <a:srgbClr val="FFFFFF"/>
                </a:highlight>
                <a:latin typeface="Century Gothic"/>
                <a:cs typeface="Segoe UI"/>
              </a:rPr>
              <a:t>generated using the prompt "create an image to organize </a:t>
            </a:r>
            <a:r>
              <a:rPr lang="en-US" sz="800">
                <a:solidFill>
                  <a:srgbClr val="333333"/>
                </a:solidFill>
                <a:highlight>
                  <a:srgbClr val="FFFFFF"/>
                </a:highlight>
                <a:cs typeface="Segoe UI"/>
              </a:rPr>
              <a:t>the following information"</a:t>
            </a:r>
            <a:endParaRPr lang="en-US" sz="800">
              <a:solidFill>
                <a:srgbClr val="000000"/>
              </a:solidFill>
            </a:endParaRPr>
          </a:p>
          <a:p>
            <a:endParaRPr lang="en-US" sz="1000">
              <a:solidFill>
                <a:srgbClr val="000000"/>
              </a:solidFill>
              <a:cs typeface="Segoe UI"/>
            </a:endParaRPr>
          </a:p>
        </p:txBody>
      </p:sp>
    </p:spTree>
    <p:extLst>
      <p:ext uri="{BB962C8B-B14F-4D97-AF65-F5344CB8AC3E}">
        <p14:creationId xmlns:p14="http://schemas.microsoft.com/office/powerpoint/2010/main" val="36244289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569A605-9A7A-3A03-89BE-DE04B84AA19F}"/>
              </a:ext>
            </a:extLst>
          </p:cNvPr>
          <p:cNvSpPr>
            <a:spLocks noGrp="1"/>
          </p:cNvSpPr>
          <p:nvPr>
            <p:ph idx="1"/>
          </p:nvPr>
        </p:nvSpPr>
        <p:spPr/>
        <p:txBody>
          <a:bodyPr vert="horz" lIns="91440" tIns="45720" rIns="91440" bIns="45720" rtlCol="0" anchor="t">
            <a:normAutofit fontScale="92500" lnSpcReduction="20000"/>
          </a:bodyPr>
          <a:lstStyle/>
          <a:p>
            <a:r>
              <a:rPr lang="en-US">
                <a:latin typeface="Century Gothic"/>
              </a:rPr>
              <a:t>Get credit for the inter-visit care</a:t>
            </a:r>
          </a:p>
          <a:p>
            <a:pPr lvl="1">
              <a:buFont typeface="Calibri" panose="020B0604020202020204" pitchFamily="34" charset="0"/>
              <a:buChar char="-"/>
            </a:pPr>
            <a:r>
              <a:rPr lang="en-US" sz="2400"/>
              <a:t>"</a:t>
            </a:r>
            <a:r>
              <a:rPr lang="en-US" sz="2400" b="1"/>
              <a:t>Brief Check-In Code" 98016</a:t>
            </a:r>
            <a:r>
              <a:rPr lang="en-US" sz="2400"/>
              <a:t> for portal messages, on-call messages</a:t>
            </a:r>
            <a:endParaRPr lang="en-US" sz="2400">
              <a:latin typeface="Century Gothic"/>
            </a:endParaRPr>
          </a:p>
          <a:p>
            <a:pPr lvl="1">
              <a:buFont typeface="Calibri" panose="020B0604020202020204" pitchFamily="34" charset="0"/>
              <a:buChar char="-"/>
            </a:pPr>
            <a:endParaRPr lang="en-US"/>
          </a:p>
          <a:p>
            <a:r>
              <a:rPr lang="en-US"/>
              <a:t>Utilize the add-on codes</a:t>
            </a:r>
          </a:p>
          <a:p>
            <a:endParaRPr lang="en-US"/>
          </a:p>
          <a:p>
            <a:r>
              <a:rPr lang="en-US"/>
              <a:t>Bill the ACP; it is more than just completing formal documents</a:t>
            </a:r>
          </a:p>
          <a:p>
            <a:endParaRPr lang="en-US"/>
          </a:p>
          <a:p>
            <a:r>
              <a:rPr lang="en-US"/>
              <a:t>Master when its best to use time vs. complexity billing </a:t>
            </a:r>
          </a:p>
          <a:p>
            <a:endParaRPr lang="en-US"/>
          </a:p>
          <a:p>
            <a:r>
              <a:rPr lang="en-US"/>
              <a:t>Based on complexity of our PC patients, most MDM visits are a level 4 or 5</a:t>
            </a:r>
          </a:p>
          <a:p>
            <a:endParaRPr lang="en-US"/>
          </a:p>
          <a:p>
            <a:r>
              <a:rPr lang="en-US"/>
              <a:t>See if your clinic could set up a way to utilize CCM or TCM codes</a:t>
            </a:r>
          </a:p>
          <a:p>
            <a:pPr marL="457200" lvl="1" indent="0">
              <a:buNone/>
            </a:pPr>
            <a:endParaRPr lang="en-US" b="1"/>
          </a:p>
        </p:txBody>
      </p:sp>
      <p:sp>
        <p:nvSpPr>
          <p:cNvPr id="3" name="Title 2">
            <a:extLst>
              <a:ext uri="{FF2B5EF4-FFF2-40B4-BE49-F238E27FC236}">
                <a16:creationId xmlns:a16="http://schemas.microsoft.com/office/drawing/2014/main" id="{2D6EE8B0-0911-BA94-EDEF-3748B92F696A}"/>
              </a:ext>
            </a:extLst>
          </p:cNvPr>
          <p:cNvSpPr>
            <a:spLocks noGrp="1"/>
          </p:cNvSpPr>
          <p:nvPr>
            <p:ph type="title"/>
          </p:nvPr>
        </p:nvSpPr>
        <p:spPr/>
        <p:txBody>
          <a:bodyPr/>
          <a:lstStyle/>
          <a:p>
            <a:r>
              <a:rPr lang="en-US">
                <a:latin typeface="Georgia"/>
              </a:rPr>
              <a:t>Outpatient PC Billing Optimization Strategies</a:t>
            </a:r>
          </a:p>
        </p:txBody>
      </p:sp>
    </p:spTree>
    <p:extLst>
      <p:ext uri="{BB962C8B-B14F-4D97-AF65-F5344CB8AC3E}">
        <p14:creationId xmlns:p14="http://schemas.microsoft.com/office/powerpoint/2010/main" val="30982495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ECBE5E6-657C-0D6E-C97B-E4A811933022}"/>
              </a:ext>
            </a:extLst>
          </p:cNvPr>
          <p:cNvGraphicFramePr>
            <a:graphicFrameLocks noGrp="1"/>
          </p:cNvGraphicFramePr>
          <p:nvPr>
            <p:ph idx="1"/>
            <p:extLst>
              <p:ext uri="{D42A27DB-BD31-4B8C-83A1-F6EECF244321}">
                <p14:modId xmlns:p14="http://schemas.microsoft.com/office/powerpoint/2010/main" val="1183220327"/>
              </p:ext>
            </p:extLst>
          </p:nvPr>
        </p:nvGraphicFramePr>
        <p:xfrm>
          <a:off x="1571924" y="1509622"/>
          <a:ext cx="9041452" cy="5273364"/>
        </p:xfrm>
        <a:graphic>
          <a:graphicData uri="http://schemas.openxmlformats.org/drawingml/2006/table">
            <a:tbl>
              <a:tblPr/>
              <a:tblGrid>
                <a:gridCol w="2260363">
                  <a:extLst>
                    <a:ext uri="{9D8B030D-6E8A-4147-A177-3AD203B41FA5}">
                      <a16:colId xmlns:a16="http://schemas.microsoft.com/office/drawing/2014/main" val="1536558742"/>
                    </a:ext>
                  </a:extLst>
                </a:gridCol>
                <a:gridCol w="2260363">
                  <a:extLst>
                    <a:ext uri="{9D8B030D-6E8A-4147-A177-3AD203B41FA5}">
                      <a16:colId xmlns:a16="http://schemas.microsoft.com/office/drawing/2014/main" val="2175260370"/>
                    </a:ext>
                  </a:extLst>
                </a:gridCol>
                <a:gridCol w="2260363">
                  <a:extLst>
                    <a:ext uri="{9D8B030D-6E8A-4147-A177-3AD203B41FA5}">
                      <a16:colId xmlns:a16="http://schemas.microsoft.com/office/drawing/2014/main" val="2452064478"/>
                    </a:ext>
                  </a:extLst>
                </a:gridCol>
                <a:gridCol w="2260363">
                  <a:extLst>
                    <a:ext uri="{9D8B030D-6E8A-4147-A177-3AD203B41FA5}">
                      <a16:colId xmlns:a16="http://schemas.microsoft.com/office/drawing/2014/main" val="2373456126"/>
                    </a:ext>
                  </a:extLst>
                </a:gridCol>
              </a:tblGrid>
              <a:tr h="441002">
                <a:tc>
                  <a:txBody>
                    <a:bodyPr/>
                    <a:lstStyle/>
                    <a:p>
                      <a:pPr>
                        <a:buNone/>
                      </a:pPr>
                      <a:r>
                        <a:rPr lang="en-US" sz="1600" b="1" u="none"/>
                        <a:t>Code</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sz="1600" b="1" u="none"/>
                        <a:t>Description</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sz="1600" b="1" u="none" err="1"/>
                        <a:t>wRVU</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sz="1600" b="1" u="none"/>
                        <a:t>When to Use</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154339379"/>
                  </a:ext>
                </a:extLst>
              </a:tr>
              <a:tr h="505539">
                <a:tc>
                  <a:txBody>
                    <a:bodyPr/>
                    <a:lstStyle/>
                    <a:p>
                      <a:pPr>
                        <a:buNone/>
                      </a:pPr>
                      <a:r>
                        <a:rPr lang="en-US" sz="1600" b="1"/>
                        <a:t>G2211</a:t>
                      </a:r>
                      <a:endParaRPr lang="en-US" sz="1600"/>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sz="1600"/>
                        <a:t>Longitudinal care complexity</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sz="1600" b="0"/>
                        <a:t>0.33</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sz="1600"/>
                        <a:t>Ongoing patient relationship</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758122390"/>
                  </a:ext>
                </a:extLst>
              </a:tr>
              <a:tr h="720662">
                <a:tc>
                  <a:txBody>
                    <a:bodyPr/>
                    <a:lstStyle/>
                    <a:p>
                      <a:pPr>
                        <a:buNone/>
                      </a:pPr>
                      <a:r>
                        <a:rPr lang="en-US" sz="1600" b="1"/>
                        <a:t>99497</a:t>
                      </a:r>
                      <a:endParaRPr lang="en-US" sz="1600"/>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sz="1600"/>
                        <a:t>Advance Care Planning (16–30 min)</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sz="1600"/>
                        <a:t>1.5</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sz="1600"/>
                        <a:t>GOC, code status discussions, ACP </a:t>
                      </a:r>
                      <a:r>
                        <a:rPr lang="en-US" sz="1600" err="1"/>
                        <a:t>planing</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264672486"/>
                  </a:ext>
                </a:extLst>
              </a:tr>
              <a:tr h="441002">
                <a:tc>
                  <a:txBody>
                    <a:bodyPr/>
                    <a:lstStyle/>
                    <a:p>
                      <a:pPr>
                        <a:buNone/>
                      </a:pPr>
                      <a:r>
                        <a:rPr lang="en-US" sz="1600" b="1"/>
                        <a:t>+99498</a:t>
                      </a:r>
                      <a:endParaRPr lang="en-US" sz="1600"/>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sz="1600"/>
                        <a:t>Each </a:t>
                      </a:r>
                      <a:r>
                        <a:rPr lang="en-US" sz="1600" err="1"/>
                        <a:t>add’l</a:t>
                      </a:r>
                      <a:r>
                        <a:rPr lang="en-US" sz="1600"/>
                        <a:t> 30 min ACP</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sz="1600"/>
                        <a:t>1.4</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sz="1600"/>
                        <a:t>Extended ACP time</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935337904"/>
                  </a:ext>
                </a:extLst>
              </a:tr>
              <a:tr h="623857">
                <a:tc>
                  <a:txBody>
                    <a:bodyPr/>
                    <a:lstStyle/>
                    <a:p>
                      <a:pPr>
                        <a:buNone/>
                      </a:pPr>
                      <a:r>
                        <a:rPr lang="en-US" sz="1600" b="1"/>
                        <a:t>99490,99491</a:t>
                      </a:r>
                      <a:endParaRPr lang="en-US" sz="1600"/>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sz="1600"/>
                        <a:t>Chronic Care </a:t>
                      </a:r>
                      <a:r>
                        <a:rPr lang="en-US" sz="1600" err="1"/>
                        <a:t>Mgmt</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sz="1600"/>
                        <a:t>1.0, 1.5</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sz="1600"/>
                        <a:t>Non-face-to-face care</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075428058"/>
                  </a:ext>
                </a:extLst>
              </a:tr>
              <a:tr h="720662">
                <a:tc>
                  <a:txBody>
                    <a:bodyPr/>
                    <a:lstStyle/>
                    <a:p>
                      <a:pPr lvl="0">
                        <a:buNone/>
                      </a:pPr>
                      <a:r>
                        <a:rPr lang="en-US" sz="1600" b="1"/>
                        <a:t>99487,88489</a:t>
                      </a:r>
                    </a:p>
                  </a:txBody>
                  <a:tcPr marL="82947" marR="82947" marT="41472" marB="41472"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lvl="0">
                        <a:buNone/>
                      </a:pPr>
                      <a:r>
                        <a:rPr lang="en-US" sz="1600"/>
                        <a:t>Complex Chronic Care </a:t>
                      </a:r>
                      <a:r>
                        <a:rPr lang="en-US" sz="1600" err="1"/>
                        <a:t>Mgmt</a:t>
                      </a:r>
                    </a:p>
                  </a:txBody>
                  <a:tcPr marL="82947" marR="82947" marT="41472" marB="41472"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lvl="0">
                        <a:buNone/>
                      </a:pPr>
                      <a:r>
                        <a:rPr lang="en-US" sz="1600"/>
                        <a:t>1.81,1.0</a:t>
                      </a:r>
                    </a:p>
                  </a:txBody>
                  <a:tcPr marL="82947" marR="82947" marT="41472" marB="41472"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lvl="0" algn="l">
                        <a:lnSpc>
                          <a:spcPct val="100000"/>
                        </a:lnSpc>
                        <a:spcBef>
                          <a:spcPts val="0"/>
                        </a:spcBef>
                        <a:spcAft>
                          <a:spcPts val="0"/>
                        </a:spcAft>
                        <a:buNone/>
                      </a:pPr>
                      <a:r>
                        <a:rPr lang="en-US" sz="1600" b="0" i="0" u="none" strike="noStrike" noProof="0">
                          <a:solidFill>
                            <a:srgbClr val="000000"/>
                          </a:solidFill>
                          <a:latin typeface="Century Gothic"/>
                        </a:rPr>
                        <a:t>Primarily on-face-to-face care, monthly proactive monitoring</a:t>
                      </a:r>
                    </a:p>
                  </a:txBody>
                  <a:tcPr marL="82947" marR="82947" marT="41472" marB="41472"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914684650"/>
                  </a:ext>
                </a:extLst>
              </a:tr>
              <a:tr h="623857">
                <a:tc>
                  <a:txBody>
                    <a:bodyPr/>
                    <a:lstStyle/>
                    <a:p>
                      <a:pPr lvl="0">
                        <a:buNone/>
                      </a:pPr>
                      <a:r>
                        <a:rPr lang="en-US" sz="1600" b="1"/>
                        <a:t>99495,99496</a:t>
                      </a:r>
                    </a:p>
                  </a:txBody>
                  <a:tcPr marL="82947" marR="82947" marT="41471" marB="41471"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lvl="0">
                        <a:buNone/>
                      </a:pPr>
                      <a:r>
                        <a:rPr lang="en-US" sz="1600"/>
                        <a:t>Transitional Care Codes</a:t>
                      </a:r>
                    </a:p>
                  </a:txBody>
                  <a:tcPr marL="82947" marR="82947" marT="41471" marB="41471"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lvl="0">
                        <a:buNone/>
                      </a:pPr>
                      <a:r>
                        <a:rPr lang="en-US" sz="1600"/>
                        <a:t>2.29, 3.10</a:t>
                      </a:r>
                    </a:p>
                  </a:txBody>
                  <a:tcPr marL="82947" marR="82947" marT="41471" marB="41471"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lvl="0" algn="l">
                        <a:lnSpc>
                          <a:spcPct val="100000"/>
                        </a:lnSpc>
                        <a:spcBef>
                          <a:spcPts val="0"/>
                        </a:spcBef>
                        <a:spcAft>
                          <a:spcPts val="0"/>
                        </a:spcAft>
                        <a:buNone/>
                      </a:pPr>
                      <a:r>
                        <a:rPr lang="en-US" sz="1600" b="0" i="0" u="none" strike="noStrike" noProof="0">
                          <a:solidFill>
                            <a:srgbClr val="000000"/>
                          </a:solidFill>
                          <a:latin typeface="Century Gothic"/>
                        </a:rPr>
                        <a:t>Transition IP to community </a:t>
                      </a:r>
                    </a:p>
                  </a:txBody>
                  <a:tcPr marL="82947" marR="82947" marT="41471" marB="41471"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932825937"/>
                  </a:ext>
                </a:extLst>
              </a:tr>
              <a:tr h="720662">
                <a:tc>
                  <a:txBody>
                    <a:bodyPr/>
                    <a:lstStyle/>
                    <a:p>
                      <a:pPr>
                        <a:buNone/>
                      </a:pPr>
                      <a:r>
                        <a:rPr lang="en-US" sz="1600" b="1"/>
                        <a:t>G0136</a:t>
                      </a:r>
                      <a:endParaRPr lang="en-US" sz="1600"/>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sz="1600"/>
                        <a:t>Physical activity and nutrition (former SDOH)</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sz="1600"/>
                        <a:t>0.18</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sz="1600"/>
                        <a:t>Formal nutrition and activity assessment q6mo</a:t>
                      </a:r>
                    </a:p>
                  </a:txBody>
                  <a:tcPr marL="82947" marR="82947" marT="41473" marB="41473"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479960367"/>
                  </a:ext>
                </a:extLst>
              </a:tr>
            </a:tbl>
          </a:graphicData>
        </a:graphic>
      </p:graphicFrame>
      <p:sp>
        <p:nvSpPr>
          <p:cNvPr id="3" name="Title 2">
            <a:extLst>
              <a:ext uri="{FF2B5EF4-FFF2-40B4-BE49-F238E27FC236}">
                <a16:creationId xmlns:a16="http://schemas.microsoft.com/office/drawing/2014/main" id="{05020B4A-EA77-FD12-955A-497F14970675}"/>
              </a:ext>
            </a:extLst>
          </p:cNvPr>
          <p:cNvSpPr>
            <a:spLocks noGrp="1"/>
          </p:cNvSpPr>
          <p:nvPr>
            <p:ph type="title"/>
          </p:nvPr>
        </p:nvSpPr>
        <p:spPr/>
        <p:txBody>
          <a:bodyPr/>
          <a:lstStyle/>
          <a:p>
            <a:r>
              <a:rPr lang="en-US">
                <a:latin typeface="Georgia"/>
              </a:rPr>
              <a:t>Summary: High Yield Outpatient PC Add-on and E/M Codes and RVU Compensation</a:t>
            </a:r>
          </a:p>
        </p:txBody>
      </p:sp>
      <p:sp>
        <p:nvSpPr>
          <p:cNvPr id="2" name="Star: 5 Points 1">
            <a:extLst>
              <a:ext uri="{FF2B5EF4-FFF2-40B4-BE49-F238E27FC236}">
                <a16:creationId xmlns:a16="http://schemas.microsoft.com/office/drawing/2014/main" id="{50968978-60BF-A000-E96D-B65DE4968827}"/>
              </a:ext>
            </a:extLst>
          </p:cNvPr>
          <p:cNvSpPr/>
          <p:nvPr/>
        </p:nvSpPr>
        <p:spPr>
          <a:xfrm>
            <a:off x="11136923" y="483576"/>
            <a:ext cx="1055076" cy="99646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90017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C6742-B012-E4D7-3878-CE78382E980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9E47125-03CD-1242-07C3-64746DE8E1D2}"/>
              </a:ext>
            </a:extLst>
          </p:cNvPr>
          <p:cNvSpPr>
            <a:spLocks noGrp="1"/>
          </p:cNvSpPr>
          <p:nvPr>
            <p:ph type="title"/>
          </p:nvPr>
        </p:nvSpPr>
        <p:spPr>
          <a:xfrm>
            <a:off x="831850" y="1439414"/>
            <a:ext cx="7169150" cy="2091418"/>
          </a:xfrm>
        </p:spPr>
        <p:txBody>
          <a:bodyPr wrap="square" anchor="b">
            <a:normAutofit/>
          </a:bodyPr>
          <a:lstStyle/>
          <a:p>
            <a:r>
              <a:rPr lang="en-US"/>
              <a:t>Learning Objective</a:t>
            </a:r>
          </a:p>
        </p:txBody>
      </p:sp>
      <p:sp>
        <p:nvSpPr>
          <p:cNvPr id="2" name="Content Placeholder 1">
            <a:extLst>
              <a:ext uri="{FF2B5EF4-FFF2-40B4-BE49-F238E27FC236}">
                <a16:creationId xmlns:a16="http://schemas.microsoft.com/office/drawing/2014/main" id="{58026D8D-65E8-EEDE-2478-8221F2674C08}"/>
              </a:ext>
            </a:extLst>
          </p:cNvPr>
          <p:cNvSpPr>
            <a:spLocks noGrp="1"/>
          </p:cNvSpPr>
          <p:nvPr>
            <p:ph type="body" idx="1"/>
          </p:nvPr>
        </p:nvSpPr>
        <p:spPr>
          <a:xfrm>
            <a:off x="831850" y="3872610"/>
            <a:ext cx="7169150" cy="1500187"/>
          </a:xfrm>
        </p:spPr>
        <p:txBody>
          <a:bodyPr vert="horz" wrap="square" lIns="91440" tIns="45720" rIns="91440" bIns="45720" rtlCol="0" anchor="t">
            <a:normAutofit/>
          </a:bodyPr>
          <a:lstStyle/>
          <a:p>
            <a:r>
              <a:rPr lang="en-US" b="1">
                <a:solidFill>
                  <a:srgbClr val="FFFFFF"/>
                </a:solidFill>
                <a:latin typeface="Century Gothic"/>
                <a:ea typeface="Calibri"/>
                <a:cs typeface="Calibri"/>
              </a:rPr>
              <a:t>Evaluate value-based care in outpatient PC</a:t>
            </a:r>
          </a:p>
          <a:p>
            <a:endParaRPr lang="en-US" b="1">
              <a:solidFill>
                <a:srgbClr val="FFFFFF"/>
              </a:solidFill>
              <a:latin typeface="Century Gothic"/>
              <a:ea typeface="Calibri"/>
              <a:cs typeface="Calibri"/>
            </a:endParaRPr>
          </a:p>
          <a:p>
            <a:endParaRPr lang="en-US" b="1">
              <a:solidFill>
                <a:srgbClr val="FFFFFF"/>
              </a:solidFill>
              <a:latin typeface="Century Gothic"/>
              <a:ea typeface="Calibri"/>
              <a:cs typeface="Calibri"/>
            </a:endParaRPr>
          </a:p>
          <a:p>
            <a:pPr lvl="1">
              <a:buFont typeface="Courier New" panose="020B0604020202020204" pitchFamily="34" charset="0"/>
              <a:buChar char="o"/>
            </a:pPr>
            <a:endParaRPr lang="en-US" sz="1900" b="1">
              <a:solidFill>
                <a:schemeClr val="lt1"/>
              </a:solidFill>
            </a:endParaRPr>
          </a:p>
          <a:p>
            <a:pPr lvl="1">
              <a:buFont typeface="Courier New" panose="020B0604020202020204" pitchFamily="34" charset="0"/>
              <a:buChar char="o"/>
            </a:pPr>
            <a:endParaRPr lang="en-US" sz="1900" b="1">
              <a:solidFill>
                <a:schemeClr val="lt1"/>
              </a:solidFill>
            </a:endParaRPr>
          </a:p>
          <a:p>
            <a:endParaRPr lang="en-US" sz="1900"/>
          </a:p>
        </p:txBody>
      </p:sp>
    </p:spTree>
    <p:extLst>
      <p:ext uri="{BB962C8B-B14F-4D97-AF65-F5344CB8AC3E}">
        <p14:creationId xmlns:p14="http://schemas.microsoft.com/office/powerpoint/2010/main" val="15021219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63DEAA6-FE1C-64BB-A5B7-3AF1E6FE0A06}"/>
              </a:ext>
            </a:extLst>
          </p:cNvPr>
          <p:cNvSpPr>
            <a:spLocks noGrp="1"/>
          </p:cNvSpPr>
          <p:nvPr>
            <p:ph idx="1"/>
          </p:nvPr>
        </p:nvSpPr>
        <p:spPr/>
        <p:txBody>
          <a:bodyPr vert="horz" lIns="91440" tIns="45720" rIns="91440" bIns="45720" rtlCol="0" anchor="t">
            <a:normAutofit/>
          </a:bodyPr>
          <a:lstStyle/>
          <a:p>
            <a:r>
              <a:rPr lang="en-US"/>
              <a:t>Value= quality/ cost</a:t>
            </a:r>
          </a:p>
          <a:p>
            <a:endParaRPr lang="en-US"/>
          </a:p>
          <a:p>
            <a:r>
              <a:rPr lang="en-US"/>
              <a:t>Palliative care naturally aligns with value-based care and value-based payment models</a:t>
            </a:r>
            <a:r>
              <a:rPr lang="en-US" baseline="30000"/>
              <a:t>14</a:t>
            </a:r>
          </a:p>
          <a:p>
            <a:endParaRPr lang="en-US"/>
          </a:p>
          <a:p>
            <a:r>
              <a:rPr lang="en-US"/>
              <a:t>Outpatient palliative care focuses on improving patient outcomes, reducing crises and hospitalizations, improving patient experience, enhancing QOL</a:t>
            </a:r>
          </a:p>
          <a:p>
            <a:endParaRPr lang="en-US"/>
          </a:p>
          <a:p>
            <a:pPr lvl="1"/>
            <a:endParaRPr lang="en-US"/>
          </a:p>
        </p:txBody>
      </p:sp>
      <p:sp>
        <p:nvSpPr>
          <p:cNvPr id="3" name="Title 2">
            <a:extLst>
              <a:ext uri="{FF2B5EF4-FFF2-40B4-BE49-F238E27FC236}">
                <a16:creationId xmlns:a16="http://schemas.microsoft.com/office/drawing/2014/main" id="{51921ABD-68E7-E768-FF5B-65708C8355C8}"/>
              </a:ext>
            </a:extLst>
          </p:cNvPr>
          <p:cNvSpPr>
            <a:spLocks noGrp="1"/>
          </p:cNvSpPr>
          <p:nvPr>
            <p:ph type="title"/>
          </p:nvPr>
        </p:nvSpPr>
        <p:spPr/>
        <p:txBody>
          <a:bodyPr/>
          <a:lstStyle/>
          <a:p>
            <a:r>
              <a:rPr lang="en-US">
                <a:latin typeface="Georgia"/>
              </a:rPr>
              <a:t>What is Value-Based Care and How Does Outpatient Palliative Care Fit?</a:t>
            </a:r>
          </a:p>
        </p:txBody>
      </p:sp>
    </p:spTree>
    <p:extLst>
      <p:ext uri="{BB962C8B-B14F-4D97-AF65-F5344CB8AC3E}">
        <p14:creationId xmlns:p14="http://schemas.microsoft.com/office/powerpoint/2010/main" val="36411826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6A4960B-191A-39A9-27A2-711AFDC1D8BC}"/>
              </a:ext>
            </a:extLst>
          </p:cNvPr>
          <p:cNvSpPr>
            <a:spLocks noGrp="1"/>
          </p:cNvSpPr>
          <p:nvPr>
            <p:ph idx="1"/>
          </p:nvPr>
        </p:nvSpPr>
        <p:spPr>
          <a:xfrm>
            <a:off x="838200" y="1953489"/>
            <a:ext cx="5266267" cy="4269180"/>
          </a:xfrm>
        </p:spPr>
        <p:txBody>
          <a:bodyPr vert="horz" lIns="91440" tIns="45720" rIns="91440" bIns="45720" rtlCol="0" anchor="t">
            <a:normAutofit/>
          </a:bodyPr>
          <a:lstStyle/>
          <a:p>
            <a:pPr marL="0" indent="0">
              <a:buNone/>
            </a:pPr>
            <a:r>
              <a:rPr lang="en-US" sz="1600" b="1"/>
              <a:t>1) Avoided utilization</a:t>
            </a:r>
            <a:endParaRPr lang="en-US" sz="1600"/>
          </a:p>
          <a:p>
            <a:r>
              <a:rPr lang="en-US" sz="1600"/>
              <a:t>Metrics: fewer ED visits, fewer hospital admissions, shorter hospital stays</a:t>
            </a:r>
          </a:p>
          <a:p>
            <a:pPr marL="0" indent="0">
              <a:buNone/>
            </a:pPr>
            <a:br>
              <a:rPr lang="en-US"/>
            </a:br>
            <a:endParaRPr lang="en-US" sz="1600" b="1"/>
          </a:p>
          <a:p>
            <a:pPr marL="0" indent="0">
              <a:buNone/>
            </a:pPr>
            <a:r>
              <a:rPr lang="en-US" sz="1600" b="1"/>
              <a:t>2) Earlier goals-of-care discussions</a:t>
            </a:r>
          </a:p>
          <a:p>
            <a:r>
              <a:rPr lang="en-US" sz="1600"/>
              <a:t>Avoids: non-beneficial/harmful higher level care at EOL (i.e., hospital or ICU care)</a:t>
            </a:r>
          </a:p>
          <a:p>
            <a:r>
              <a:rPr lang="en-US" sz="1600"/>
              <a:t>Earlier appropriate transition to hospice use full benefit</a:t>
            </a:r>
          </a:p>
          <a:p>
            <a:r>
              <a:rPr lang="en-US" sz="1600"/>
              <a:t>Improved goal-concordant care</a:t>
            </a:r>
          </a:p>
          <a:p>
            <a:pPr marL="0" indent="0">
              <a:buNone/>
            </a:pPr>
            <a:endParaRPr lang="en-US"/>
          </a:p>
        </p:txBody>
      </p:sp>
      <p:sp>
        <p:nvSpPr>
          <p:cNvPr id="3" name="Title 2">
            <a:extLst>
              <a:ext uri="{FF2B5EF4-FFF2-40B4-BE49-F238E27FC236}">
                <a16:creationId xmlns:a16="http://schemas.microsoft.com/office/drawing/2014/main" id="{AA5C8F5C-A346-793B-74E7-EEC691B06051}"/>
              </a:ext>
            </a:extLst>
          </p:cNvPr>
          <p:cNvSpPr>
            <a:spLocks noGrp="1"/>
          </p:cNvSpPr>
          <p:nvPr>
            <p:ph type="title"/>
          </p:nvPr>
        </p:nvSpPr>
        <p:spPr/>
        <p:txBody>
          <a:bodyPr/>
          <a:lstStyle/>
          <a:p>
            <a:r>
              <a:rPr lang="en-US">
                <a:latin typeface="Georgia"/>
              </a:rPr>
              <a:t>Where does the </a:t>
            </a:r>
            <a:r>
              <a:rPr lang="en-US" i="1">
                <a:latin typeface="Georgia"/>
              </a:rPr>
              <a:t>value </a:t>
            </a:r>
            <a:r>
              <a:rPr lang="en-US">
                <a:latin typeface="Georgia"/>
              </a:rPr>
              <a:t>come from?</a:t>
            </a:r>
          </a:p>
        </p:txBody>
      </p:sp>
      <p:sp>
        <p:nvSpPr>
          <p:cNvPr id="5" name="Content Placeholder 1">
            <a:extLst>
              <a:ext uri="{FF2B5EF4-FFF2-40B4-BE49-F238E27FC236}">
                <a16:creationId xmlns:a16="http://schemas.microsoft.com/office/drawing/2014/main" id="{253A2600-62C4-5449-B756-3526667FCE35}"/>
              </a:ext>
            </a:extLst>
          </p:cNvPr>
          <p:cNvSpPr txBox="1">
            <a:spLocks/>
          </p:cNvSpPr>
          <p:nvPr/>
        </p:nvSpPr>
        <p:spPr>
          <a:xfrm>
            <a:off x="6103164" y="1949581"/>
            <a:ext cx="5266267" cy="4269180"/>
          </a:xfrm>
          <a:prstGeom prst="rect">
            <a:avLst/>
          </a:prstGeom>
        </p:spPr>
        <p:txBody>
          <a:bodyPr vert="horz" lIns="91440" tIns="45720" rIns="91440" bIns="45720" rtlCol="0" anchor="t">
            <a:normAutofit/>
          </a:bodyPr>
          <a:lstStyle>
            <a:lvl1pPr marL="2286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2400" kern="1200">
                <a:solidFill>
                  <a:schemeClr val="tx1"/>
                </a:solidFill>
                <a:latin typeface="+mn-lt"/>
                <a:ea typeface="+mn-ea"/>
                <a:cs typeface="+mn-cs"/>
              </a:defRPr>
            </a:lvl1pPr>
            <a:lvl2pPr marL="6858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2000" kern="1200">
                <a:solidFill>
                  <a:schemeClr val="tx1"/>
                </a:solidFill>
                <a:latin typeface="+mn-lt"/>
                <a:ea typeface="+mn-ea"/>
                <a:cs typeface="+mn-cs"/>
              </a:defRPr>
            </a:lvl2pPr>
            <a:lvl3pPr marL="11430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800" kern="1200">
                <a:solidFill>
                  <a:schemeClr val="tx1"/>
                </a:solidFill>
                <a:latin typeface="+mn-lt"/>
                <a:ea typeface="+mn-ea"/>
                <a:cs typeface="+mn-cs"/>
              </a:defRPr>
            </a:lvl3pPr>
            <a:lvl4pPr marL="1600200" marR="0" indent="-228600" algn="l" defTabSz="914400" rtl="0" eaLnBrk="1" fontAlgn="auto" latinLnBrk="0" hangingPunct="1">
              <a:lnSpc>
                <a:spcPct val="100000"/>
              </a:lnSpc>
              <a:spcBef>
                <a:spcPts val="500"/>
              </a:spcBef>
              <a:spcAft>
                <a:spcPts val="0"/>
              </a:spcAft>
              <a:buClr>
                <a:srgbClr val="8ED485"/>
              </a:buClr>
              <a:buSzTx/>
              <a:buFont typeface="System Font Regular"/>
              <a:buChar char="–"/>
              <a:tabLst/>
              <a:defRPr sz="1600" kern="1200">
                <a:solidFill>
                  <a:schemeClr val="tx1"/>
                </a:solidFill>
                <a:latin typeface="+mn-lt"/>
                <a:ea typeface="+mn-ea"/>
                <a:cs typeface="+mn-cs"/>
              </a:defRPr>
            </a:lvl4pPr>
            <a:lvl5pPr marL="2057400" marR="0" indent="-228600" algn="l" defTabSz="914400" rtl="0" eaLnBrk="1" fontAlgn="auto" latinLnBrk="0" hangingPunct="1">
              <a:lnSpc>
                <a:spcPct val="100000"/>
              </a:lnSpc>
              <a:spcBef>
                <a:spcPts val="500"/>
              </a:spcBef>
              <a:spcAft>
                <a:spcPts val="0"/>
              </a:spcAft>
              <a:buClr>
                <a:srgbClr val="8ED485"/>
              </a:buClr>
              <a:buSzTx/>
              <a:buFont typeface="Arial" panose="020B0604020202020204" pitchFamily="34" charset="0"/>
              <a:buChar char="•"/>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t>3) Quality symptom control</a:t>
            </a:r>
          </a:p>
          <a:p>
            <a:r>
              <a:rPr lang="en-US" sz="1600"/>
              <a:t>Prevents crises that lead to ED visits</a:t>
            </a:r>
          </a:p>
          <a:p>
            <a:r>
              <a:rPr lang="en-US" sz="1600"/>
              <a:t>Patients with serious illness have high symptom burden and often get "lost in the system"</a:t>
            </a:r>
            <a:br>
              <a:rPr lang="en-US"/>
            </a:br>
            <a:endParaRPr lang="en-US" sz="1600"/>
          </a:p>
          <a:p>
            <a:endParaRPr lang="en-US"/>
          </a:p>
          <a:p>
            <a:pPr marL="0" indent="0">
              <a:buNone/>
            </a:pPr>
            <a:r>
              <a:rPr lang="en-US" sz="1600" b="1"/>
              <a:t>4) Improved care coordination</a:t>
            </a:r>
          </a:p>
          <a:p>
            <a:r>
              <a:rPr lang="en-US" sz="1600"/>
              <a:t>Reduces fragmentation across primary care, subspecialties, and the larger health system</a:t>
            </a:r>
          </a:p>
          <a:p>
            <a:endParaRPr lang="en-US" sz="1600" b="1"/>
          </a:p>
          <a:p>
            <a:endParaRPr lang="en-US" sz="1600" b="1"/>
          </a:p>
          <a:p>
            <a:pPr marL="0" indent="0">
              <a:buNone/>
            </a:pPr>
            <a:r>
              <a:rPr lang="en-US" sz="1600" b="1"/>
              <a:t>5) Patient </a:t>
            </a:r>
            <a:r>
              <a:rPr lang="en-US" sz="1600" b="1" err="1"/>
              <a:t>Satisfac</a:t>
            </a:r>
            <a:r>
              <a:rPr lang="en-US" sz="1600" b="1"/>
              <a:t>tion</a:t>
            </a:r>
          </a:p>
          <a:p>
            <a:r>
              <a:rPr lang="en-US" sz="1600"/>
              <a:t> Metrics: Press Ganey</a:t>
            </a:r>
          </a:p>
          <a:p>
            <a:endParaRPr lang="en-US" sz="1600"/>
          </a:p>
          <a:p>
            <a:endParaRPr lang="en-US"/>
          </a:p>
        </p:txBody>
      </p:sp>
    </p:spTree>
    <p:extLst>
      <p:ext uri="{BB962C8B-B14F-4D97-AF65-F5344CB8AC3E}">
        <p14:creationId xmlns:p14="http://schemas.microsoft.com/office/powerpoint/2010/main" val="14937962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56127-2CA5-AE6E-5263-2E87F9DA9FB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573CCD3-A9FE-CF37-BAEA-9E7BB7872F99}"/>
              </a:ext>
            </a:extLst>
          </p:cNvPr>
          <p:cNvSpPr>
            <a:spLocks noGrp="1"/>
          </p:cNvSpPr>
          <p:nvPr>
            <p:ph type="title"/>
          </p:nvPr>
        </p:nvSpPr>
        <p:spPr>
          <a:xfrm>
            <a:off x="831850" y="1439414"/>
            <a:ext cx="7169150" cy="2091418"/>
          </a:xfrm>
        </p:spPr>
        <p:txBody>
          <a:bodyPr wrap="square" anchor="b">
            <a:normAutofit/>
          </a:bodyPr>
          <a:lstStyle/>
          <a:p>
            <a:r>
              <a:rPr lang="en-US">
                <a:latin typeface="Georgia"/>
              </a:rPr>
              <a:t>Billing Practice!</a:t>
            </a:r>
            <a:endParaRPr lang="en-US"/>
          </a:p>
        </p:txBody>
      </p:sp>
      <p:sp>
        <p:nvSpPr>
          <p:cNvPr id="2" name="Content Placeholder 1">
            <a:extLst>
              <a:ext uri="{FF2B5EF4-FFF2-40B4-BE49-F238E27FC236}">
                <a16:creationId xmlns:a16="http://schemas.microsoft.com/office/drawing/2014/main" id="{B55BF2BE-D0DE-9F08-6545-EAEF2BA71A8E}"/>
              </a:ext>
            </a:extLst>
          </p:cNvPr>
          <p:cNvSpPr>
            <a:spLocks noGrp="1"/>
          </p:cNvSpPr>
          <p:nvPr>
            <p:ph type="body" idx="1"/>
          </p:nvPr>
        </p:nvSpPr>
        <p:spPr>
          <a:xfrm>
            <a:off x="831850" y="3872610"/>
            <a:ext cx="7169150" cy="1500187"/>
          </a:xfrm>
        </p:spPr>
        <p:txBody>
          <a:bodyPr vert="horz" wrap="square" lIns="91440" tIns="45720" rIns="91440" bIns="45720" rtlCol="0" anchor="t">
            <a:normAutofit/>
          </a:bodyPr>
          <a:lstStyle/>
          <a:p>
            <a:endParaRPr lang="en-US" b="1">
              <a:solidFill>
                <a:srgbClr val="FFFFFF"/>
              </a:solidFill>
              <a:latin typeface="Century Gothic"/>
              <a:ea typeface="Calibri"/>
              <a:cs typeface="Calibri"/>
            </a:endParaRPr>
          </a:p>
          <a:p>
            <a:endParaRPr lang="en-US" b="1">
              <a:solidFill>
                <a:srgbClr val="FFFFFF"/>
              </a:solidFill>
              <a:latin typeface="Century Gothic"/>
              <a:ea typeface="Calibri"/>
              <a:cs typeface="Calibri"/>
            </a:endParaRPr>
          </a:p>
          <a:p>
            <a:pPr lvl="1">
              <a:buFont typeface="Courier New" panose="020B0604020202020204" pitchFamily="34" charset="0"/>
              <a:buChar char="o"/>
            </a:pPr>
            <a:endParaRPr lang="en-US" sz="1900" b="1">
              <a:solidFill>
                <a:schemeClr val="lt1"/>
              </a:solidFill>
            </a:endParaRPr>
          </a:p>
          <a:p>
            <a:pPr lvl="1">
              <a:buFont typeface="Courier New" panose="020B0604020202020204" pitchFamily="34" charset="0"/>
              <a:buChar char="o"/>
            </a:pPr>
            <a:endParaRPr lang="en-US" sz="1900" b="1">
              <a:solidFill>
                <a:schemeClr val="lt1"/>
              </a:solidFill>
            </a:endParaRPr>
          </a:p>
          <a:p>
            <a:endParaRPr lang="en-US" sz="1900"/>
          </a:p>
        </p:txBody>
      </p:sp>
    </p:spTree>
    <p:extLst>
      <p:ext uri="{BB962C8B-B14F-4D97-AF65-F5344CB8AC3E}">
        <p14:creationId xmlns:p14="http://schemas.microsoft.com/office/powerpoint/2010/main" val="21082919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FF19D-BBA5-86F0-DAE8-C0F2785C274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57AF66D-5A86-2541-932F-734772E1C307}"/>
              </a:ext>
            </a:extLst>
          </p:cNvPr>
          <p:cNvSpPr>
            <a:spLocks noGrp="1"/>
          </p:cNvSpPr>
          <p:nvPr>
            <p:ph idx="1"/>
          </p:nvPr>
        </p:nvSpPr>
        <p:spPr>
          <a:xfrm>
            <a:off x="838200" y="1953489"/>
            <a:ext cx="10515600" cy="4269180"/>
          </a:xfrm>
        </p:spPr>
        <p:txBody>
          <a:bodyPr vert="horz" lIns="91440" tIns="45720" rIns="91440" bIns="45720" rtlCol="0" anchor="t">
            <a:normAutofit fontScale="92500" lnSpcReduction="20000"/>
          </a:bodyPr>
          <a:lstStyle/>
          <a:p>
            <a:pPr marL="0" indent="0">
              <a:buNone/>
            </a:pPr>
            <a:r>
              <a:rPr lang="en-US" sz="1600" b="1"/>
              <a:t>Scenario: This is an established patient. E/M visit showed that the provider increased opioid pain medications for severe worsening cancer pain due to POD which took 25 minutes. ACP discussion with patient included stopping cancer-directed therapies given declining PPS and change in goals. Hospice was then decided upon. This ACP discussion took 47 minutes). Communicated with the oncologist about the above. </a:t>
            </a:r>
          </a:p>
          <a:p>
            <a:pPr marL="0" indent="0">
              <a:buNone/>
            </a:pPr>
            <a:endParaRPr lang="en-US" sz="1600" b="1"/>
          </a:p>
          <a:p>
            <a:pPr marL="285750" indent="-285750">
              <a:buFont typeface="Calibri" panose="020B0604020202020204" pitchFamily="34" charset="0"/>
              <a:buChar char="-"/>
            </a:pPr>
            <a:r>
              <a:rPr lang="en-US" sz="1600" b="1"/>
              <a:t>99215 = 2.8 </a:t>
            </a:r>
            <a:r>
              <a:rPr lang="en-US" sz="1600" b="1" err="1"/>
              <a:t>wRVU</a:t>
            </a:r>
            <a:r>
              <a:rPr lang="en-US" sz="1600" b="1"/>
              <a:t> </a:t>
            </a:r>
          </a:p>
          <a:p>
            <a:pPr marL="742950" lvl="1">
              <a:buFont typeface="Courier New" panose="020B0604020202020204" pitchFamily="34" charset="0"/>
              <a:buChar char="o"/>
            </a:pPr>
            <a:r>
              <a:rPr lang="en-US" sz="1400"/>
              <a:t>25 minutes spent for the E/M</a:t>
            </a:r>
          </a:p>
          <a:p>
            <a:pPr marL="742950" lvl="1">
              <a:buFont typeface="Courier New" panose="020B0604020202020204" pitchFamily="34" charset="0"/>
              <a:buChar char="o"/>
            </a:pPr>
            <a:r>
              <a:rPr lang="en-US" sz="1400"/>
              <a:t>Problem: 1 or more chronic illnesses with severe exacerbation</a:t>
            </a:r>
          </a:p>
          <a:p>
            <a:pPr marL="742950" lvl="1">
              <a:buFont typeface="Courier New" panose="020B0604020202020204" pitchFamily="34" charset="0"/>
              <a:buChar char="o"/>
            </a:pPr>
            <a:r>
              <a:rPr lang="en-US" sz="1400"/>
              <a:t>Cat 2 of data: Reviewed and interpreted the images of the last MRI Abdomen which correlates with POD and worsening cancer pain with need for escalating opioid requirements. Also reviewed the last CMP and CBC</a:t>
            </a:r>
          </a:p>
          <a:p>
            <a:pPr marL="742950" lvl="1">
              <a:buFont typeface="Courier New" panose="020B0604020202020204" pitchFamily="34" charset="0"/>
              <a:buChar char="o"/>
            </a:pPr>
            <a:r>
              <a:rPr lang="en-US" sz="1400"/>
              <a:t>Cat 3 of data: Spoke with oncologist</a:t>
            </a:r>
          </a:p>
          <a:p>
            <a:pPr marL="285750" indent="-285750">
              <a:buFont typeface="Calibri" panose="020B0604020202020204" pitchFamily="34" charset="0"/>
              <a:buChar char="-"/>
            </a:pPr>
            <a:endParaRPr lang="en-US" sz="1600" b="1"/>
          </a:p>
          <a:p>
            <a:pPr marL="285750" indent="-285750">
              <a:buFont typeface="Calibri" panose="020B0604020202020204" pitchFamily="34" charset="0"/>
              <a:buChar char="-"/>
            </a:pPr>
            <a:r>
              <a:rPr lang="en-US" sz="1600" b="1"/>
              <a:t>+ ACP units 1 &amp; 2 (99497 1.5 </a:t>
            </a:r>
            <a:r>
              <a:rPr lang="en-US" sz="1600" b="1" err="1"/>
              <a:t>wRVU</a:t>
            </a:r>
            <a:r>
              <a:rPr lang="en-US" sz="1600" b="1"/>
              <a:t> + 99498 1.4 </a:t>
            </a:r>
            <a:r>
              <a:rPr lang="en-US" sz="1600" b="1" err="1"/>
              <a:t>wRVU</a:t>
            </a:r>
            <a:r>
              <a:rPr lang="en-US" sz="1600" b="1"/>
              <a:t>) (47 mins total)</a:t>
            </a:r>
          </a:p>
          <a:p>
            <a:pPr marL="742950" lvl="1" indent="-285750">
              <a:buFont typeface="Courier New" panose="020B0604020202020204" pitchFamily="34" charset="0"/>
              <a:buChar char="o"/>
            </a:pPr>
            <a:endParaRPr lang="en-US" sz="1200" b="1"/>
          </a:p>
          <a:p>
            <a:pPr marL="0" indent="0">
              <a:buNone/>
            </a:pPr>
            <a:br>
              <a:rPr lang="en-US" sz="1600" b="1"/>
            </a:br>
            <a:r>
              <a:rPr lang="en-US" sz="1600" b="1"/>
              <a:t>Complexity billing + ACP time --&gt; Total =5.7 </a:t>
            </a:r>
            <a:r>
              <a:rPr lang="en-US" sz="1600" b="1" err="1"/>
              <a:t>wRVU</a:t>
            </a:r>
          </a:p>
          <a:p>
            <a:pPr marL="0" indent="0">
              <a:buNone/>
            </a:pPr>
            <a:endParaRPr lang="en-US" sz="1600" b="1"/>
          </a:p>
          <a:p>
            <a:pPr marL="0" indent="0">
              <a:buNone/>
            </a:pPr>
            <a:r>
              <a:rPr lang="en-US" sz="1600" b="1"/>
              <a:t>*Here, it is more beneficial to bill on complexity for E/M instead of time</a:t>
            </a:r>
          </a:p>
          <a:p>
            <a:pPr marL="0" indent="0">
              <a:buNone/>
            </a:pPr>
            <a:endParaRPr lang="en-US" sz="1600" b="1"/>
          </a:p>
        </p:txBody>
      </p:sp>
      <p:sp>
        <p:nvSpPr>
          <p:cNvPr id="3" name="Title 2">
            <a:extLst>
              <a:ext uri="{FF2B5EF4-FFF2-40B4-BE49-F238E27FC236}">
                <a16:creationId xmlns:a16="http://schemas.microsoft.com/office/drawing/2014/main" id="{5255C5C5-B313-3949-B8A4-ADF57AC337D7}"/>
              </a:ext>
            </a:extLst>
          </p:cNvPr>
          <p:cNvSpPr>
            <a:spLocks noGrp="1"/>
          </p:cNvSpPr>
          <p:nvPr>
            <p:ph type="title"/>
          </p:nvPr>
        </p:nvSpPr>
        <p:spPr/>
        <p:txBody>
          <a:bodyPr/>
          <a:lstStyle/>
          <a:p>
            <a:r>
              <a:rPr lang="en-US">
                <a:latin typeface="Georgia"/>
              </a:rPr>
              <a:t>Billing Example</a:t>
            </a:r>
            <a:endParaRPr lang="en-US"/>
          </a:p>
        </p:txBody>
      </p:sp>
    </p:spTree>
    <p:extLst>
      <p:ext uri="{BB962C8B-B14F-4D97-AF65-F5344CB8AC3E}">
        <p14:creationId xmlns:p14="http://schemas.microsoft.com/office/powerpoint/2010/main" val="39763655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2CD0E3-FBA5-20BC-C30F-0BAE6CDB128A}"/>
              </a:ext>
            </a:extLst>
          </p:cNvPr>
          <p:cNvSpPr>
            <a:spLocks noGrp="1"/>
          </p:cNvSpPr>
          <p:nvPr>
            <p:ph idx="1"/>
          </p:nvPr>
        </p:nvSpPr>
        <p:spPr/>
        <p:txBody>
          <a:bodyPr vert="horz" lIns="91440" tIns="45720" rIns="91440" bIns="45720" rtlCol="0" anchor="t">
            <a:normAutofit lnSpcReduction="10000"/>
          </a:bodyPr>
          <a:lstStyle/>
          <a:p>
            <a:pPr>
              <a:buAutoNum type="arabicPeriod"/>
            </a:pPr>
            <a:r>
              <a:rPr lang="en-US" sz="800">
                <a:latin typeface="Century Gothic"/>
                <a:cs typeface="Segoe UI"/>
              </a:rPr>
              <a:t>Center to Advance Palliative Care (CAPC). Palliative Care Billing in 2026: What’s New, What Matters, and What’s Next. Recorded January 27, 2026. Accessed April 22, 2026. https://www.capc.org/events/recorded-webinars/palliative-care-billing-in-2026-whats-new-what-matters-and-whats-next/</a:t>
            </a:r>
          </a:p>
          <a:p>
            <a:pPr>
              <a:buAutoNum type="arabicPeriod"/>
            </a:pPr>
            <a:r>
              <a:rPr lang="en-US" sz="900">
                <a:highlight>
                  <a:srgbClr val="FFFFFF"/>
                </a:highlight>
                <a:latin typeface="Segoe UI"/>
                <a:cs typeface="Segoe UI"/>
              </a:rPr>
              <a:t>Esch AE, Silvers A. Navigating payment models: what palliative care teams need to know. Center to Advance Palliative Care. Published June 18, 2025. Accessed May 7, 2026. </a:t>
            </a:r>
            <a:r>
              <a:rPr lang="en-US" sz="900">
                <a:latin typeface="Segoe UI"/>
                <a:cs typeface="Segoe UI"/>
              </a:rPr>
              <a:t>https://www.capc.org/blog/navigating-payment-models-what-palliative-care-teams-need-to-know/?utm_source=chatgpt.com</a:t>
            </a:r>
            <a:endParaRPr lang="en-US" sz="800">
              <a:latin typeface="Century Gothic"/>
              <a:cs typeface="Segoe UI"/>
            </a:endParaRPr>
          </a:p>
          <a:p>
            <a:pPr>
              <a:buAutoNum type="arabicPeriod"/>
            </a:pPr>
            <a:r>
              <a:rPr lang="en-US" sz="900">
                <a:latin typeface="Segoe UI"/>
                <a:ea typeface="+mn-lt"/>
                <a:cs typeface="Segoe UI"/>
              </a:rPr>
              <a:t>American Medical Association. 2023 CPT E/M descriptors and guidelines. Updated January 1, 2023. Accessed May 11,2026. https://www.ama-assn.org/system/files/2023-e-m-descriptors-guidelines.pdf</a:t>
            </a:r>
            <a:endParaRPr lang="en-US" sz="900">
              <a:latin typeface="Segoe UI"/>
              <a:cs typeface="Segoe UI"/>
            </a:endParaRPr>
          </a:p>
          <a:p>
            <a:pPr>
              <a:buAutoNum type="arabicPeriod"/>
            </a:pPr>
            <a:r>
              <a:rPr lang="en-US" sz="900">
                <a:highlight>
                  <a:srgbClr val="FFFFFF"/>
                </a:highlight>
                <a:latin typeface="Segoe UI"/>
                <a:cs typeface="Segoe UI"/>
              </a:rPr>
              <a:t>Center to Advance Palliative Care. [Fundamental of Billing and Coding: Outpatient Billing]. Published [2026]. Accessed May 7, 2026. </a:t>
            </a:r>
            <a:r>
              <a:rPr lang="en-US" sz="900">
                <a:latin typeface="Segoe UI"/>
                <a:cs typeface="Segoe UI"/>
              </a:rPr>
              <a:t>https://www.capc.org/documents/download/1084/</a:t>
            </a:r>
          </a:p>
          <a:p>
            <a:pPr>
              <a:buAutoNum type="arabicPeriod"/>
            </a:pPr>
            <a:r>
              <a:rPr lang="en-US" sz="900">
                <a:ea typeface="+mn-lt"/>
                <a:cs typeface="+mn-lt"/>
              </a:rPr>
              <a:t>Centers for Medicare &amp; Medicaid Services. </a:t>
            </a:r>
            <a:r>
              <a:rPr lang="en-US" sz="900" i="1">
                <a:ea typeface="+mn-lt"/>
                <a:cs typeface="+mn-lt"/>
              </a:rPr>
              <a:t>Medicare Claims Processing Manual</a:t>
            </a:r>
            <a:r>
              <a:rPr lang="en-US" sz="900">
                <a:ea typeface="+mn-lt"/>
                <a:cs typeface="+mn-lt"/>
              </a:rPr>
              <a:t>. CMS Publication No. 100-04. Updated [Insert Revision Date]. Accessed May 11, 2026. https://www.cms.gov/regulations-and-guidance/guidance/manuals/internet-only-manuals-</a:t>
            </a:r>
            <a:endParaRPr lang="en-US" sz="900">
              <a:latin typeface="Segoe UI"/>
              <a:ea typeface="+mn-lt"/>
              <a:cs typeface="Segoe UI"/>
            </a:endParaRPr>
          </a:p>
          <a:p>
            <a:pPr>
              <a:buAutoNum type="arabicPeriod"/>
            </a:pPr>
            <a:r>
              <a:rPr lang="en-US" sz="900">
                <a:latin typeface="Century Gothic"/>
                <a:cs typeface="Segoe UI"/>
              </a:rPr>
              <a:t>Center to Advance Palliative Care. Relative Value Units Table (2026)-IM/FM, Medical Subspecialties, Palliative Care, and Hospice. Published 2026. Accessed Nay 11, 2026. </a:t>
            </a:r>
            <a:r>
              <a:rPr lang="en-US" sz="900">
                <a:ea typeface="+mn-lt"/>
                <a:cs typeface="+mn-lt"/>
              </a:rPr>
              <a:t>https://www.capc.org/documents/download/1088/</a:t>
            </a:r>
            <a:endParaRPr lang="en-US" sz="900"/>
          </a:p>
          <a:p>
            <a:pPr>
              <a:buAutoNum type="arabicPeriod"/>
            </a:pPr>
            <a:r>
              <a:rPr lang="en-US" sz="900">
                <a:latin typeface="Century Gothic"/>
                <a:cs typeface="Segoe UI"/>
              </a:rPr>
              <a:t>American Medical Association. </a:t>
            </a:r>
            <a:r>
              <a:rPr lang="en-US" sz="900" i="1">
                <a:latin typeface="Century Gothic"/>
                <a:cs typeface="Segoe UI"/>
              </a:rPr>
              <a:t>CPT 2026 Professional Edition</a:t>
            </a:r>
            <a:r>
              <a:rPr lang="en-US" sz="900">
                <a:latin typeface="Century Gothic"/>
                <a:cs typeface="Segoe UI"/>
              </a:rPr>
              <a:t>. American Medical Association; 2025.</a:t>
            </a:r>
          </a:p>
          <a:p>
            <a:pPr>
              <a:buAutoNum type="arabicPeriod"/>
            </a:pPr>
            <a:r>
              <a:rPr lang="en-US" sz="900">
                <a:highlight>
                  <a:srgbClr val="FFFFFF"/>
                </a:highlight>
                <a:latin typeface="Segoe UI"/>
                <a:cs typeface="Segoe UI"/>
              </a:rPr>
              <a:t>Bill G2211 With Confidence (and Modifier 25).” AAPC Knowledge Center. Published March 24, 2025. Accessed May 6, 2026. </a:t>
            </a:r>
            <a:r>
              <a:rPr lang="en-US" sz="900">
                <a:latin typeface="Segoe UI"/>
                <a:cs typeface="Segoe UI"/>
              </a:rPr>
              <a:t>https://www.aapc.com/blog/91931-bill-g2211-with-confidence-and-modifier-25/</a:t>
            </a:r>
            <a:endParaRPr lang="en-US" sz="900">
              <a:latin typeface="Century Gothic"/>
              <a:cs typeface="Segoe UI"/>
            </a:endParaRPr>
          </a:p>
          <a:p>
            <a:pPr>
              <a:buAutoNum type="arabicPeriod"/>
            </a:pPr>
            <a:r>
              <a:rPr lang="en-US" sz="900">
                <a:ea typeface="+mn-lt"/>
                <a:cs typeface="+mn-lt"/>
              </a:rPr>
              <a:t>Center to Advance Palliative Care. Chronic Care Management (CCM) &amp; Complex Chronic Care Management (CCCM) Codes. Published 2025. Accessed May 11, 2026. https://www.capc.org/documents/download/357/</a:t>
            </a:r>
            <a:endParaRPr lang="en-US" sz="900">
              <a:latin typeface="Century Gothic"/>
              <a:cs typeface="Segoe UI"/>
            </a:endParaRPr>
          </a:p>
          <a:p>
            <a:pPr>
              <a:buAutoNum type="arabicPeriod"/>
            </a:pPr>
            <a:r>
              <a:rPr lang="en-US" sz="900">
                <a:highlight>
                  <a:srgbClr val="FFFFFF"/>
                </a:highlight>
                <a:ea typeface="+mn-lt"/>
                <a:cs typeface="+mn-lt"/>
              </a:rPr>
              <a:t>Center to Advance Palliative Care. Care Management Services Comparison Table. Published 2026. Accessed May 11, 2026. https://www.capc.org/documents/download/362/ </a:t>
            </a:r>
            <a:endParaRPr lang="en-US" sz="900">
              <a:ea typeface="+mn-lt"/>
              <a:cs typeface="+mn-lt"/>
            </a:endParaRPr>
          </a:p>
          <a:p>
            <a:pPr>
              <a:buAutoNum type="arabicPeriod"/>
            </a:pPr>
            <a:r>
              <a:rPr lang="en-US" sz="900">
                <a:highlight>
                  <a:srgbClr val="FFFFFF"/>
                </a:highlight>
                <a:latin typeface="Segoe UI"/>
                <a:cs typeface="Segoe UI"/>
              </a:rPr>
              <a:t>Jones CA, Acevedo J, Bull J, Kamal AH. Top 10 Tips for Using Advance Care Planning Codes in Palliative Medicine and Beyond. J Palliat Med. 2016;19(12):1249-1253. doi:10.1089/jpm.2016.0202</a:t>
            </a:r>
            <a:endParaRPr lang="en-US" sz="900">
              <a:latin typeface="Segoe UI"/>
              <a:cs typeface="Segoe UI"/>
            </a:endParaRPr>
          </a:p>
          <a:p>
            <a:pPr>
              <a:buAutoNum type="arabicPeriod"/>
            </a:pPr>
            <a:r>
              <a:rPr lang="en-US" sz="900">
                <a:highlight>
                  <a:srgbClr val="FFFFFF"/>
                </a:highlight>
                <a:ea typeface="+mn-lt"/>
                <a:cs typeface="+mn-lt"/>
              </a:rPr>
              <a:t>Rodgers P, Jones C. </a:t>
            </a:r>
            <a:r>
              <a:rPr lang="en-US" sz="900" i="1">
                <a:highlight>
                  <a:srgbClr val="FFFFFF"/>
                </a:highlight>
                <a:ea typeface="+mn-lt"/>
                <a:cs typeface="+mn-lt"/>
              </a:rPr>
              <a:t>Palliative Care Billing in 2026: What’s New, What Matters, and What’s Next</a:t>
            </a:r>
            <a:r>
              <a:rPr lang="en-US" sz="900">
                <a:highlight>
                  <a:srgbClr val="FFFFFF"/>
                </a:highlight>
                <a:ea typeface="+mn-lt"/>
                <a:cs typeface="+mn-lt"/>
              </a:rPr>
              <a:t>. Center to Advance Palliative Care. Published January 27, 2026. Accessed May 11, 2026. https://www.capc.org/events/recorded-webinars/palliative-care-billing-in-2026-whats-new-what-matters-and-whats-next/</a:t>
            </a:r>
            <a:endParaRPr lang="en-US" sz="900">
              <a:highlight>
                <a:srgbClr val="FFFFFF"/>
              </a:highlight>
              <a:ea typeface="+mn-lt"/>
              <a:cs typeface="Segoe UI"/>
            </a:endParaRPr>
          </a:p>
          <a:p>
            <a:pPr>
              <a:buAutoNum type="arabicPeriod"/>
            </a:pPr>
            <a:r>
              <a:rPr lang="en-US" sz="900">
                <a:highlight>
                  <a:srgbClr val="FFFFFF"/>
                </a:highlight>
                <a:ea typeface="+mn-lt"/>
                <a:cs typeface="+mn-lt"/>
              </a:rPr>
              <a:t>Centers for Medicare &amp; Medicaid Services. </a:t>
            </a:r>
            <a:r>
              <a:rPr lang="en-US" sz="900" i="1">
                <a:highlight>
                  <a:srgbClr val="FFFFFF"/>
                </a:highlight>
                <a:ea typeface="+mn-lt"/>
                <a:cs typeface="+mn-lt"/>
              </a:rPr>
              <a:t>Behavioral Health Integration Services</a:t>
            </a:r>
            <a:r>
              <a:rPr lang="en-US" sz="900">
                <a:highlight>
                  <a:srgbClr val="FFFFFF"/>
                </a:highlight>
                <a:ea typeface="+mn-lt"/>
                <a:cs typeface="+mn-lt"/>
              </a:rPr>
              <a:t>. Medicare Learning Network. Published January 2026. Accessed May 11, 2026. https://www.cms.gov/files/document/mln909432-behavioral-health-integration-services.pdf</a:t>
            </a:r>
            <a:endParaRPr lang="en-US" sz="900">
              <a:highlight>
                <a:srgbClr val="FFFFFF"/>
              </a:highlight>
              <a:ea typeface="+mn-lt"/>
              <a:cs typeface="Segoe UI"/>
            </a:endParaRPr>
          </a:p>
          <a:p>
            <a:pPr>
              <a:buAutoNum type="arabicPeriod"/>
            </a:pPr>
            <a:r>
              <a:rPr lang="en-US" sz="900">
                <a:highlight>
                  <a:srgbClr val="FFFFFF"/>
                </a:highlight>
                <a:ea typeface="+mn-lt"/>
                <a:cs typeface="+mn-lt"/>
              </a:rPr>
              <a:t>Esch AE, Silvers A. </a:t>
            </a:r>
            <a:r>
              <a:rPr lang="en-US" sz="900" i="1">
                <a:highlight>
                  <a:srgbClr val="FFFFFF"/>
                </a:highlight>
                <a:ea typeface="+mn-lt"/>
                <a:cs typeface="+mn-lt"/>
              </a:rPr>
              <a:t>Navigating Payment Models: What Palliative Care Teams Need to Know</a:t>
            </a:r>
            <a:r>
              <a:rPr lang="en-US" sz="900">
                <a:highlight>
                  <a:srgbClr val="FFFFFF"/>
                </a:highlight>
                <a:ea typeface="+mn-lt"/>
                <a:cs typeface="+mn-lt"/>
              </a:rPr>
              <a:t>. Center to Advance Palliative Care. Published June 18, 2025. Accessed May 11, 2026. https://www.capc.org/blog/navigating-payment-models-what-palliative-care-teams-need-to-know/</a:t>
            </a:r>
            <a:endParaRPr lang="en-US" sz="900">
              <a:highlight>
                <a:srgbClr val="FFFFFF"/>
              </a:highlight>
              <a:latin typeface="Century Gothic"/>
              <a:cs typeface="Segoe UI"/>
            </a:endParaRPr>
          </a:p>
          <a:p>
            <a:pPr>
              <a:buAutoNum type="arabicPeriod"/>
            </a:pPr>
            <a:endParaRPr lang="en-US" sz="900" b="1">
              <a:solidFill>
                <a:srgbClr val="000000"/>
              </a:solidFill>
              <a:highlight>
                <a:srgbClr val="FFFFFF"/>
              </a:highlight>
              <a:latin typeface="Century Gothic"/>
              <a:cs typeface="Segoe UI"/>
            </a:endParaRPr>
          </a:p>
          <a:p>
            <a:pPr>
              <a:buAutoNum type="arabicPeriod"/>
            </a:pPr>
            <a:endParaRPr lang="en-US" sz="900">
              <a:solidFill>
                <a:srgbClr val="000000"/>
              </a:solidFill>
              <a:highlight>
                <a:srgbClr val="FFFFFF"/>
              </a:highlight>
              <a:latin typeface="Century Gothic"/>
              <a:cs typeface="Segoe UI"/>
            </a:endParaRPr>
          </a:p>
          <a:p>
            <a:pPr>
              <a:buAutoNum type="arabicPeriod"/>
            </a:pPr>
            <a:endParaRPr lang="en-US" sz="900">
              <a:solidFill>
                <a:srgbClr val="0000EE"/>
              </a:solidFill>
              <a:latin typeface="Segoe UI"/>
              <a:cs typeface="Segoe UI"/>
            </a:endParaRPr>
          </a:p>
          <a:p>
            <a:pPr>
              <a:buAutoNum type="arabicPeriod"/>
            </a:pPr>
            <a:endParaRPr lang="en-US" sz="900">
              <a:solidFill>
                <a:srgbClr val="0000EE"/>
              </a:solidFill>
              <a:latin typeface="Segoe UI"/>
              <a:cs typeface="Segoe UI"/>
            </a:endParaRPr>
          </a:p>
          <a:p>
            <a:pPr>
              <a:buAutoNum type="arabicPeriod"/>
            </a:pPr>
            <a:endParaRPr lang="en-US" sz="800">
              <a:solidFill>
                <a:srgbClr val="000000"/>
              </a:solidFill>
              <a:latin typeface="Century Gothic"/>
              <a:cs typeface="Segoe UI"/>
            </a:endParaRPr>
          </a:p>
        </p:txBody>
      </p:sp>
      <p:sp>
        <p:nvSpPr>
          <p:cNvPr id="3" name="Title 2">
            <a:extLst>
              <a:ext uri="{FF2B5EF4-FFF2-40B4-BE49-F238E27FC236}">
                <a16:creationId xmlns:a16="http://schemas.microsoft.com/office/drawing/2014/main" id="{90E4F23C-4931-F48F-6087-2C74F78738EA}"/>
              </a:ext>
            </a:extLst>
          </p:cNvPr>
          <p:cNvSpPr>
            <a:spLocks noGrp="1"/>
          </p:cNvSpPr>
          <p:nvPr>
            <p:ph type="title"/>
          </p:nvPr>
        </p:nvSpPr>
        <p:spPr/>
        <p:txBody>
          <a:bodyPr/>
          <a:lstStyle/>
          <a:p>
            <a:r>
              <a:rPr lang="en-US"/>
              <a:t>References</a:t>
            </a:r>
          </a:p>
        </p:txBody>
      </p:sp>
    </p:spTree>
    <p:extLst>
      <p:ext uri="{BB962C8B-B14F-4D97-AF65-F5344CB8AC3E}">
        <p14:creationId xmlns:p14="http://schemas.microsoft.com/office/powerpoint/2010/main" val="27940832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916FB-F00E-2766-26BE-DA5F4BF49E2B}"/>
              </a:ext>
            </a:extLst>
          </p:cNvPr>
          <p:cNvSpPr>
            <a:spLocks noGrp="1"/>
          </p:cNvSpPr>
          <p:nvPr>
            <p:ph type="title"/>
          </p:nvPr>
        </p:nvSpPr>
        <p:spPr/>
        <p:txBody>
          <a:bodyPr/>
          <a:lstStyle/>
          <a:p>
            <a:r>
              <a:rPr lang="en-US"/>
              <a:t>Thank you</a:t>
            </a:r>
          </a:p>
        </p:txBody>
      </p:sp>
    </p:spTree>
    <p:extLst>
      <p:ext uri="{BB962C8B-B14F-4D97-AF65-F5344CB8AC3E}">
        <p14:creationId xmlns:p14="http://schemas.microsoft.com/office/powerpoint/2010/main" val="4292817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77584B-25E7-DF12-8995-11D551EE2CB0}"/>
              </a:ext>
            </a:extLst>
          </p:cNvPr>
          <p:cNvSpPr>
            <a:spLocks noGrp="1"/>
          </p:cNvSpPr>
          <p:nvPr>
            <p:ph type="ctrTitle"/>
          </p:nvPr>
        </p:nvSpPr>
        <p:spPr>
          <a:xfrm>
            <a:off x="876436" y="2094870"/>
            <a:ext cx="7951537" cy="2037624"/>
          </a:xfrm>
        </p:spPr>
        <p:txBody>
          <a:bodyPr/>
          <a:lstStyle/>
          <a:p>
            <a:r>
              <a:rPr lang="en-US">
                <a:latin typeface="Georgia"/>
              </a:rPr>
              <a:t>Appendix: </a:t>
            </a:r>
            <a:endParaRPr lang="en-US"/>
          </a:p>
        </p:txBody>
      </p:sp>
      <p:sp>
        <p:nvSpPr>
          <p:cNvPr id="2" name="Content Placeholder 1">
            <a:extLst>
              <a:ext uri="{FF2B5EF4-FFF2-40B4-BE49-F238E27FC236}">
                <a16:creationId xmlns:a16="http://schemas.microsoft.com/office/drawing/2014/main" id="{B07A809F-4D02-6A11-0987-CA2943FF2C30}"/>
              </a:ext>
            </a:extLst>
          </p:cNvPr>
          <p:cNvSpPr>
            <a:spLocks noGrp="1"/>
          </p:cNvSpPr>
          <p:nvPr>
            <p:ph type="subTitle" idx="1"/>
          </p:nvPr>
        </p:nvSpPr>
        <p:spPr>
          <a:xfrm>
            <a:off x="876436" y="4133513"/>
            <a:ext cx="5095236" cy="1202437"/>
          </a:xfrm>
        </p:spPr>
        <p:txBody>
          <a:bodyPr/>
          <a:lstStyle/>
          <a:p>
            <a:r>
              <a:rPr lang="en-US"/>
              <a:t>Additional Definitions from the Complexity Grid for Reference</a:t>
            </a:r>
          </a:p>
          <a:p>
            <a:endParaRPr lang="en-US"/>
          </a:p>
        </p:txBody>
      </p:sp>
    </p:spTree>
    <p:extLst>
      <p:ext uri="{BB962C8B-B14F-4D97-AF65-F5344CB8AC3E}">
        <p14:creationId xmlns:p14="http://schemas.microsoft.com/office/powerpoint/2010/main" val="2737705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diagram of a medical procedure&#10;&#10;AI-generated content may be incorrect.">
            <a:extLst>
              <a:ext uri="{FF2B5EF4-FFF2-40B4-BE49-F238E27FC236}">
                <a16:creationId xmlns:a16="http://schemas.microsoft.com/office/drawing/2014/main" id="{68A2226E-96E9-F3DD-8791-41C4CAC58F06}"/>
              </a:ext>
            </a:extLst>
          </p:cNvPr>
          <p:cNvPicPr>
            <a:picLocks noGrp="1" noChangeAspect="1"/>
          </p:cNvPicPr>
          <p:nvPr>
            <p:ph idx="1"/>
          </p:nvPr>
        </p:nvPicPr>
        <p:blipFill>
          <a:blip r:embed="rId3"/>
          <a:stretch>
            <a:fillRect/>
          </a:stretch>
        </p:blipFill>
        <p:spPr>
          <a:xfrm>
            <a:off x="842818" y="68263"/>
            <a:ext cx="10506364" cy="6067425"/>
          </a:xfrm>
          <a:prstGeom prst="rect">
            <a:avLst/>
          </a:prstGeom>
          <a:noFill/>
        </p:spPr>
      </p:pic>
      <p:sp>
        <p:nvSpPr>
          <p:cNvPr id="5" name="TextBox 4">
            <a:extLst>
              <a:ext uri="{FF2B5EF4-FFF2-40B4-BE49-F238E27FC236}">
                <a16:creationId xmlns:a16="http://schemas.microsoft.com/office/drawing/2014/main" id="{B495AC7A-3B3C-1C80-6284-FEFA077965A5}"/>
              </a:ext>
            </a:extLst>
          </p:cNvPr>
          <p:cNvSpPr txBox="1"/>
          <p:nvPr/>
        </p:nvSpPr>
        <p:spPr>
          <a:xfrm>
            <a:off x="841387" y="483889"/>
            <a:ext cx="7198328"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latin typeface="Georgia"/>
              </a:rPr>
              <a:t>The 100 Foot View: How Does Billing Work?​</a:t>
            </a:r>
          </a:p>
        </p:txBody>
      </p:sp>
      <p:sp>
        <p:nvSpPr>
          <p:cNvPr id="6" name="TextBox 5">
            <a:extLst>
              <a:ext uri="{FF2B5EF4-FFF2-40B4-BE49-F238E27FC236}">
                <a16:creationId xmlns:a16="http://schemas.microsoft.com/office/drawing/2014/main" id="{7A0B4893-B007-EB67-C663-B7D2F04D3BBB}"/>
              </a:ext>
            </a:extLst>
          </p:cNvPr>
          <p:cNvSpPr txBox="1"/>
          <p:nvPr/>
        </p:nvSpPr>
        <p:spPr>
          <a:xfrm>
            <a:off x="1178322" y="6502018"/>
            <a:ext cx="9832964"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Figure from CAPC. Retrieved from: </a:t>
            </a:r>
            <a:r>
              <a:rPr lang="en-US" sz="800" err="1"/>
              <a:t>doi:</a:t>
            </a:r>
            <a:r>
              <a:rPr lang="en-US" sz="800" err="1">
                <a:solidFill>
                  <a:srgbClr val="0000EE"/>
                </a:solidFill>
                <a:ea typeface="+mn-lt"/>
                <a:cs typeface="+mn-lt"/>
                <a:hlinkClick r:id="rId4"/>
              </a:rPr>
              <a:t>https</a:t>
            </a:r>
            <a:r>
              <a:rPr lang="en-US" sz="800">
                <a:solidFill>
                  <a:srgbClr val="0000EE"/>
                </a:solidFill>
                <a:ea typeface="+mn-lt"/>
                <a:cs typeface="+mn-lt"/>
                <a:hlinkClick r:id="rId4"/>
              </a:rPr>
              <a:t>://www.capc.org/events/recorded-webinars/palliative-care-billing-in-2026-whats-new-what-matters-and-whats-next/</a:t>
            </a:r>
            <a:r>
              <a:rPr lang="en-US" sz="800"/>
              <a:t> on April 22,2026. RVU</a:t>
            </a:r>
            <a:r>
              <a:rPr lang="en-US" sz="800" baseline="30000"/>
              <a:t>1</a:t>
            </a:r>
          </a:p>
        </p:txBody>
      </p:sp>
    </p:spTree>
    <p:extLst>
      <p:ext uri="{BB962C8B-B14F-4D97-AF65-F5344CB8AC3E}">
        <p14:creationId xmlns:p14="http://schemas.microsoft.com/office/powerpoint/2010/main" val="4335176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C372DC-28A5-BD8B-743A-8B44797926DD}"/>
              </a:ext>
            </a:extLst>
          </p:cNvPr>
          <p:cNvSpPr>
            <a:spLocks noGrp="1"/>
          </p:cNvSpPr>
          <p:nvPr>
            <p:ph idx="1"/>
          </p:nvPr>
        </p:nvSpPr>
        <p:spPr/>
        <p:txBody>
          <a:bodyPr vert="horz" lIns="91440" tIns="45720" rIns="91440" bIns="45720" rtlCol="0" anchor="t">
            <a:noAutofit/>
          </a:bodyPr>
          <a:lstStyle/>
          <a:p>
            <a:pPr>
              <a:lnSpc>
                <a:spcPct val="90000"/>
              </a:lnSpc>
              <a:spcBef>
                <a:spcPts val="0"/>
              </a:spcBef>
              <a:spcAft>
                <a:spcPts val="600"/>
              </a:spcAft>
            </a:pPr>
            <a:r>
              <a:rPr lang="en-US" sz="1800" b="1" u="sng"/>
              <a:t>Problem: </a:t>
            </a:r>
            <a:r>
              <a:rPr lang="en-US" sz="1800"/>
              <a:t>Disease, condition, illness, injury, sign, symptom, finding, complaint or other matter addressed with or without a diagnosis established </a:t>
            </a:r>
            <a:r>
              <a:rPr lang="en-US" sz="1800" b="1"/>
              <a:t>at the time of encounter</a:t>
            </a:r>
            <a:endParaRPr lang="en-US" sz="1800"/>
          </a:p>
          <a:p>
            <a:pPr>
              <a:lnSpc>
                <a:spcPct val="90000"/>
              </a:lnSpc>
              <a:spcBef>
                <a:spcPts val="0"/>
              </a:spcBef>
              <a:spcAft>
                <a:spcPts val="600"/>
              </a:spcAft>
            </a:pPr>
            <a:endParaRPr lang="en-US" sz="1800" b="1"/>
          </a:p>
          <a:p>
            <a:pPr>
              <a:lnSpc>
                <a:spcPct val="90000"/>
              </a:lnSpc>
              <a:spcBef>
                <a:spcPts val="0"/>
              </a:spcBef>
              <a:spcAft>
                <a:spcPts val="600"/>
              </a:spcAft>
            </a:pPr>
            <a:r>
              <a:rPr lang="en-US" sz="1800" b="1"/>
              <a:t>The problems a patient has ARE the diagnoses. </a:t>
            </a:r>
          </a:p>
          <a:p>
            <a:pPr>
              <a:lnSpc>
                <a:spcPct val="90000"/>
              </a:lnSpc>
              <a:spcBef>
                <a:spcPts val="0"/>
              </a:spcBef>
              <a:spcAft>
                <a:spcPts val="600"/>
              </a:spcAft>
            </a:pPr>
            <a:endParaRPr lang="en-US" sz="1800"/>
          </a:p>
          <a:p>
            <a:pPr>
              <a:lnSpc>
                <a:spcPct val="90000"/>
              </a:lnSpc>
              <a:spcBef>
                <a:spcPts val="0"/>
              </a:spcBef>
              <a:spcAft>
                <a:spcPts val="600"/>
              </a:spcAft>
            </a:pPr>
            <a:r>
              <a:rPr lang="en-US" sz="1800"/>
              <a:t>Each diagnosis has a diagnosis ICD-10 code</a:t>
            </a:r>
          </a:p>
          <a:p>
            <a:pPr lvl="1">
              <a:lnSpc>
                <a:spcPct val="90000"/>
              </a:lnSpc>
              <a:spcBef>
                <a:spcPts val="0"/>
              </a:spcBef>
              <a:spcAft>
                <a:spcPts val="600"/>
              </a:spcAft>
              <a:buFont typeface="Courier New" panose="020B0604020202020204" pitchFamily="34" charset="0"/>
              <a:buChar char="o"/>
            </a:pPr>
            <a:r>
              <a:rPr lang="en-US" sz="1800" b="1">
                <a:solidFill>
                  <a:srgbClr val="FF0000"/>
                </a:solidFill>
              </a:rPr>
              <a:t>ICD-10 codes are important because they</a:t>
            </a:r>
          </a:p>
          <a:p>
            <a:pPr lvl="2" indent="-285750">
              <a:lnSpc>
                <a:spcPct val="90000"/>
              </a:lnSpc>
              <a:spcBef>
                <a:spcPts val="0"/>
              </a:spcBef>
              <a:spcAft>
                <a:spcPts val="600"/>
              </a:spcAft>
              <a:buAutoNum type="arabicPeriod"/>
            </a:pPr>
            <a:r>
              <a:rPr lang="en-US" b="1">
                <a:solidFill>
                  <a:srgbClr val="FF0000"/>
                </a:solidFill>
              </a:rPr>
              <a:t>Help support medical complexity</a:t>
            </a:r>
          </a:p>
          <a:p>
            <a:pPr lvl="2" indent="-285750">
              <a:lnSpc>
                <a:spcPct val="90000"/>
              </a:lnSpc>
              <a:spcBef>
                <a:spcPts val="0"/>
              </a:spcBef>
              <a:spcAft>
                <a:spcPts val="600"/>
              </a:spcAft>
              <a:buAutoNum type="arabicPeriod"/>
            </a:pPr>
            <a:r>
              <a:rPr lang="en-US" b="1">
                <a:solidFill>
                  <a:srgbClr val="FF0000"/>
                </a:solidFill>
              </a:rPr>
              <a:t>Help with medication/imaging approvals by insurance</a:t>
            </a:r>
          </a:p>
          <a:p>
            <a:pPr lvl="2" indent="-285750">
              <a:lnSpc>
                <a:spcPct val="90000"/>
              </a:lnSpc>
              <a:spcBef>
                <a:spcPts val="0"/>
              </a:spcBef>
              <a:spcAft>
                <a:spcPts val="600"/>
              </a:spcAft>
              <a:buAutoNum type="arabicPeriod"/>
            </a:pPr>
            <a:endParaRPr lang="en-US" b="1">
              <a:solidFill>
                <a:srgbClr val="FF0000"/>
              </a:solidFill>
            </a:endParaRPr>
          </a:p>
          <a:p>
            <a:pPr lvl="1" indent="-285750">
              <a:lnSpc>
                <a:spcPct val="90000"/>
              </a:lnSpc>
              <a:spcBef>
                <a:spcPts val="0"/>
              </a:spcBef>
              <a:spcAft>
                <a:spcPts val="600"/>
              </a:spcAft>
              <a:buFont typeface="Courier New" panose="020B0604020202020204" pitchFamily="34" charset="0"/>
              <a:buChar char="o"/>
            </a:pPr>
            <a:r>
              <a:rPr lang="en-US" sz="1800">
                <a:solidFill>
                  <a:srgbClr val="FF0000"/>
                </a:solidFill>
              </a:rPr>
              <a:t>ICD-10 diagnosis codes have to be </a:t>
            </a:r>
            <a:r>
              <a:rPr lang="en-US" sz="1800" b="1">
                <a:solidFill>
                  <a:srgbClr val="FF0000"/>
                </a:solidFill>
              </a:rPr>
              <a:t>specific </a:t>
            </a:r>
            <a:endParaRPr lang="en-US" sz="1800">
              <a:solidFill>
                <a:srgbClr val="FF0000"/>
              </a:solidFill>
            </a:endParaRPr>
          </a:p>
          <a:p>
            <a:pPr lvl="1" indent="-285750">
              <a:lnSpc>
                <a:spcPct val="90000"/>
              </a:lnSpc>
              <a:spcBef>
                <a:spcPts val="0"/>
              </a:spcBef>
              <a:spcAft>
                <a:spcPts val="600"/>
              </a:spcAft>
              <a:buFont typeface="Courier New" panose="020B0604020202020204" pitchFamily="34" charset="0"/>
              <a:buChar char="o"/>
            </a:pPr>
            <a:endParaRPr lang="en-US" sz="1800" b="1">
              <a:solidFill>
                <a:srgbClr val="FF0000"/>
              </a:solidFill>
            </a:endParaRPr>
          </a:p>
          <a:p>
            <a:pPr>
              <a:lnSpc>
                <a:spcPct val="90000"/>
              </a:lnSpc>
              <a:spcBef>
                <a:spcPts val="0"/>
              </a:spcBef>
              <a:spcAft>
                <a:spcPts val="600"/>
              </a:spcAft>
            </a:pPr>
            <a:r>
              <a:rPr lang="en-US" sz="1800" b="1"/>
              <a:t>Diagnoses are listed in order of importance with the first being as "most important" discussed --&gt; designated in Epic EMR with a solid diamond shape</a:t>
            </a:r>
          </a:p>
          <a:p>
            <a:endParaRPr lang="en-US" sz="1800"/>
          </a:p>
        </p:txBody>
      </p:sp>
      <p:sp>
        <p:nvSpPr>
          <p:cNvPr id="4" name="Title 3"/>
          <p:cNvSpPr>
            <a:spLocks noGrp="1"/>
          </p:cNvSpPr>
          <p:nvPr>
            <p:ph type="title"/>
          </p:nvPr>
        </p:nvSpPr>
        <p:spPr/>
        <p:txBody>
          <a:bodyPr vert="horz" lIns="91440" tIns="45720" rIns="91440" bIns="45720" rtlCol="0" anchor="ctr">
            <a:normAutofit/>
          </a:bodyPr>
          <a:lstStyle/>
          <a:p>
            <a:pPr algn="ctr"/>
            <a:r>
              <a:rPr lang="en-US" altLang="en-US" sz="4000">
                <a:latin typeface="+mj-lt"/>
              </a:rPr>
              <a:t>MEDICAL</a:t>
            </a:r>
            <a:r>
              <a:rPr lang="en-US" altLang="en-US" sz="4000" b="1" kern="1200">
                <a:latin typeface="+mj-lt"/>
                <a:ea typeface="+mj-ea"/>
                <a:cs typeface="+mj-cs"/>
              </a:rPr>
              <a:t> DECISION-MAKING </a:t>
            </a:r>
            <a:r>
              <a:rPr lang="en-US" altLang="en-US" sz="4000">
                <a:latin typeface="+mj-lt"/>
              </a:rPr>
              <a:t>DEFINITIONS</a:t>
            </a:r>
            <a:br>
              <a:rPr lang="en-US" altLang="en-US" sz="4000">
                <a:latin typeface="+mj-lt"/>
              </a:rPr>
            </a:br>
            <a:r>
              <a:rPr lang="en-US" altLang="en-US" sz="4000" u="sng">
                <a:latin typeface="+mj-lt"/>
              </a:rPr>
              <a:t>PROBLEMS</a:t>
            </a:r>
            <a:r>
              <a:rPr lang="en-US" altLang="en-US" sz="4000" b="0" baseline="30000">
                <a:latin typeface="+mj-lt"/>
              </a:rPr>
              <a:t>7</a:t>
            </a:r>
            <a:endParaRPr lang="en-US" sz="4000" b="0" kern="1200" baseline="30000">
              <a:latin typeface="+mj-lt"/>
            </a:endParaRPr>
          </a:p>
        </p:txBody>
      </p:sp>
      <p:sp>
        <p:nvSpPr>
          <p:cNvPr id="2" name="Slide Number Placeholder 1"/>
          <p:cNvSpPr>
            <a:spLocks noGrp="1"/>
          </p:cNvSpPr>
          <p:nvPr>
            <p:ph type="sldNum" sz="quarter" idx="4294967295"/>
          </p:nvPr>
        </p:nvSpPr>
        <p:spPr>
          <a:xfrm>
            <a:off x="0" y="0"/>
            <a:ext cx="0" cy="0"/>
          </a:xfrm>
        </p:spPr>
        <p:txBody>
          <a:bodyPr vert="horz" lIns="91440" tIns="45720" rIns="91440" bIns="45720" rtlCol="0" anchor="ctr">
            <a:normAutofit/>
          </a:bodyPr>
          <a:lstStyle/>
          <a:p>
            <a:pPr>
              <a:spcAft>
                <a:spcPts val="600"/>
              </a:spcAft>
            </a:pPr>
            <a:fld id="{B97B9A91-7747-1143-9D52-461814153E49}" type="slidenum">
              <a:rPr lang="en-US" sz="1000">
                <a:solidFill>
                  <a:schemeClr val="tx1">
                    <a:tint val="75000"/>
                  </a:schemeClr>
                </a:solidFill>
              </a:rPr>
              <a:pPr>
                <a:spcAft>
                  <a:spcPts val="600"/>
                </a:spcAft>
              </a:pPr>
              <a:t>60</a:t>
            </a:fld>
            <a:endParaRPr lang="en-US" sz="1000">
              <a:solidFill>
                <a:schemeClr val="tx1">
                  <a:tint val="75000"/>
                </a:schemeClr>
              </a:solidFill>
            </a:endParaRPr>
          </a:p>
        </p:txBody>
      </p:sp>
    </p:spTree>
    <p:extLst>
      <p:ext uri="{BB962C8B-B14F-4D97-AF65-F5344CB8AC3E}">
        <p14:creationId xmlns:p14="http://schemas.microsoft.com/office/powerpoint/2010/main" val="2097705472"/>
      </p:ext>
    </p:extLst>
  </p:cSld>
  <p:clrMapOvr>
    <a:masterClrMapping/>
  </p:clrMapOvr>
  <p:extLst>
    <p:ext uri="{6950BFC3-D8DA-4A85-94F7-54DA5524770B}">
      <p188:commentRel xmlns:p188="http://schemas.microsoft.com/office/powerpoint/2018/8/main" r:id="rId3"/>
    </p:ext>
  </p:extLs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930AD9-C4FB-6AB2-FCCB-E51B3DE07511}"/>
              </a:ext>
            </a:extLst>
          </p:cNvPr>
          <p:cNvSpPr>
            <a:spLocks noGrp="1"/>
          </p:cNvSpPr>
          <p:nvPr>
            <p:ph idx="1"/>
          </p:nvPr>
        </p:nvSpPr>
        <p:spPr/>
        <p:txBody>
          <a:bodyPr vert="horz" lIns="91440" tIns="45720" rIns="91440" bIns="45720" rtlCol="0" anchor="t">
            <a:normAutofit lnSpcReduction="10000"/>
          </a:bodyPr>
          <a:lstStyle/>
          <a:p>
            <a:pPr>
              <a:spcBef>
                <a:spcPts val="0"/>
              </a:spcBef>
            </a:pPr>
            <a:r>
              <a:rPr lang="en-US" sz="1600" b="1" u="sng"/>
              <a:t>Minimal Problem</a:t>
            </a:r>
            <a:r>
              <a:rPr lang="en-US" sz="1600"/>
              <a:t> - Problem that does not require presence of a provider. If the service is provided under the supervision of the provider, see</a:t>
            </a:r>
            <a:r>
              <a:rPr lang="en-US" sz="1600" b="1"/>
              <a:t> 99211</a:t>
            </a:r>
            <a:endParaRPr lang="en-US" sz="1600" b="1" u="sng"/>
          </a:p>
          <a:p>
            <a:pPr>
              <a:spcBef>
                <a:spcPts val="0"/>
              </a:spcBef>
            </a:pPr>
            <a:endParaRPr lang="en-US" sz="1600"/>
          </a:p>
          <a:p>
            <a:pPr>
              <a:spcBef>
                <a:spcPts val="0"/>
              </a:spcBef>
            </a:pPr>
            <a:r>
              <a:rPr lang="en-US" sz="1600" b="1" u="sng"/>
              <a:t>Self-limited or Minor problem</a:t>
            </a:r>
            <a:r>
              <a:rPr lang="en-US" sz="1600"/>
              <a:t> - Problem that runs a definite and prescribed course, is transient in nature and not likely to permanently alter health status</a:t>
            </a:r>
          </a:p>
          <a:p>
            <a:pPr>
              <a:spcBef>
                <a:spcPts val="0"/>
              </a:spcBef>
            </a:pPr>
            <a:endParaRPr lang="en-US" sz="1600"/>
          </a:p>
          <a:p>
            <a:pPr>
              <a:spcBef>
                <a:spcPts val="0"/>
              </a:spcBef>
            </a:pPr>
            <a:r>
              <a:rPr lang="en-US" sz="1600" b="1" u="sng"/>
              <a:t>Stable, chronic illness</a:t>
            </a:r>
            <a:r>
              <a:rPr lang="en-US" sz="1600" b="1" i="1"/>
              <a:t>: </a:t>
            </a:r>
            <a:r>
              <a:rPr lang="en-US" sz="1600"/>
              <a:t>A problem with an expected duration of at least a year or until the death of the patient whether or not stage or severity changes (e.g., uncontrolled diabetes and controlled diabetes are a single chronic condition). </a:t>
            </a:r>
          </a:p>
          <a:p>
            <a:pPr>
              <a:spcBef>
                <a:spcPts val="0"/>
              </a:spcBef>
            </a:pPr>
            <a:endParaRPr lang="en-US" sz="1600">
              <a:solidFill>
                <a:srgbClr val="000000"/>
              </a:solidFill>
            </a:endParaRPr>
          </a:p>
          <a:p>
            <a:pPr marL="742950" lvl="1" indent="-285750">
              <a:spcBef>
                <a:spcPts val="0"/>
              </a:spcBef>
              <a:buFont typeface="Arial,Sans-Serif" panose="020B0604020202020204" pitchFamily="34" charset="0"/>
            </a:pPr>
            <a:r>
              <a:rPr lang="en-US" sz="1600" b="1">
                <a:solidFill>
                  <a:srgbClr val="FF0000"/>
                </a:solidFill>
              </a:rPr>
              <a:t>Stable - Defined by the specific treatment goals for an individual patient</a:t>
            </a:r>
          </a:p>
          <a:p>
            <a:pPr marL="742950" lvl="1" indent="-285750">
              <a:spcBef>
                <a:spcPts val="0"/>
              </a:spcBef>
              <a:buFont typeface="Arial,Sans-Serif" panose="020B0604020202020204" pitchFamily="34" charset="0"/>
            </a:pPr>
            <a:endParaRPr lang="en-US" sz="1600" b="1">
              <a:solidFill>
                <a:srgbClr val="FF0000"/>
              </a:solidFill>
            </a:endParaRPr>
          </a:p>
          <a:p>
            <a:pPr marL="742950" lvl="1" indent="-285750">
              <a:spcBef>
                <a:spcPts val="0"/>
              </a:spcBef>
              <a:buFont typeface="Arial,Sans-Serif" panose="020B0604020202020204" pitchFamily="34" charset="0"/>
            </a:pPr>
            <a:r>
              <a:rPr lang="en-US" sz="1600" b="1">
                <a:solidFill>
                  <a:srgbClr val="FF0000"/>
                </a:solidFill>
              </a:rPr>
              <a:t>A patient that is not at their treatment goal is not stable, even if the condition has not changed and there is no short- term threat to life or function. </a:t>
            </a:r>
            <a:endParaRPr lang="en-US" sz="1600">
              <a:solidFill>
                <a:srgbClr val="FF0000"/>
              </a:solidFill>
            </a:endParaRPr>
          </a:p>
          <a:p>
            <a:pPr marL="742950" lvl="1" indent="-285750">
              <a:spcBef>
                <a:spcPts val="0"/>
              </a:spcBef>
              <a:buFont typeface="Arial,Sans-Serif" panose="020B0604020202020204" pitchFamily="34" charset="0"/>
              <a:buChar char="–"/>
            </a:pPr>
            <a:endParaRPr lang="en-US" sz="1600" b="1">
              <a:solidFill>
                <a:srgbClr val="FF0000"/>
              </a:solidFill>
            </a:endParaRPr>
          </a:p>
          <a:p>
            <a:pPr marL="1200150" lvl="2" indent="-285750">
              <a:spcBef>
                <a:spcPts val="0"/>
              </a:spcBef>
              <a:buFont typeface="Wingdings" panose="020B0604020202020204" pitchFamily="34" charset="0"/>
              <a:buChar char="§"/>
            </a:pPr>
            <a:r>
              <a:rPr lang="en-US" sz="1400"/>
              <a:t>For example, uncontrolled pain in IV cancer patient that is not at goal 3-4/10 tolerable/functional level of pain requiring opioid pain medication that is being titrated is </a:t>
            </a:r>
            <a:r>
              <a:rPr lang="en-US" sz="1400" u="sng"/>
              <a:t>NOT a stable, chronic illness. </a:t>
            </a:r>
          </a:p>
          <a:p>
            <a:pPr marL="1200150" lvl="2" indent="-285750">
              <a:spcBef>
                <a:spcPts val="0"/>
              </a:spcBef>
              <a:buFont typeface="Wingdings" panose="020B0604020202020204" pitchFamily="34" charset="0"/>
              <a:buChar char="§"/>
            </a:pPr>
            <a:endParaRPr lang="en-US" sz="1400"/>
          </a:p>
          <a:p>
            <a:pPr marL="685800">
              <a:spcBef>
                <a:spcPts val="0"/>
              </a:spcBef>
              <a:buFont typeface="System Font Regular" panose="020B0604020202020204" pitchFamily="34" charset="0"/>
              <a:buChar char="–"/>
            </a:pPr>
            <a:endParaRPr lang="en-US" sz="1400"/>
          </a:p>
          <a:p>
            <a:pPr marL="685800">
              <a:spcBef>
                <a:spcPts val="0"/>
              </a:spcBef>
              <a:buFont typeface="System Font Regular" panose="020B0604020202020204" pitchFamily="34" charset="0"/>
              <a:buChar char="–"/>
            </a:pPr>
            <a:endParaRPr lang="en-US" sz="1400"/>
          </a:p>
          <a:p>
            <a:endParaRPr lang="en-US"/>
          </a:p>
        </p:txBody>
      </p:sp>
      <p:sp>
        <p:nvSpPr>
          <p:cNvPr id="4" name="Title 3"/>
          <p:cNvSpPr>
            <a:spLocks noGrp="1"/>
          </p:cNvSpPr>
          <p:nvPr>
            <p:ph type="title"/>
          </p:nvPr>
        </p:nvSpPr>
        <p:spPr/>
        <p:txBody>
          <a:bodyPr vert="horz" lIns="91440" tIns="45720" rIns="91440" bIns="45720" rtlCol="0" anchor="ctr">
            <a:normAutofit/>
          </a:bodyPr>
          <a:lstStyle/>
          <a:p>
            <a:pPr algn="ctr"/>
            <a:r>
              <a:rPr lang="en-US" altLang="en-US" sz="4000" b="1" kern="1200">
                <a:latin typeface="+mj-lt"/>
                <a:ea typeface="+mj-ea"/>
                <a:cs typeface="+mj-cs"/>
              </a:rPr>
              <a:t>MEDICAL DECISION-MAKING DEFINITIONS </a:t>
            </a:r>
            <a:r>
              <a:rPr lang="en-US" altLang="en-US" sz="4000" u="sng">
                <a:latin typeface="+mj-lt"/>
              </a:rPr>
              <a:t>PROBLEMS</a:t>
            </a:r>
            <a:r>
              <a:rPr lang="en-US" altLang="en-US" sz="4000" b="0" baseline="30000">
                <a:latin typeface="+mj-lt"/>
              </a:rPr>
              <a:t>7</a:t>
            </a:r>
            <a:endParaRPr lang="en-US" sz="2700" b="0" kern="1200" baseline="30000">
              <a:latin typeface="+mj-lt"/>
            </a:endParaRPr>
          </a:p>
        </p:txBody>
      </p:sp>
      <p:sp>
        <p:nvSpPr>
          <p:cNvPr id="2" name="Slide Number Placeholder 1"/>
          <p:cNvSpPr>
            <a:spLocks noGrp="1"/>
          </p:cNvSpPr>
          <p:nvPr>
            <p:ph type="sldNum" sz="quarter" idx="4294967295"/>
          </p:nvPr>
        </p:nvSpPr>
        <p:spPr>
          <a:xfrm>
            <a:off x="0" y="0"/>
            <a:ext cx="0" cy="0"/>
          </a:xfrm>
        </p:spPr>
        <p:txBody>
          <a:bodyPr vert="horz" lIns="91440" tIns="45720" rIns="91440" bIns="45720" rtlCol="0" anchor="ctr">
            <a:normAutofit/>
          </a:bodyPr>
          <a:lstStyle/>
          <a:p>
            <a:pPr>
              <a:spcAft>
                <a:spcPts val="600"/>
              </a:spcAft>
            </a:pPr>
            <a:fld id="{B97B9A91-7747-1143-9D52-461814153E49}" type="slidenum">
              <a:rPr lang="en-US" sz="1000">
                <a:solidFill>
                  <a:schemeClr val="tx1">
                    <a:tint val="75000"/>
                  </a:schemeClr>
                </a:solidFill>
              </a:rPr>
              <a:pPr>
                <a:spcAft>
                  <a:spcPts val="600"/>
                </a:spcAft>
              </a:pPr>
              <a:t>61</a:t>
            </a:fld>
            <a:endParaRPr lang="en-US" sz="1000">
              <a:solidFill>
                <a:schemeClr val="tx1">
                  <a:tint val="75000"/>
                </a:schemeClr>
              </a:solidFill>
            </a:endParaRPr>
          </a:p>
        </p:txBody>
      </p:sp>
    </p:spTree>
    <p:extLst>
      <p:ext uri="{BB962C8B-B14F-4D97-AF65-F5344CB8AC3E}">
        <p14:creationId xmlns:p14="http://schemas.microsoft.com/office/powerpoint/2010/main" val="33369783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E300FC-4963-3FF8-E92E-DCC67896631D}"/>
              </a:ext>
            </a:extLst>
          </p:cNvPr>
          <p:cNvSpPr>
            <a:spLocks noGrp="1"/>
          </p:cNvSpPr>
          <p:nvPr>
            <p:ph idx="1"/>
          </p:nvPr>
        </p:nvSpPr>
        <p:spPr/>
        <p:txBody>
          <a:bodyPr vert="horz" lIns="91440" tIns="45720" rIns="91440" bIns="45720" rtlCol="0" anchor="t">
            <a:normAutofit fontScale="92500"/>
          </a:bodyPr>
          <a:lstStyle/>
          <a:p>
            <a:pPr>
              <a:spcBef>
                <a:spcPts val="0"/>
              </a:spcBef>
            </a:pPr>
            <a:r>
              <a:rPr lang="en-US" sz="1600" b="1" u="sng"/>
              <a:t>Acute, uncomplicated illness or injury</a:t>
            </a:r>
            <a:r>
              <a:rPr lang="en-US" sz="1600" b="1" i="1"/>
              <a:t>: </a:t>
            </a:r>
            <a:r>
              <a:rPr lang="en-US" sz="1600"/>
              <a:t>A recent or new short-term problem with low risk of morbidity for which treatment is considered. </a:t>
            </a:r>
          </a:p>
          <a:p>
            <a:pPr marL="742950" lvl="1" indent="-285750">
              <a:spcBef>
                <a:spcPts val="0"/>
              </a:spcBef>
              <a:buFont typeface="Arial,Sans-Serif" panose="020B0604020202020204" pitchFamily="34" charset="0"/>
            </a:pPr>
            <a:r>
              <a:rPr lang="en-US" sz="1600"/>
              <a:t>Little to no risk of mortality with treatment, and full recovery without functional impairment is expected. </a:t>
            </a:r>
          </a:p>
          <a:p>
            <a:pPr marL="742950" lvl="1" indent="-285750">
              <a:spcBef>
                <a:spcPts val="0"/>
              </a:spcBef>
              <a:buFont typeface="Arial,Sans-Serif" panose="020B0604020202020204" pitchFamily="34" charset="0"/>
            </a:pPr>
            <a:r>
              <a:rPr lang="en-US" sz="1600"/>
              <a:t>Normally a self-limited or minor problem but is not resolving consistent with a definite and prescribed course.</a:t>
            </a:r>
          </a:p>
          <a:p>
            <a:pPr marL="742950" lvl="1" indent="-285750">
              <a:spcBef>
                <a:spcPts val="0"/>
              </a:spcBef>
              <a:buFont typeface="Arial,Sans-Serif" panose="020B0604020202020204" pitchFamily="34" charset="0"/>
            </a:pPr>
            <a:r>
              <a:rPr lang="en-US" sz="1600"/>
              <a:t>E.g., cystitis, allergic rhinitis, or a simple sprain. </a:t>
            </a:r>
          </a:p>
          <a:p>
            <a:pPr marL="742950" lvl="1" indent="-285750">
              <a:spcBef>
                <a:spcPts val="0"/>
              </a:spcBef>
              <a:buFont typeface="Arial,Sans-Serif" panose="020B0604020202020204" pitchFamily="34" charset="0"/>
              <a:buChar char="–"/>
            </a:pPr>
            <a:endParaRPr lang="en-US" sz="1600">
              <a:solidFill>
                <a:srgbClr val="000000"/>
              </a:solidFill>
            </a:endParaRPr>
          </a:p>
          <a:p>
            <a:pPr marL="285750">
              <a:spcBef>
                <a:spcPts val="0"/>
              </a:spcBef>
            </a:pPr>
            <a:r>
              <a:rPr lang="en-US" sz="1600" b="1" u="sng"/>
              <a:t>Chronic illness with exacerbation, progression, or side effects of treatment</a:t>
            </a:r>
            <a:r>
              <a:rPr lang="en-US" sz="1600" u="sng"/>
              <a:t>:</a:t>
            </a:r>
            <a:r>
              <a:rPr lang="en-US" sz="1600"/>
              <a:t> An illness that is acutely </a:t>
            </a:r>
            <a:r>
              <a:rPr lang="en-US" sz="1600" b="1"/>
              <a:t>worsening, poorly controlled</a:t>
            </a:r>
            <a:r>
              <a:rPr lang="en-US" sz="1600"/>
              <a:t> or progressing with an intent to control progression and requiring additional supportive care or requiring attention to treatment for side effects, </a:t>
            </a:r>
            <a:r>
              <a:rPr lang="en-US" sz="1600" b="1"/>
              <a:t>but that does not require consideration of hospital level of care. </a:t>
            </a:r>
            <a:endParaRPr lang="en-US" sz="1600"/>
          </a:p>
          <a:p>
            <a:pPr marL="285750">
              <a:spcBef>
                <a:spcPts val="0"/>
              </a:spcBef>
            </a:pPr>
            <a:endParaRPr lang="en-US" sz="1600" b="1">
              <a:solidFill>
                <a:srgbClr val="FF0000"/>
              </a:solidFill>
            </a:endParaRPr>
          </a:p>
          <a:p>
            <a:pPr marL="285750">
              <a:spcBef>
                <a:spcPts val="0"/>
              </a:spcBef>
            </a:pPr>
            <a:r>
              <a:rPr lang="en-US" sz="1600" b="1" u="sng"/>
              <a:t>Undiagnosed new problem with uncertain prognosis</a:t>
            </a:r>
            <a:r>
              <a:rPr lang="en-US" sz="1600" b="1" i="1"/>
              <a:t>: </a:t>
            </a:r>
            <a:r>
              <a:rPr lang="en-US" sz="1600"/>
              <a:t>A problem in the differential diagnosis that represents a condition likely to result in a high risk of morbidity without treatment. </a:t>
            </a:r>
            <a:r>
              <a:rPr lang="en-US" sz="1600" err="1"/>
              <a:t>E.g.,a</a:t>
            </a:r>
            <a:r>
              <a:rPr lang="en-US" sz="1600"/>
              <a:t> lump in the breast. </a:t>
            </a:r>
          </a:p>
          <a:p>
            <a:pPr marL="285750">
              <a:spcBef>
                <a:spcPts val="0"/>
              </a:spcBef>
            </a:pPr>
            <a:endParaRPr lang="en-US" sz="1600"/>
          </a:p>
          <a:p>
            <a:pPr marL="285750">
              <a:spcBef>
                <a:spcPts val="0"/>
              </a:spcBef>
            </a:pPr>
            <a:r>
              <a:rPr lang="en-US" sz="1600" b="1" u="sng"/>
              <a:t>Acute illness with systemic symptoms</a:t>
            </a:r>
            <a:r>
              <a:rPr lang="en-US" sz="1600" b="1" i="1"/>
              <a:t>: </a:t>
            </a:r>
            <a:r>
              <a:rPr lang="en-US" sz="1600"/>
              <a:t>An illness that causes systemic symptoms and has a high risk of morbidity without treatment. Systemic symptoms may not be general but may be single system. E.g., pyelonephritis, pneumonitis, or colitis. </a:t>
            </a:r>
          </a:p>
          <a:p>
            <a:pPr marL="685800">
              <a:spcBef>
                <a:spcPts val="0"/>
              </a:spcBef>
            </a:pPr>
            <a:endParaRPr lang="en-US" sz="1600"/>
          </a:p>
          <a:p>
            <a:pPr marL="685800">
              <a:spcBef>
                <a:spcPts val="0"/>
              </a:spcBef>
            </a:pPr>
            <a:endParaRPr lang="en-US" sz="1600"/>
          </a:p>
          <a:p>
            <a:pPr marL="685800">
              <a:spcBef>
                <a:spcPts val="0"/>
              </a:spcBef>
            </a:pPr>
            <a:endParaRPr lang="en-US" sz="1600"/>
          </a:p>
          <a:p>
            <a:pPr marL="685800">
              <a:spcBef>
                <a:spcPts val="0"/>
              </a:spcBef>
            </a:pPr>
            <a:endParaRPr lang="en-US" sz="1600"/>
          </a:p>
          <a:p>
            <a:pPr marL="685800">
              <a:spcBef>
                <a:spcPts val="0"/>
              </a:spcBef>
            </a:pPr>
            <a:endParaRPr lang="en-US" sz="1600"/>
          </a:p>
          <a:p>
            <a:pPr marL="685800">
              <a:spcBef>
                <a:spcPts val="0"/>
              </a:spcBef>
            </a:pPr>
            <a:endParaRPr lang="en-US" sz="1600"/>
          </a:p>
          <a:p>
            <a:pPr marL="685800">
              <a:spcBef>
                <a:spcPts val="0"/>
              </a:spcBef>
            </a:pPr>
            <a:endParaRPr lang="en-US" sz="1600"/>
          </a:p>
          <a:p>
            <a:pPr marL="685800">
              <a:spcBef>
                <a:spcPts val="0"/>
              </a:spcBef>
            </a:pPr>
            <a:endParaRPr lang="en-US" sz="1600"/>
          </a:p>
          <a:p>
            <a:pPr marL="685800">
              <a:spcBef>
                <a:spcPts val="0"/>
              </a:spcBef>
            </a:pPr>
            <a:endParaRPr lang="en-US" sz="1600"/>
          </a:p>
          <a:p>
            <a:pPr marL="685800">
              <a:spcBef>
                <a:spcPts val="0"/>
              </a:spcBef>
            </a:pPr>
            <a:endParaRPr lang="en-US" sz="1600"/>
          </a:p>
          <a:p>
            <a:pPr marL="685800">
              <a:spcBef>
                <a:spcPts val="0"/>
              </a:spcBef>
            </a:pPr>
            <a:endParaRPr lang="en-US" sz="1600"/>
          </a:p>
          <a:p>
            <a:endParaRPr lang="en-US"/>
          </a:p>
        </p:txBody>
      </p:sp>
      <p:sp>
        <p:nvSpPr>
          <p:cNvPr id="4" name="Title 3"/>
          <p:cNvSpPr>
            <a:spLocks noGrp="1"/>
          </p:cNvSpPr>
          <p:nvPr>
            <p:ph type="title"/>
          </p:nvPr>
        </p:nvSpPr>
        <p:spPr/>
        <p:txBody>
          <a:bodyPr vert="horz" lIns="91440" tIns="45720" rIns="91440" bIns="45720" rtlCol="0" anchor="ctr">
            <a:normAutofit/>
          </a:bodyPr>
          <a:lstStyle/>
          <a:p>
            <a:pPr algn="ctr"/>
            <a:r>
              <a:rPr lang="en-US" altLang="en-US" sz="4000" b="1" kern="1200">
                <a:latin typeface="+mj-lt"/>
                <a:ea typeface="+mj-ea"/>
                <a:cs typeface="+mj-cs"/>
              </a:rPr>
              <a:t>MEDICAL DECISION-MAKING DEFINITIONS </a:t>
            </a:r>
            <a:r>
              <a:rPr lang="en-US" altLang="en-US" sz="4000" u="sng">
                <a:latin typeface="+mj-lt"/>
              </a:rPr>
              <a:t>PROBLEMS</a:t>
            </a:r>
            <a:r>
              <a:rPr lang="en-US" altLang="en-US" sz="4000" b="0" baseline="30000">
                <a:latin typeface="+mj-lt"/>
              </a:rPr>
              <a:t>7</a:t>
            </a:r>
            <a:endParaRPr lang="en-US" sz="4000" b="0" kern="1200" baseline="30000">
              <a:latin typeface="+mj-lt"/>
            </a:endParaRPr>
          </a:p>
        </p:txBody>
      </p:sp>
      <p:sp>
        <p:nvSpPr>
          <p:cNvPr id="2" name="Slide Number Placeholder 1"/>
          <p:cNvSpPr>
            <a:spLocks noGrp="1"/>
          </p:cNvSpPr>
          <p:nvPr>
            <p:ph type="sldNum" sz="quarter" idx="4294967295"/>
          </p:nvPr>
        </p:nvSpPr>
        <p:spPr>
          <a:xfrm>
            <a:off x="0" y="0"/>
            <a:ext cx="0" cy="0"/>
          </a:xfrm>
        </p:spPr>
        <p:txBody>
          <a:bodyPr vert="horz" lIns="91440" tIns="45720" rIns="91440" bIns="45720" rtlCol="0" anchor="ctr">
            <a:normAutofit/>
          </a:bodyPr>
          <a:lstStyle/>
          <a:p>
            <a:pPr>
              <a:spcAft>
                <a:spcPts val="600"/>
              </a:spcAft>
            </a:pPr>
            <a:fld id="{B97B9A91-7747-1143-9D52-461814153E49}" type="slidenum">
              <a:rPr lang="en-US" sz="1000">
                <a:solidFill>
                  <a:schemeClr val="tx1">
                    <a:tint val="75000"/>
                  </a:schemeClr>
                </a:solidFill>
              </a:rPr>
              <a:pPr>
                <a:spcAft>
                  <a:spcPts val="600"/>
                </a:spcAft>
              </a:pPr>
              <a:t>62</a:t>
            </a:fld>
            <a:endParaRPr lang="en-US" sz="1000">
              <a:solidFill>
                <a:schemeClr val="tx1">
                  <a:tint val="75000"/>
                </a:schemeClr>
              </a:solidFill>
            </a:endParaRPr>
          </a:p>
        </p:txBody>
      </p:sp>
      <p:sp>
        <p:nvSpPr>
          <p:cNvPr id="6" name="Star: 5 Points 5">
            <a:extLst>
              <a:ext uri="{FF2B5EF4-FFF2-40B4-BE49-F238E27FC236}">
                <a16:creationId xmlns:a16="http://schemas.microsoft.com/office/drawing/2014/main" id="{8C01A13A-1914-A150-1339-3B4B408F8C04}"/>
              </a:ext>
            </a:extLst>
          </p:cNvPr>
          <p:cNvSpPr/>
          <p:nvPr/>
        </p:nvSpPr>
        <p:spPr>
          <a:xfrm>
            <a:off x="206979" y="5308583"/>
            <a:ext cx="774915" cy="78783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23684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EC63B7-7157-9B69-B462-DB569230F85A}"/>
              </a:ext>
            </a:extLst>
          </p:cNvPr>
          <p:cNvSpPr>
            <a:spLocks noGrp="1"/>
          </p:cNvSpPr>
          <p:nvPr>
            <p:ph idx="1"/>
          </p:nvPr>
        </p:nvSpPr>
        <p:spPr/>
        <p:txBody>
          <a:bodyPr vert="horz" lIns="91440" tIns="45720" rIns="91440" bIns="45720" rtlCol="0" anchor="t">
            <a:noAutofit/>
          </a:bodyPr>
          <a:lstStyle/>
          <a:p>
            <a:pPr>
              <a:spcBef>
                <a:spcPts val="0"/>
              </a:spcBef>
            </a:pPr>
            <a:r>
              <a:rPr lang="en-US" sz="1500" b="1" u="sng"/>
              <a:t>Acute complicated injury</a:t>
            </a:r>
            <a:r>
              <a:rPr lang="en-US" sz="1500"/>
              <a:t>: An injury which requires treatment that includes evaluation of body systems that are not directly part of the injured organ, the injury is extensive, or the treatment options are multiple and/or associated with risk of morbidity. An example maybe a</a:t>
            </a:r>
            <a:r>
              <a:rPr lang="en-US" sz="1500" b="1" u="sng"/>
              <a:t>: An injury which requires treatment that includes evaluation of body systems that are not directly part of the injured organ, the injury is extensive, or the treatment options are multiple and/or associated with risk of morbidity. An example maybe a</a:t>
            </a:r>
            <a:r>
              <a:rPr lang="en-US" sz="1500" u="sng"/>
              <a:t>:</a:t>
            </a:r>
            <a:r>
              <a:rPr lang="en-US" sz="1500" b="1" i="1"/>
              <a:t> </a:t>
            </a:r>
            <a:r>
              <a:rPr lang="en-US" sz="1500"/>
              <a:t>An injury which requires treatment that includes evaluation of body systems that are not directly part of </a:t>
            </a:r>
            <a:r>
              <a:rPr lang="en-US" sz="1500" err="1"/>
              <a:t>theinjured</a:t>
            </a:r>
            <a:r>
              <a:rPr lang="en-US" sz="1500"/>
              <a:t> organ, the injury is extensive, or the treatment options are multiple and/or associated with risk of morbidity. An example maybe a head injury with brief loss of consciousness. </a:t>
            </a:r>
            <a:endParaRPr lang="en-US"/>
          </a:p>
          <a:p>
            <a:pPr>
              <a:spcBef>
                <a:spcPts val="0"/>
              </a:spcBef>
            </a:pPr>
            <a:endParaRPr lang="en-US" sz="1500"/>
          </a:p>
          <a:p>
            <a:pPr>
              <a:spcBef>
                <a:spcPts val="0"/>
              </a:spcBef>
            </a:pPr>
            <a:r>
              <a:rPr lang="en-US" sz="1500" b="1" u="sng">
                <a:solidFill>
                  <a:srgbClr val="FF0000"/>
                </a:solidFill>
              </a:rPr>
              <a:t>Chronic illness with SEVERE exacerbation, progression, or side effects of treatment</a:t>
            </a:r>
            <a:r>
              <a:rPr lang="en-US" sz="1500" u="sng">
                <a:solidFill>
                  <a:srgbClr val="FF0000"/>
                </a:solidFill>
              </a:rPr>
              <a:t>:</a:t>
            </a:r>
            <a:r>
              <a:rPr lang="en-US" sz="1500" b="1" i="1">
                <a:solidFill>
                  <a:srgbClr val="FF0000"/>
                </a:solidFill>
              </a:rPr>
              <a:t> </a:t>
            </a:r>
            <a:r>
              <a:rPr lang="en-US" sz="1500">
                <a:solidFill>
                  <a:srgbClr val="FF0000"/>
                </a:solidFill>
              </a:rPr>
              <a:t>The severe exacerbation or progression of a chronic illness or severe side effects of treatment that have significant risk of morbidity and may require hospital level of care.</a:t>
            </a:r>
          </a:p>
          <a:p>
            <a:pPr>
              <a:spcBef>
                <a:spcPts val="0"/>
              </a:spcBef>
            </a:pPr>
            <a:endParaRPr lang="en-US" sz="1500"/>
          </a:p>
          <a:p>
            <a:pPr>
              <a:spcBef>
                <a:spcPts val="0"/>
              </a:spcBef>
            </a:pPr>
            <a:r>
              <a:rPr lang="en-US" sz="1500" b="1" u="sng"/>
              <a:t>Acute or chronic illness or injury that poses a threat to life or bodily function</a:t>
            </a:r>
            <a:r>
              <a:rPr lang="en-US" sz="1500" u="sng"/>
              <a:t>:</a:t>
            </a:r>
            <a:r>
              <a:rPr lang="en-US" sz="1500"/>
              <a:t> An acute illness with systemic symptoms, or an acute complicated injury, or a chronic illness or injury with exacerbation and/or progression or side effects of treatment, that poses a threat to life or bodily function in the near term without treatment. Examples may include acute myocardial infarction, pulmonary embolus, severe respiratory distress, progressive severe rheumatoid arthritis, psychiatric illness with potential threat to self or others, peritonitis, acute renal failure, or an abrupt change in neurologic status. </a:t>
            </a:r>
          </a:p>
          <a:p>
            <a:pPr>
              <a:lnSpc>
                <a:spcPct val="90000"/>
              </a:lnSpc>
              <a:spcBef>
                <a:spcPts val="0"/>
              </a:spcBef>
              <a:spcAft>
                <a:spcPts val="600"/>
              </a:spcAft>
            </a:pPr>
            <a:endParaRPr lang="en-US" sz="1500"/>
          </a:p>
          <a:p>
            <a:endParaRPr lang="en-US" sz="1500"/>
          </a:p>
        </p:txBody>
      </p:sp>
      <p:sp>
        <p:nvSpPr>
          <p:cNvPr id="4" name="Title 3"/>
          <p:cNvSpPr>
            <a:spLocks noGrp="1"/>
          </p:cNvSpPr>
          <p:nvPr>
            <p:ph type="title"/>
          </p:nvPr>
        </p:nvSpPr>
        <p:spPr>
          <a:xfrm>
            <a:off x="682690" y="365125"/>
            <a:ext cx="10671110" cy="1341114"/>
          </a:xfrm>
        </p:spPr>
        <p:txBody>
          <a:bodyPr vert="horz" lIns="91440" tIns="45720" rIns="91440" bIns="45720" rtlCol="0" anchor="ctr">
            <a:normAutofit fontScale="90000"/>
          </a:bodyPr>
          <a:lstStyle/>
          <a:p>
            <a:pPr algn="ctr"/>
            <a:r>
              <a:rPr lang="en-US" altLang="en-US" sz="4000" b="1" kern="1200">
                <a:latin typeface="Georgia"/>
              </a:rPr>
              <a:t>MEDICAL DECISION-MAKING DEFINITIONS </a:t>
            </a:r>
            <a:br>
              <a:rPr lang="en-US" altLang="en-US" sz="4000">
                <a:latin typeface="Georgia"/>
              </a:rPr>
            </a:br>
            <a:r>
              <a:rPr lang="en-US" altLang="en-US" sz="4000">
                <a:latin typeface="Georgia"/>
              </a:rPr>
              <a:t> </a:t>
            </a:r>
            <a:r>
              <a:rPr lang="en-US" altLang="en-US" sz="4000" u="sng">
                <a:latin typeface="Georgia"/>
              </a:rPr>
              <a:t>PROBLEMS</a:t>
            </a:r>
            <a:r>
              <a:rPr lang="en-US" altLang="en-US" sz="4000" b="0" baseline="30000">
                <a:latin typeface="Georgia"/>
              </a:rPr>
              <a:t>7</a:t>
            </a:r>
            <a:endParaRPr lang="en-US" sz="4000" u="sng" kern="1200">
              <a:latin typeface="Georgia"/>
            </a:endParaRPr>
          </a:p>
        </p:txBody>
      </p:sp>
      <p:sp>
        <p:nvSpPr>
          <p:cNvPr id="2" name="Slide Number Placeholder 1"/>
          <p:cNvSpPr>
            <a:spLocks noGrp="1"/>
          </p:cNvSpPr>
          <p:nvPr>
            <p:ph type="sldNum" sz="quarter" idx="4294967295"/>
          </p:nvPr>
        </p:nvSpPr>
        <p:spPr>
          <a:xfrm>
            <a:off x="0" y="0"/>
            <a:ext cx="0" cy="0"/>
          </a:xfrm>
        </p:spPr>
        <p:txBody>
          <a:bodyPr vert="horz" lIns="91440" tIns="45720" rIns="91440" bIns="45720" rtlCol="0" anchor="ctr">
            <a:normAutofit/>
          </a:bodyPr>
          <a:lstStyle/>
          <a:p>
            <a:pPr>
              <a:spcAft>
                <a:spcPts val="600"/>
              </a:spcAft>
            </a:pPr>
            <a:fld id="{B97B9A91-7747-1143-9D52-461814153E49}" type="slidenum">
              <a:rPr lang="en-US" sz="1000">
                <a:solidFill>
                  <a:schemeClr val="tx1">
                    <a:tint val="75000"/>
                  </a:schemeClr>
                </a:solidFill>
              </a:rPr>
              <a:pPr>
                <a:spcAft>
                  <a:spcPts val="600"/>
                </a:spcAft>
              </a:pPr>
              <a:t>63</a:t>
            </a:fld>
            <a:endParaRPr lang="en-US" sz="1000">
              <a:solidFill>
                <a:schemeClr val="tx1">
                  <a:tint val="75000"/>
                </a:schemeClr>
              </a:solidFill>
            </a:endParaRPr>
          </a:p>
        </p:txBody>
      </p:sp>
      <p:sp>
        <p:nvSpPr>
          <p:cNvPr id="5" name="Star: 5 Points 4">
            <a:extLst>
              <a:ext uri="{FF2B5EF4-FFF2-40B4-BE49-F238E27FC236}">
                <a16:creationId xmlns:a16="http://schemas.microsoft.com/office/drawing/2014/main" id="{85C8F621-FA95-1DD5-9029-BEE5E343953F}"/>
              </a:ext>
            </a:extLst>
          </p:cNvPr>
          <p:cNvSpPr/>
          <p:nvPr/>
        </p:nvSpPr>
        <p:spPr>
          <a:xfrm>
            <a:off x="66771" y="3808967"/>
            <a:ext cx="774915" cy="78783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tar: 5 Points 5">
            <a:extLst>
              <a:ext uri="{FF2B5EF4-FFF2-40B4-BE49-F238E27FC236}">
                <a16:creationId xmlns:a16="http://schemas.microsoft.com/office/drawing/2014/main" id="{0CA265F2-41B6-7AC0-7F12-1EB9430AD3F6}"/>
              </a:ext>
            </a:extLst>
          </p:cNvPr>
          <p:cNvSpPr/>
          <p:nvPr/>
        </p:nvSpPr>
        <p:spPr>
          <a:xfrm>
            <a:off x="66771" y="5211047"/>
            <a:ext cx="774915" cy="78783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368DCB68-E04B-CFB0-64CB-838C7048D1F0}"/>
              </a:ext>
            </a:extLst>
          </p:cNvPr>
          <p:cNvSpPr/>
          <p:nvPr/>
        </p:nvSpPr>
        <p:spPr>
          <a:xfrm>
            <a:off x="66771" y="2170667"/>
            <a:ext cx="774915" cy="78783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3857628"/>
      </p:ext>
    </p:extLst>
  </p:cSld>
  <p:clrMapOvr>
    <a:masterClrMapping/>
  </p:clrMapOvr>
  <p:extLst>
    <p:ext uri="{6950BFC3-D8DA-4A85-94F7-54DA5524770B}">
      <p188:commentRel xmlns:p188="http://schemas.microsoft.com/office/powerpoint/2018/8/main" r:id="rId3"/>
    </p:ext>
  </p:extLs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342D62-8601-8BF7-E9D7-D92908CF8F34}"/>
              </a:ext>
            </a:extLst>
          </p:cNvPr>
          <p:cNvSpPr>
            <a:spLocks noGrp="1"/>
          </p:cNvSpPr>
          <p:nvPr>
            <p:ph idx="1"/>
          </p:nvPr>
        </p:nvSpPr>
        <p:spPr/>
        <p:txBody>
          <a:bodyPr/>
          <a:lstStyle/>
          <a:p>
            <a:endParaRPr lang="en-US"/>
          </a:p>
        </p:txBody>
      </p:sp>
      <p:sp>
        <p:nvSpPr>
          <p:cNvPr id="2" name="Title 1">
            <a:extLst>
              <a:ext uri="{FF2B5EF4-FFF2-40B4-BE49-F238E27FC236}">
                <a16:creationId xmlns:a16="http://schemas.microsoft.com/office/drawing/2014/main" id="{4E6BF777-5EA5-9FBE-FBC7-EC4699A07DE2}"/>
              </a:ext>
            </a:extLst>
          </p:cNvPr>
          <p:cNvSpPr>
            <a:spLocks noGrp="1"/>
          </p:cNvSpPr>
          <p:nvPr>
            <p:ph type="title"/>
          </p:nvPr>
        </p:nvSpPr>
        <p:spPr/>
        <p:txBody>
          <a:bodyPr>
            <a:normAutofit fontScale="90000"/>
          </a:bodyPr>
          <a:lstStyle/>
          <a:p>
            <a:pPr algn="ctr"/>
            <a:r>
              <a:rPr lang="en-US" sz="4000">
                <a:latin typeface="Georgia"/>
              </a:rPr>
              <a:t>MEDICAL DECISION-MAKING DEFINITIONS</a:t>
            </a:r>
            <a:br>
              <a:rPr lang="en-US" sz="4000">
                <a:latin typeface="Georgia"/>
              </a:rPr>
            </a:br>
            <a:r>
              <a:rPr lang="en-US" sz="4000" u="sng">
                <a:latin typeface="Georgia"/>
              </a:rPr>
              <a:t>DATA</a:t>
            </a:r>
            <a:r>
              <a:rPr lang="en-US" sz="4000" b="0" baseline="30000">
                <a:latin typeface="Georgia"/>
              </a:rPr>
              <a:t>7</a:t>
            </a:r>
          </a:p>
        </p:txBody>
      </p:sp>
      <p:sp>
        <p:nvSpPr>
          <p:cNvPr id="4" name="Slide Number Placeholder 3">
            <a:extLst>
              <a:ext uri="{FF2B5EF4-FFF2-40B4-BE49-F238E27FC236}">
                <a16:creationId xmlns:a16="http://schemas.microsoft.com/office/drawing/2014/main" id="{765BE33E-DAAC-8FE2-FC92-2E150F72D7F9}"/>
              </a:ext>
            </a:extLst>
          </p:cNvPr>
          <p:cNvSpPr>
            <a:spLocks noGrp="1"/>
          </p:cNvSpPr>
          <p:nvPr>
            <p:ph type="sldNum" sz="quarter" idx="4294967295"/>
          </p:nvPr>
        </p:nvSpPr>
        <p:spPr>
          <a:xfrm>
            <a:off x="11506200" y="6381750"/>
            <a:ext cx="685800" cy="32067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57E9BEE-6257-4E8E-AD8E-1352644A5969}" type="slidenum">
              <a:rPr kumimoji="0" lang="en-US" sz="10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64</a:t>
            </a:fld>
            <a:endParaRPr kumimoji="0" lang="en-US" sz="10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E26E3061-C093-E31B-86C1-2674144D971C}"/>
              </a:ext>
            </a:extLst>
          </p:cNvPr>
          <p:cNvSpPr txBox="1"/>
          <p:nvPr/>
        </p:nvSpPr>
        <p:spPr>
          <a:xfrm>
            <a:off x="1200205" y="2317752"/>
            <a:ext cx="10907863" cy="3422475"/>
          </a:xfrm>
          <a:prstGeom prst="rect">
            <a:avLst/>
          </a:prstGeom>
          <a:noFill/>
        </p:spPr>
        <p:txBody>
          <a:bodyPr wrap="square" lIns="91440" tIns="45720" rIns="91440" bIns="45720" anchor="t">
            <a:spAutoFit/>
          </a:bodyPr>
          <a:lstStyle/>
          <a:p>
            <a:pPr>
              <a:lnSpc>
                <a:spcPct val="90000"/>
              </a:lnSpc>
              <a:spcAft>
                <a:spcPts val="600"/>
              </a:spcAft>
            </a:pPr>
            <a:r>
              <a:rPr lang="en-US" sz="1600" b="1" u="sng"/>
              <a:t>Test</a:t>
            </a:r>
            <a:r>
              <a:rPr lang="en-US" sz="1600"/>
              <a:t> – Tests are imaging, laboratory, psychometric, or physiologic data. A clinical laboratory panel (</a:t>
            </a:r>
            <a:r>
              <a:rPr lang="en-US" sz="1600" err="1"/>
              <a:t>eg</a:t>
            </a:r>
            <a:r>
              <a:rPr lang="en-US" sz="1600"/>
              <a:t>, basic metabolic panel [80047]) </a:t>
            </a:r>
            <a:r>
              <a:rPr lang="en-US" sz="1600" b="1" u="sng"/>
              <a:t>is a single orderable test. </a:t>
            </a:r>
            <a:r>
              <a:rPr lang="en-US" sz="1600"/>
              <a:t>The differentiation between single or multiple unique tests is defined in accordance with the CPT code set.</a:t>
            </a:r>
            <a:endParaRPr lang="en-US"/>
          </a:p>
          <a:p>
            <a:pPr>
              <a:lnSpc>
                <a:spcPct val="90000"/>
              </a:lnSpc>
              <a:spcAft>
                <a:spcPts val="600"/>
              </a:spcAft>
            </a:pPr>
            <a:endParaRPr lang="en-US" sz="1600"/>
          </a:p>
          <a:p>
            <a:pPr>
              <a:lnSpc>
                <a:spcPct val="90000"/>
              </a:lnSpc>
              <a:spcAft>
                <a:spcPts val="600"/>
              </a:spcAft>
            </a:pPr>
            <a:r>
              <a:rPr lang="en-US" sz="1600" b="1" u="sng"/>
              <a:t>External</a:t>
            </a:r>
            <a:r>
              <a:rPr lang="en-US" sz="1600"/>
              <a:t> – External records, communications and/or test results are from an external physician, other qualified health care professional, facility or healthcare organization</a:t>
            </a:r>
          </a:p>
          <a:p>
            <a:pPr indent="-228600">
              <a:lnSpc>
                <a:spcPct val="90000"/>
              </a:lnSpc>
              <a:spcAft>
                <a:spcPts val="600"/>
              </a:spcAft>
              <a:buFont typeface="Arial" panose="020B0604020202020204" pitchFamily="34" charset="0"/>
              <a:buChar char="•"/>
            </a:pPr>
            <a:endParaRPr lang="en-US" sz="1600"/>
          </a:p>
          <a:p>
            <a:pPr>
              <a:lnSpc>
                <a:spcPct val="90000"/>
              </a:lnSpc>
              <a:spcAft>
                <a:spcPts val="600"/>
              </a:spcAft>
            </a:pPr>
            <a:r>
              <a:rPr lang="en-US" sz="1600" b="1" u="sng">
                <a:solidFill>
                  <a:srgbClr val="FF0000"/>
                </a:solidFill>
              </a:rPr>
              <a:t>External physician or other qualified healthcare professional</a:t>
            </a:r>
            <a:r>
              <a:rPr lang="en-US" sz="1600">
                <a:solidFill>
                  <a:srgbClr val="FF0000"/>
                </a:solidFill>
              </a:rPr>
              <a:t> – An external physician or other qualified health care professional is an individual who is:</a:t>
            </a:r>
          </a:p>
          <a:p>
            <a:pPr lvl="1" indent="-228600">
              <a:lnSpc>
                <a:spcPct val="90000"/>
              </a:lnSpc>
              <a:spcAft>
                <a:spcPts val="600"/>
              </a:spcAft>
              <a:buFont typeface="Arial" panose="020B0604020202020204" pitchFamily="34" charset="0"/>
              <a:buChar char="•"/>
            </a:pPr>
            <a:r>
              <a:rPr lang="en-US" sz="1600">
                <a:solidFill>
                  <a:srgbClr val="FF0000"/>
                </a:solidFill>
              </a:rPr>
              <a:t>not in the same group practice </a:t>
            </a:r>
            <a:r>
              <a:rPr lang="en-US" sz="1600" b="1" u="sng">
                <a:solidFill>
                  <a:srgbClr val="FF0000"/>
                </a:solidFill>
              </a:rPr>
              <a:t>or</a:t>
            </a:r>
            <a:r>
              <a:rPr lang="en-US" sz="1600" b="1">
                <a:solidFill>
                  <a:srgbClr val="FF0000"/>
                </a:solidFill>
              </a:rPr>
              <a:t> </a:t>
            </a:r>
          </a:p>
          <a:p>
            <a:pPr lvl="1" indent="-228600">
              <a:lnSpc>
                <a:spcPct val="90000"/>
              </a:lnSpc>
              <a:spcAft>
                <a:spcPts val="600"/>
              </a:spcAft>
              <a:buFont typeface="Arial" panose="020B0604020202020204" pitchFamily="34" charset="0"/>
              <a:buChar char="•"/>
            </a:pPr>
            <a:r>
              <a:rPr lang="en-US" sz="1600">
                <a:solidFill>
                  <a:srgbClr val="FF0000"/>
                </a:solidFill>
              </a:rPr>
              <a:t>is a different specialty or subspecialty</a:t>
            </a:r>
          </a:p>
          <a:p>
            <a:pPr>
              <a:lnSpc>
                <a:spcPct val="90000"/>
              </a:lnSpc>
              <a:spcAft>
                <a:spcPts val="600"/>
              </a:spcAft>
            </a:pPr>
            <a:endParaRPr lang="en-US" altLang="en-US" sz="2000"/>
          </a:p>
        </p:txBody>
      </p:sp>
      <p:sp>
        <p:nvSpPr>
          <p:cNvPr id="7" name="Star: 5 Points 6">
            <a:extLst>
              <a:ext uri="{FF2B5EF4-FFF2-40B4-BE49-F238E27FC236}">
                <a16:creationId xmlns:a16="http://schemas.microsoft.com/office/drawing/2014/main" id="{E669049F-8E64-592B-8960-C906332DEAE0}"/>
              </a:ext>
            </a:extLst>
          </p:cNvPr>
          <p:cNvSpPr/>
          <p:nvPr/>
        </p:nvSpPr>
        <p:spPr>
          <a:xfrm>
            <a:off x="188691" y="4266167"/>
            <a:ext cx="774915" cy="78783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18433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8AD96DE-11CB-A0AE-D05D-2D9162EE4ABD}"/>
              </a:ext>
            </a:extLst>
          </p:cNvPr>
          <p:cNvSpPr>
            <a:spLocks noGrp="1"/>
          </p:cNvSpPr>
          <p:nvPr>
            <p:ph idx="1"/>
          </p:nvPr>
        </p:nvSpPr>
        <p:spPr/>
        <p:txBody>
          <a:bodyPr vert="horz" lIns="91440" tIns="45720" rIns="91440" bIns="45720" rtlCol="0" anchor="t">
            <a:normAutofit fontScale="92500" lnSpcReduction="10000"/>
          </a:bodyPr>
          <a:lstStyle/>
          <a:p>
            <a:r>
              <a:rPr lang="en-US"/>
              <a:t>Independent historian(s) – An individual (e.g., parent, guardian, surrogate, spouse, witness) </a:t>
            </a:r>
          </a:p>
          <a:p>
            <a:r>
              <a:rPr lang="en-US"/>
              <a:t>Provides a history in addition to a history provided by the patient who is unable to provide a complete or reliable history (e.g., due to developmental stage, dementia, or psychosis) or</a:t>
            </a:r>
          </a:p>
          <a:p>
            <a:r>
              <a:rPr lang="en-US"/>
              <a:t>A confirmatory history is judged to be necessary </a:t>
            </a:r>
          </a:p>
          <a:p>
            <a:r>
              <a:rPr lang="en-US"/>
              <a:t>A case where there may be conflict or poor communication between multiple historians and more than one historian(s) is needed, the independent historian(s) requirement is met. </a:t>
            </a:r>
          </a:p>
          <a:p>
            <a:r>
              <a:rPr lang="en-US"/>
              <a:t>The independent history does not need to be obtained in person but does need to be obtained directly from the historian providing the independent information</a:t>
            </a:r>
          </a:p>
          <a:p>
            <a:endParaRPr lang="en-US"/>
          </a:p>
        </p:txBody>
      </p:sp>
      <p:sp>
        <p:nvSpPr>
          <p:cNvPr id="2" name="Title 1">
            <a:extLst>
              <a:ext uri="{FF2B5EF4-FFF2-40B4-BE49-F238E27FC236}">
                <a16:creationId xmlns:a16="http://schemas.microsoft.com/office/drawing/2014/main" id="{4E6BF777-5EA5-9FBE-FBC7-EC4699A07DE2}"/>
              </a:ext>
            </a:extLst>
          </p:cNvPr>
          <p:cNvSpPr>
            <a:spLocks noGrp="1"/>
          </p:cNvSpPr>
          <p:nvPr>
            <p:ph type="title"/>
          </p:nvPr>
        </p:nvSpPr>
        <p:spPr>
          <a:xfrm>
            <a:off x="838200" y="359906"/>
            <a:ext cx="10515600" cy="1325563"/>
          </a:xfrm>
        </p:spPr>
        <p:txBody>
          <a:bodyPr spcFirstLastPara="1" vert="horz" wrap="square" lIns="91425" tIns="45700" rIns="91425" bIns="45700" rtlCol="0" anchor="ctr" anchorCtr="0">
            <a:noAutofit/>
          </a:bodyPr>
          <a:lstStyle/>
          <a:p>
            <a:pPr algn="ctr"/>
            <a:r>
              <a:rPr lang="en-US" sz="4000">
                <a:latin typeface="Georgia"/>
              </a:rPr>
              <a:t>MEDICAL DECISION-MAKING DEFINITIONS</a:t>
            </a:r>
            <a:br>
              <a:rPr lang="en-US" sz="4000">
                <a:latin typeface="Georgia"/>
              </a:rPr>
            </a:br>
            <a:r>
              <a:rPr lang="en-US" sz="4000" u="sng">
                <a:latin typeface="Georgia"/>
              </a:rPr>
              <a:t>DATA</a:t>
            </a:r>
            <a:r>
              <a:rPr lang="en-US" sz="4000" b="0" baseline="30000">
                <a:latin typeface="Georgia"/>
              </a:rPr>
              <a:t>7</a:t>
            </a:r>
          </a:p>
        </p:txBody>
      </p:sp>
      <p:sp>
        <p:nvSpPr>
          <p:cNvPr id="4" name="Slide Number Placeholder 3">
            <a:extLst>
              <a:ext uri="{FF2B5EF4-FFF2-40B4-BE49-F238E27FC236}">
                <a16:creationId xmlns:a16="http://schemas.microsoft.com/office/drawing/2014/main" id="{765BE33E-DAAC-8FE2-FC92-2E150F72D7F9}"/>
              </a:ext>
            </a:extLst>
          </p:cNvPr>
          <p:cNvSpPr>
            <a:spLocks noGrp="1"/>
          </p:cNvSpPr>
          <p:nvPr>
            <p:ph type="sldNum" sz="quarter" idx="4294967295"/>
          </p:nvPr>
        </p:nvSpPr>
        <p:spPr>
          <a:xfrm>
            <a:off x="11506200" y="6381750"/>
            <a:ext cx="685800" cy="32067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57E9BEE-6257-4E8E-AD8E-1352644A5969}" type="slidenum">
              <a:rPr kumimoji="0" lang="en-US" sz="10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65</a:t>
            </a:fld>
            <a:endParaRPr kumimoji="0" lang="en-US" sz="10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tar: 5 Points 4">
            <a:extLst>
              <a:ext uri="{FF2B5EF4-FFF2-40B4-BE49-F238E27FC236}">
                <a16:creationId xmlns:a16="http://schemas.microsoft.com/office/drawing/2014/main" id="{E3AED298-3C6E-7BD1-2C4C-48C64185710C}"/>
              </a:ext>
            </a:extLst>
          </p:cNvPr>
          <p:cNvSpPr/>
          <p:nvPr/>
        </p:nvSpPr>
        <p:spPr>
          <a:xfrm>
            <a:off x="150919" y="1686441"/>
            <a:ext cx="774915" cy="78783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72560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80A580D-7359-FF09-F5C9-0353CE1F9211}"/>
              </a:ext>
            </a:extLst>
          </p:cNvPr>
          <p:cNvSpPr>
            <a:spLocks noGrp="1"/>
          </p:cNvSpPr>
          <p:nvPr>
            <p:ph idx="1"/>
          </p:nvPr>
        </p:nvSpPr>
        <p:spPr/>
        <p:txBody>
          <a:bodyPr vert="horz" lIns="91440" tIns="45720" rIns="91440" bIns="45720" rtlCol="0" anchor="t">
            <a:normAutofit fontScale="92500" lnSpcReduction="10000"/>
          </a:bodyPr>
          <a:lstStyle/>
          <a:p>
            <a:r>
              <a:rPr lang="en-US"/>
              <a:t>Independent Interpretation: The interpretation of a test for which there is a CPT code and an interpretation or report is customary. Does not apply when the provider is reporting the service or has previously reported the service for the patient. A form of interpretation should be documented but need not conform to the usual standards of a complete report for the test. </a:t>
            </a:r>
          </a:p>
          <a:p>
            <a:endParaRPr lang="en-US"/>
          </a:p>
          <a:p>
            <a:r>
              <a:rPr lang="en-US"/>
              <a:t>Appropriate source: For the purpose of the Discussion of Management data element, an appropriate source includes professionals who are not health care professionals but may be involved in the management of the patient (</a:t>
            </a:r>
            <a:r>
              <a:rPr lang="en-US" err="1"/>
              <a:t>eg</a:t>
            </a:r>
            <a:r>
              <a:rPr lang="en-US"/>
              <a:t>, lawyer, parole officer, case manager, teacher). It does not include discussion with family or informal caregivers. </a:t>
            </a:r>
          </a:p>
          <a:p>
            <a:endParaRPr lang="en-US"/>
          </a:p>
          <a:p>
            <a:endParaRPr lang="en-US"/>
          </a:p>
          <a:p>
            <a:endParaRPr lang="en-US"/>
          </a:p>
          <a:p>
            <a:endParaRPr lang="en-US"/>
          </a:p>
        </p:txBody>
      </p:sp>
      <p:sp>
        <p:nvSpPr>
          <p:cNvPr id="2" name="Title 1">
            <a:extLst>
              <a:ext uri="{FF2B5EF4-FFF2-40B4-BE49-F238E27FC236}">
                <a16:creationId xmlns:a16="http://schemas.microsoft.com/office/drawing/2014/main" id="{4E6BF777-5EA5-9FBE-FBC7-EC4699A07DE2}"/>
              </a:ext>
            </a:extLst>
          </p:cNvPr>
          <p:cNvSpPr>
            <a:spLocks noGrp="1"/>
          </p:cNvSpPr>
          <p:nvPr>
            <p:ph type="title"/>
          </p:nvPr>
        </p:nvSpPr>
        <p:spPr/>
        <p:txBody>
          <a:bodyPr>
            <a:normAutofit fontScale="90000"/>
          </a:bodyPr>
          <a:lstStyle/>
          <a:p>
            <a:pPr algn="ctr"/>
            <a:r>
              <a:rPr lang="en-US" sz="3600">
                <a:latin typeface="Georgia"/>
              </a:rPr>
              <a:t>MEDICAL DECISION-MAKING DEFINITIONS</a:t>
            </a:r>
            <a:br>
              <a:rPr lang="en-US" sz="3600">
                <a:latin typeface="Georgia"/>
              </a:rPr>
            </a:br>
            <a:r>
              <a:rPr lang="en-US" sz="3600" u="sng">
                <a:latin typeface="Georgia"/>
              </a:rPr>
              <a:t>DATA</a:t>
            </a:r>
            <a:r>
              <a:rPr lang="en-US" sz="3600" b="0" baseline="30000">
                <a:latin typeface="Georgia"/>
              </a:rPr>
              <a:t>7</a:t>
            </a:r>
            <a:endParaRPr lang="en-US" sz="3600" b="0" u="sng" baseline="30000">
              <a:latin typeface="Georgia"/>
            </a:endParaRPr>
          </a:p>
        </p:txBody>
      </p:sp>
      <p:sp>
        <p:nvSpPr>
          <p:cNvPr id="4" name="Slide Number Placeholder 3">
            <a:extLst>
              <a:ext uri="{FF2B5EF4-FFF2-40B4-BE49-F238E27FC236}">
                <a16:creationId xmlns:a16="http://schemas.microsoft.com/office/drawing/2014/main" id="{765BE33E-DAAC-8FE2-FC92-2E150F72D7F9}"/>
              </a:ext>
            </a:extLst>
          </p:cNvPr>
          <p:cNvSpPr>
            <a:spLocks noGrp="1"/>
          </p:cNvSpPr>
          <p:nvPr>
            <p:ph type="sldNum" sz="quarter" idx="4294967295"/>
          </p:nvPr>
        </p:nvSpPr>
        <p:spPr>
          <a:xfrm>
            <a:off x="11506200" y="6381750"/>
            <a:ext cx="685800" cy="32067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57E9BEE-6257-4E8E-AD8E-1352644A5969}" type="slidenum">
              <a:rPr kumimoji="0" lang="en-US" sz="10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66</a:t>
            </a:fld>
            <a:endParaRPr kumimoji="0" lang="en-US" sz="10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tar: 5 Points 4">
            <a:extLst>
              <a:ext uri="{FF2B5EF4-FFF2-40B4-BE49-F238E27FC236}">
                <a16:creationId xmlns:a16="http://schemas.microsoft.com/office/drawing/2014/main" id="{D854C807-B16A-B788-2949-B41781183A3E}"/>
              </a:ext>
            </a:extLst>
          </p:cNvPr>
          <p:cNvSpPr/>
          <p:nvPr/>
        </p:nvSpPr>
        <p:spPr>
          <a:xfrm>
            <a:off x="271272" y="1686441"/>
            <a:ext cx="774915" cy="78783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27849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68400-4E7D-56D7-F4C3-1E248B104817}"/>
              </a:ext>
            </a:extLst>
          </p:cNvPr>
          <p:cNvSpPr>
            <a:spLocks noGrp="1"/>
          </p:cNvSpPr>
          <p:nvPr>
            <p:ph type="title"/>
          </p:nvPr>
        </p:nvSpPr>
        <p:spPr>
          <a:xfrm>
            <a:off x="293615" y="1887523"/>
            <a:ext cx="3452531" cy="2348917"/>
          </a:xfrm>
        </p:spPr>
        <p:txBody>
          <a:bodyPr anchor="b">
            <a:normAutofit/>
          </a:bodyPr>
          <a:lstStyle/>
          <a:p>
            <a:pPr algn="ctr"/>
            <a:br>
              <a:rPr lang="en-US" sz="4000" b="1"/>
            </a:br>
            <a:br>
              <a:rPr lang="en-US" sz="4000">
                <a:latin typeface="Georgia"/>
              </a:rPr>
            </a:br>
            <a:endParaRPr lang="en-US" sz="4000" b="1"/>
          </a:p>
        </p:txBody>
      </p:sp>
      <p:sp>
        <p:nvSpPr>
          <p:cNvPr id="3" name="Content Placeholder 2">
            <a:extLst>
              <a:ext uri="{FF2B5EF4-FFF2-40B4-BE49-F238E27FC236}">
                <a16:creationId xmlns:a16="http://schemas.microsoft.com/office/drawing/2014/main" id="{7BD9E6D4-DE98-EBFB-AA29-A1585D6EA992}"/>
              </a:ext>
            </a:extLst>
          </p:cNvPr>
          <p:cNvSpPr>
            <a:spLocks noGrp="1"/>
          </p:cNvSpPr>
          <p:nvPr>
            <p:ph idx="1"/>
          </p:nvPr>
        </p:nvSpPr>
        <p:spPr>
          <a:xfrm>
            <a:off x="4445753" y="534311"/>
            <a:ext cx="7356294" cy="5387042"/>
          </a:xfrm>
        </p:spPr>
        <p:txBody>
          <a:bodyPr anchor="ctr">
            <a:normAutofit/>
          </a:bodyPr>
          <a:lstStyle/>
          <a:p>
            <a:pPr marL="0" indent="0">
              <a:buNone/>
            </a:pPr>
            <a:r>
              <a:rPr lang="en-US" sz="2200" b="1"/>
              <a:t>The risk of complications and/or morbidity or mortality of patient management7</a:t>
            </a:r>
            <a:endParaRPr lang="en-US" b="1" baseline="30000"/>
          </a:p>
          <a:p>
            <a:pPr marL="0" indent="0">
              <a:buNone/>
            </a:pPr>
            <a:endParaRPr lang="en-US" sz="2200"/>
          </a:p>
          <a:p>
            <a:r>
              <a:rPr lang="en-US" sz="2200"/>
              <a:t>This includes decisions made at the encounter associated with diagnostic procedure(s) and treatment(s). </a:t>
            </a:r>
          </a:p>
          <a:p>
            <a:endParaRPr lang="en-US" sz="2200"/>
          </a:p>
          <a:p>
            <a:r>
              <a:rPr lang="en-US" sz="2200"/>
              <a:t>This includes the possible management options selected and those considered but not selected after shared decision making with the patient and/or family. </a:t>
            </a:r>
          </a:p>
          <a:p>
            <a:endParaRPr lang="en-US" sz="2200"/>
          </a:p>
          <a:p>
            <a:r>
              <a:rPr lang="en-US" sz="2200"/>
              <a:t>For example, a decision about hospitalization includes consideration of alternative levels of care. </a:t>
            </a:r>
          </a:p>
          <a:p>
            <a:pPr marL="1371600" lvl="3" indent="0">
              <a:buNone/>
            </a:pPr>
            <a:endParaRPr lang="en-US" sz="2200"/>
          </a:p>
          <a:p>
            <a:endParaRPr lang="en-US" sz="2200" b="0" i="0" u="none" strike="noStrike" baseline="0"/>
          </a:p>
        </p:txBody>
      </p:sp>
      <p:sp>
        <p:nvSpPr>
          <p:cNvPr id="4" name="Slide Number Placeholder 3">
            <a:extLst>
              <a:ext uri="{FF2B5EF4-FFF2-40B4-BE49-F238E27FC236}">
                <a16:creationId xmlns:a16="http://schemas.microsoft.com/office/drawing/2014/main" id="{BA38BC0B-1D65-BE51-C661-78634D982B69}"/>
              </a:ext>
            </a:extLst>
          </p:cNvPr>
          <p:cNvSpPr>
            <a:spLocks noGrp="1"/>
          </p:cNvSpPr>
          <p:nvPr>
            <p:ph type="sldNum" sz="quarter" idx="12"/>
          </p:nvPr>
        </p:nvSpPr>
        <p:spPr>
          <a:xfrm>
            <a:off x="11704320" y="6455664"/>
            <a:ext cx="448056" cy="365125"/>
          </a:xfrm>
        </p:spPr>
        <p:txBody>
          <a:bodyPr>
            <a:normAutofit/>
          </a:bodyPr>
          <a:lstStyle/>
          <a:p>
            <a:pPr>
              <a:spcAft>
                <a:spcPts val="600"/>
              </a:spcAft>
            </a:pPr>
            <a:fld id="{A57E9BEE-6257-4E8E-AD8E-1352644A5969}" type="slidenum">
              <a:rPr lang="en-US" sz="1100">
                <a:solidFill>
                  <a:schemeClr val="tx1">
                    <a:lumMod val="50000"/>
                    <a:lumOff val="50000"/>
                  </a:schemeClr>
                </a:solidFill>
              </a:rPr>
              <a:pPr>
                <a:spcAft>
                  <a:spcPts val="600"/>
                </a:spcAft>
              </a:pPr>
              <a:t>67</a:t>
            </a:fld>
            <a:endParaRPr lang="en-US" sz="1100">
              <a:solidFill>
                <a:schemeClr val="tx1">
                  <a:lumMod val="50000"/>
                  <a:lumOff val="50000"/>
                </a:schemeClr>
              </a:solidFill>
            </a:endParaRPr>
          </a:p>
        </p:txBody>
      </p:sp>
      <p:sp>
        <p:nvSpPr>
          <p:cNvPr id="5" name="TextBox 4">
            <a:extLst>
              <a:ext uri="{FF2B5EF4-FFF2-40B4-BE49-F238E27FC236}">
                <a16:creationId xmlns:a16="http://schemas.microsoft.com/office/drawing/2014/main" id="{3FE70747-B2A8-E777-A3DE-DCB2B79287E1}"/>
              </a:ext>
            </a:extLst>
          </p:cNvPr>
          <p:cNvSpPr txBox="1"/>
          <p:nvPr/>
        </p:nvSpPr>
        <p:spPr>
          <a:xfrm>
            <a:off x="498764" y="1911927"/>
            <a:ext cx="3782291"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baseline="0">
                <a:latin typeface="Georgia"/>
              </a:rPr>
              <a:t>Medical Decision Making </a:t>
            </a:r>
            <a:r>
              <a:rPr sz="3600">
                <a:latin typeface="Georgia"/>
                <a:ea typeface="Georgia"/>
                <a:cs typeface="Georgia"/>
              </a:rPr>
              <a:t>​</a:t>
            </a:r>
            <a:br>
              <a:rPr sz="3600">
                <a:latin typeface="Georgia"/>
                <a:ea typeface="Georgia"/>
                <a:cs typeface="Georgia"/>
              </a:rPr>
            </a:br>
            <a:r>
              <a:rPr sz="3600">
                <a:latin typeface="Georgia"/>
                <a:ea typeface="Georgia"/>
                <a:cs typeface="Georgia"/>
              </a:rPr>
              <a:t>​</a:t>
            </a:r>
            <a:br>
              <a:rPr sz="3600">
                <a:latin typeface="Georgia"/>
                <a:ea typeface="Georgia"/>
                <a:cs typeface="Georgia"/>
              </a:rPr>
            </a:br>
            <a:r>
              <a:rPr lang="en-US" sz="3600" b="1" u="sng" baseline="0">
                <a:latin typeface="Georgia"/>
              </a:rPr>
              <a:t>RISK</a:t>
            </a:r>
            <a:r>
              <a:rPr sz="3600">
                <a:latin typeface="Georgia"/>
                <a:ea typeface="Georgia"/>
                <a:cs typeface="Georgia"/>
              </a:rPr>
              <a:t>​</a:t>
            </a:r>
            <a:endParaRPr lang="en-US"/>
          </a:p>
          <a:p>
            <a:pPr algn="ctr"/>
            <a:endParaRPr lang="en-US"/>
          </a:p>
        </p:txBody>
      </p:sp>
    </p:spTree>
    <p:extLst>
      <p:ext uri="{BB962C8B-B14F-4D97-AF65-F5344CB8AC3E}">
        <p14:creationId xmlns:p14="http://schemas.microsoft.com/office/powerpoint/2010/main" val="6578832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68400-4E7D-56D7-F4C3-1E248B104817}"/>
              </a:ext>
            </a:extLst>
          </p:cNvPr>
          <p:cNvSpPr>
            <a:spLocks noGrp="1"/>
          </p:cNvSpPr>
          <p:nvPr>
            <p:ph type="title"/>
          </p:nvPr>
        </p:nvSpPr>
        <p:spPr>
          <a:xfrm>
            <a:off x="838200" y="365125"/>
            <a:ext cx="10515600" cy="1325563"/>
          </a:xfrm>
        </p:spPr>
        <p:txBody>
          <a:bodyPr anchor="ctr">
            <a:normAutofit/>
          </a:bodyPr>
          <a:lstStyle/>
          <a:p>
            <a:r>
              <a:rPr lang="en-US" b="1">
                <a:latin typeface="Georgia"/>
              </a:rPr>
              <a:t>Medical Decision Making </a:t>
            </a:r>
            <a:r>
              <a:rPr lang="en-US">
                <a:latin typeface="Georgia"/>
              </a:rPr>
              <a:t>– </a:t>
            </a:r>
            <a:r>
              <a:rPr lang="en-US" u="sng">
                <a:latin typeface="Georgia"/>
              </a:rPr>
              <a:t>Risk</a:t>
            </a:r>
            <a:r>
              <a:rPr lang="en-US" b="0" baseline="30000">
                <a:latin typeface="Georgia"/>
              </a:rPr>
              <a:t>7</a:t>
            </a:r>
            <a:endParaRPr lang="en-US" b="0" baseline="30000"/>
          </a:p>
        </p:txBody>
      </p:sp>
      <p:graphicFrame>
        <p:nvGraphicFramePr>
          <p:cNvPr id="8" name="Content Placeholder 5">
            <a:extLst>
              <a:ext uri="{FF2B5EF4-FFF2-40B4-BE49-F238E27FC236}">
                <a16:creationId xmlns:a16="http://schemas.microsoft.com/office/drawing/2014/main" id="{A4E3C5A5-6C86-2EAC-357B-93C9F65C66C7}"/>
              </a:ext>
            </a:extLst>
          </p:cNvPr>
          <p:cNvGraphicFramePr>
            <a:graphicFrameLocks noGrp="1"/>
          </p:cNvGraphicFramePr>
          <p:nvPr>
            <p:ph idx="1"/>
            <p:extLst>
              <p:ext uri="{D42A27DB-BD31-4B8C-83A1-F6EECF244321}">
                <p14:modId xmlns:p14="http://schemas.microsoft.com/office/powerpoint/2010/main" val="3723739468"/>
              </p:ext>
            </p:extLst>
          </p:nvPr>
        </p:nvGraphicFramePr>
        <p:xfrm>
          <a:off x="838200" y="1869418"/>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hidden="1">
            <a:extLst>
              <a:ext uri="{FF2B5EF4-FFF2-40B4-BE49-F238E27FC236}">
                <a16:creationId xmlns:a16="http://schemas.microsoft.com/office/drawing/2014/main" id="{BA38BC0B-1D65-BE51-C661-78634D982B69}"/>
              </a:ext>
            </a:extLst>
          </p:cNvPr>
          <p:cNvSpPr>
            <a:spLocks noGrp="1"/>
          </p:cNvSpPr>
          <p:nvPr>
            <p:ph type="sldNum" sz="quarter" idx="4294967295"/>
          </p:nvPr>
        </p:nvSpPr>
        <p:spPr>
          <a:xfrm>
            <a:off x="11744325" y="6456363"/>
            <a:ext cx="447675" cy="365125"/>
          </a:xfrm>
        </p:spPr>
        <p:txBody>
          <a:bodyPr>
            <a:normAutofit/>
          </a:bodyPr>
          <a:lstStyle/>
          <a:p>
            <a:pPr>
              <a:spcAft>
                <a:spcPts val="600"/>
              </a:spcAft>
            </a:pPr>
            <a:fld id="{A57E9BEE-6257-4E8E-AD8E-1352644A5969}" type="slidenum">
              <a:rPr lang="en-US" sz="1100">
                <a:solidFill>
                  <a:srgbClr val="000000"/>
                </a:solidFill>
              </a:rPr>
              <a:pPr>
                <a:spcAft>
                  <a:spcPts val="600"/>
                </a:spcAft>
              </a:pPr>
              <a:t>68</a:t>
            </a:fld>
            <a:endParaRPr lang="en-US" sz="1100">
              <a:solidFill>
                <a:srgbClr val="000000"/>
              </a:solidFill>
            </a:endParaRPr>
          </a:p>
        </p:txBody>
      </p:sp>
    </p:spTree>
    <p:extLst>
      <p:ext uri="{BB962C8B-B14F-4D97-AF65-F5344CB8AC3E}">
        <p14:creationId xmlns:p14="http://schemas.microsoft.com/office/powerpoint/2010/main" val="9035254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68400-4E7D-56D7-F4C3-1E248B104817}"/>
              </a:ext>
            </a:extLst>
          </p:cNvPr>
          <p:cNvSpPr>
            <a:spLocks noGrp="1"/>
          </p:cNvSpPr>
          <p:nvPr>
            <p:ph type="title"/>
          </p:nvPr>
        </p:nvSpPr>
        <p:spPr/>
        <p:txBody>
          <a:bodyPr anchor="b">
            <a:noAutofit/>
          </a:bodyPr>
          <a:lstStyle/>
          <a:p>
            <a:pPr algn="ctr"/>
            <a:r>
              <a:rPr lang="en-US" sz="3200" b="1">
                <a:solidFill>
                  <a:srgbClr val="000000"/>
                </a:solidFill>
                <a:latin typeface="Georgia"/>
              </a:rPr>
              <a:t>Medical Decision </a:t>
            </a:r>
            <a:br>
              <a:rPr lang="en-US" sz="3200" b="1"/>
            </a:br>
            <a:r>
              <a:rPr lang="en-US" sz="3200" b="1">
                <a:solidFill>
                  <a:srgbClr val="000000"/>
                </a:solidFill>
                <a:latin typeface="Georgia"/>
              </a:rPr>
              <a:t>Making - </a:t>
            </a:r>
            <a:r>
              <a:rPr lang="en-US" u="sng">
                <a:solidFill>
                  <a:srgbClr val="000000"/>
                </a:solidFill>
                <a:latin typeface="Georgia"/>
              </a:rPr>
              <a:t>Risk</a:t>
            </a:r>
            <a:r>
              <a:rPr lang="en-US" b="0" baseline="30000">
                <a:solidFill>
                  <a:srgbClr val="000000"/>
                </a:solidFill>
                <a:latin typeface="Georgia"/>
              </a:rPr>
              <a:t>7</a:t>
            </a:r>
            <a:endParaRPr lang="en-US" sz="3200" b="0" baseline="30000">
              <a:solidFill>
                <a:srgbClr val="000000"/>
              </a:solidFill>
              <a:latin typeface="Georgia"/>
            </a:endParaRPr>
          </a:p>
        </p:txBody>
      </p:sp>
      <p:sp>
        <p:nvSpPr>
          <p:cNvPr id="4" name="Slide Number Placeholder 3">
            <a:extLst>
              <a:ext uri="{FF2B5EF4-FFF2-40B4-BE49-F238E27FC236}">
                <a16:creationId xmlns:a16="http://schemas.microsoft.com/office/drawing/2014/main" id="{BA38BC0B-1D65-BE51-C661-78634D982B69}"/>
              </a:ext>
            </a:extLst>
          </p:cNvPr>
          <p:cNvSpPr>
            <a:spLocks noGrp="1"/>
          </p:cNvSpPr>
          <p:nvPr>
            <p:ph type="sldNum" sz="quarter" idx="4294967295"/>
          </p:nvPr>
        </p:nvSpPr>
        <p:spPr>
          <a:xfrm>
            <a:off x="11744325" y="6456363"/>
            <a:ext cx="447675" cy="365125"/>
          </a:xfrm>
        </p:spPr>
        <p:txBody>
          <a:bodyPr>
            <a:normAutofit/>
          </a:bodyPr>
          <a:lstStyle/>
          <a:p>
            <a:pPr>
              <a:spcAft>
                <a:spcPts val="600"/>
              </a:spcAft>
            </a:pPr>
            <a:fld id="{A57E9BEE-6257-4E8E-AD8E-1352644A5969}" type="slidenum">
              <a:rPr lang="en-US" sz="1100">
                <a:solidFill>
                  <a:srgbClr val="000000"/>
                </a:solidFill>
              </a:rPr>
              <a:pPr>
                <a:spcAft>
                  <a:spcPts val="600"/>
                </a:spcAft>
              </a:pPr>
              <a:t>69</a:t>
            </a:fld>
            <a:endParaRPr lang="en-US" sz="1100">
              <a:solidFill>
                <a:srgbClr val="000000"/>
              </a:solidFill>
            </a:endParaRPr>
          </a:p>
        </p:txBody>
      </p:sp>
      <p:sp>
        <p:nvSpPr>
          <p:cNvPr id="6" name="Content Placeholder 5">
            <a:extLst>
              <a:ext uri="{FF2B5EF4-FFF2-40B4-BE49-F238E27FC236}">
                <a16:creationId xmlns:a16="http://schemas.microsoft.com/office/drawing/2014/main" id="{6E681B8B-2509-DD8F-5EF0-C9C3EB9C398B}"/>
              </a:ext>
            </a:extLst>
          </p:cNvPr>
          <p:cNvSpPr>
            <a:spLocks noGrp="1"/>
          </p:cNvSpPr>
          <p:nvPr>
            <p:ph idx="1"/>
          </p:nvPr>
        </p:nvSpPr>
        <p:spPr/>
        <p:txBody>
          <a:bodyPr vert="horz" lIns="91440" tIns="45720" rIns="91440" bIns="45720" rtlCol="0" anchor="t">
            <a:normAutofit fontScale="85000" lnSpcReduction="20000"/>
          </a:bodyPr>
          <a:lstStyle/>
          <a:p>
            <a:r>
              <a:rPr lang="en-US" sz="1600" b="1" u="sng"/>
              <a:t>Drug therapy requiring intensive monitoring for toxicity</a:t>
            </a:r>
            <a:r>
              <a:rPr lang="en-US" sz="1600" u="sng"/>
              <a:t>:</a:t>
            </a:r>
            <a:r>
              <a:rPr lang="en-US" sz="1600" b="1" i="1"/>
              <a:t> </a:t>
            </a:r>
            <a:r>
              <a:rPr lang="en-US" sz="1600"/>
              <a:t>A drug that requires intensive monitoring is a therapeutic agent that has the potential to cause serious morbidity or death. </a:t>
            </a:r>
          </a:p>
          <a:p>
            <a:endParaRPr lang="en-US" sz="1600"/>
          </a:p>
          <a:p>
            <a:r>
              <a:rPr lang="en-US" sz="1600"/>
              <a:t>Monitoring is performed for assessment of these adverse effects and not primarily for assessment of therapeutic efficacy. </a:t>
            </a:r>
          </a:p>
          <a:p>
            <a:endParaRPr lang="en-US" sz="1600"/>
          </a:p>
          <a:p>
            <a:r>
              <a:rPr lang="en-US" sz="1600"/>
              <a:t>Intensive monitoring may be long-term or short term. </a:t>
            </a:r>
          </a:p>
          <a:p>
            <a:endParaRPr lang="en-US" sz="1600"/>
          </a:p>
          <a:p>
            <a:r>
              <a:rPr lang="en-US" sz="1600"/>
              <a:t>Long-term intensive monitoring is not less than quarterly. </a:t>
            </a:r>
          </a:p>
          <a:p>
            <a:endParaRPr lang="en-US" sz="1600"/>
          </a:p>
          <a:p>
            <a:r>
              <a:rPr lang="en-US" sz="1600"/>
              <a:t>Monitoring may be by a lab test, a physiologic test or imaging. Monitoring by history or examination does not qualify. </a:t>
            </a:r>
          </a:p>
          <a:p>
            <a:endParaRPr lang="en-US" sz="1600"/>
          </a:p>
          <a:p>
            <a:r>
              <a:rPr lang="en-US" sz="1600"/>
              <a:t>Examples may include monitoring for a cytopenia in the use of an antineoplastic agent between dose cycles or the short-term intensive monitoring of electrolytes and renal function in a patient who is undergoing diuresis. </a:t>
            </a:r>
          </a:p>
          <a:p>
            <a:endParaRPr lang="en-US" sz="1600"/>
          </a:p>
          <a:p>
            <a:r>
              <a:rPr lang="en-US" sz="1600"/>
              <a:t>Examples of monitoring that does not qualify include monitoring glucose levels during insulin therapy as the primary reason is the therapeutic effect (even if hypoglycemia is a concern); or annual electrolytes and renal function for a patient on a diuretic as the frequency does not meet the threshold.</a:t>
            </a:r>
            <a:endParaRPr lang="en-US"/>
          </a:p>
        </p:txBody>
      </p:sp>
    </p:spTree>
    <p:extLst>
      <p:ext uri="{BB962C8B-B14F-4D97-AF65-F5344CB8AC3E}">
        <p14:creationId xmlns:p14="http://schemas.microsoft.com/office/powerpoint/2010/main" val="2172870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2ED75-DB47-3FE6-C92A-4068B3B75C8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A41A9A3-8504-A9FD-4550-B17AB09E4DEA}"/>
              </a:ext>
            </a:extLst>
          </p:cNvPr>
          <p:cNvSpPr>
            <a:spLocks noGrp="1"/>
          </p:cNvSpPr>
          <p:nvPr>
            <p:ph idx="1"/>
          </p:nvPr>
        </p:nvSpPr>
        <p:spPr>
          <a:xfrm>
            <a:off x="825062" y="1953489"/>
            <a:ext cx="10515600" cy="3982616"/>
          </a:xfrm>
        </p:spPr>
        <p:txBody>
          <a:bodyPr vert="horz" lIns="91440" tIns="45720" rIns="91440" bIns="45720" rtlCol="0" anchor="t">
            <a:noAutofit/>
          </a:bodyPr>
          <a:lstStyle/>
          <a:p>
            <a:endParaRPr lang="en-US" sz="1900" b="1" u="sng"/>
          </a:p>
          <a:p>
            <a:pPr>
              <a:buFont typeface="Arial"/>
              <a:buChar char="•"/>
            </a:pPr>
            <a:endParaRPr lang="en-US" sz="1500"/>
          </a:p>
        </p:txBody>
      </p:sp>
      <p:sp>
        <p:nvSpPr>
          <p:cNvPr id="3" name="Title 2">
            <a:extLst>
              <a:ext uri="{FF2B5EF4-FFF2-40B4-BE49-F238E27FC236}">
                <a16:creationId xmlns:a16="http://schemas.microsoft.com/office/drawing/2014/main" id="{7310A457-30DF-C356-D41F-A5BF6E3772D2}"/>
              </a:ext>
            </a:extLst>
          </p:cNvPr>
          <p:cNvSpPr>
            <a:spLocks noGrp="1"/>
          </p:cNvSpPr>
          <p:nvPr>
            <p:ph type="title"/>
          </p:nvPr>
        </p:nvSpPr>
        <p:spPr/>
        <p:txBody>
          <a:bodyPr/>
          <a:lstStyle/>
          <a:p>
            <a:r>
              <a:rPr lang="en-US">
                <a:latin typeface="Georgia"/>
              </a:rPr>
              <a:t>Ambulatory Palliative Care Gets Paid through Various Payer Models</a:t>
            </a:r>
          </a:p>
        </p:txBody>
      </p:sp>
      <p:pic>
        <p:nvPicPr>
          <p:cNvPr id="5" name="Picture 4">
            <a:extLst>
              <a:ext uri="{FF2B5EF4-FFF2-40B4-BE49-F238E27FC236}">
                <a16:creationId xmlns:a16="http://schemas.microsoft.com/office/drawing/2014/main" id="{BD967E10-2787-6EA7-D443-B66129388747}"/>
              </a:ext>
            </a:extLst>
          </p:cNvPr>
          <p:cNvPicPr>
            <a:picLocks noChangeAspect="1"/>
          </p:cNvPicPr>
          <p:nvPr/>
        </p:nvPicPr>
        <p:blipFill>
          <a:blip r:embed="rId4"/>
          <a:stretch>
            <a:fillRect/>
          </a:stretch>
        </p:blipFill>
        <p:spPr>
          <a:xfrm>
            <a:off x="268126" y="0"/>
            <a:ext cx="11655748" cy="6858000"/>
          </a:xfrm>
          <a:prstGeom prst="rect">
            <a:avLst/>
          </a:prstGeom>
        </p:spPr>
      </p:pic>
      <p:sp>
        <p:nvSpPr>
          <p:cNvPr id="4" name="TextBox 3">
            <a:extLst>
              <a:ext uri="{FF2B5EF4-FFF2-40B4-BE49-F238E27FC236}">
                <a16:creationId xmlns:a16="http://schemas.microsoft.com/office/drawing/2014/main" id="{9B945972-EDE5-8CD7-0607-D25613B22980}"/>
              </a:ext>
            </a:extLst>
          </p:cNvPr>
          <p:cNvSpPr txBox="1"/>
          <p:nvPr/>
        </p:nvSpPr>
        <p:spPr>
          <a:xfrm>
            <a:off x="9231363" y="6292566"/>
            <a:ext cx="2868420"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0" i="0" u="none" strike="noStrike" baseline="0">
                <a:solidFill>
                  <a:srgbClr val="333333"/>
                </a:solidFill>
                <a:highlight>
                  <a:srgbClr val="FFFFFF"/>
                </a:highlight>
                <a:latin typeface="Century Gothic"/>
                <a:ea typeface="Segoe UI"/>
                <a:cs typeface="Segoe UI"/>
              </a:rPr>
              <a:t>By OpenAI's ChatGPT, May 2026 (</a:t>
            </a:r>
            <a:r>
              <a:rPr lang="en-US" sz="800" b="0" i="0" u="sng" strike="noStrike" baseline="0">
                <a:solidFill>
                  <a:srgbClr val="002F6C"/>
                </a:solidFill>
                <a:highlight>
                  <a:srgbClr val="FFFFFF"/>
                </a:highlight>
                <a:latin typeface="Century Gothic"/>
                <a:ea typeface="Segoe UI"/>
                <a:cs typeface="Segoe UI"/>
                <a:hlinkClick r:id="rId5"/>
              </a:rPr>
              <a:t>www.chatgpt.com</a:t>
            </a:r>
            <a:r>
              <a:rPr lang="en-US" sz="800" b="0" i="0" u="none" strike="noStrike" baseline="0">
                <a:solidFill>
                  <a:srgbClr val="333333"/>
                </a:solidFill>
                <a:highlight>
                  <a:srgbClr val="FFFFFF"/>
                </a:highlight>
                <a:latin typeface="Century Gothic"/>
                <a:ea typeface="Segoe UI"/>
                <a:cs typeface="Segoe UI"/>
              </a:rPr>
              <a:t>). Figure generated using the prompt "create an </a:t>
            </a:r>
            <a:r>
              <a:rPr lang="en-US" sz="800">
                <a:solidFill>
                  <a:srgbClr val="333333"/>
                </a:solidFill>
                <a:highlight>
                  <a:srgbClr val="FFFFFF"/>
                </a:highlight>
                <a:latin typeface="Century Gothic"/>
                <a:ea typeface="Segoe UI"/>
                <a:cs typeface="Segoe UI"/>
              </a:rPr>
              <a:t>aesthetic organized image with</a:t>
            </a:r>
            <a:r>
              <a:rPr lang="en-US" sz="800" b="0" i="0" u="none" strike="noStrike" baseline="0">
                <a:solidFill>
                  <a:srgbClr val="333333"/>
                </a:solidFill>
                <a:highlight>
                  <a:srgbClr val="FFFFFF"/>
                </a:highlight>
                <a:latin typeface="Century Gothic"/>
                <a:ea typeface="Segoe UI"/>
                <a:cs typeface="Segoe UI"/>
              </a:rPr>
              <a:t> the following"</a:t>
            </a:r>
            <a:r>
              <a:rPr lang="en-US" sz="800" b="0" i="0">
                <a:solidFill>
                  <a:srgbClr val="000000"/>
                </a:solidFill>
                <a:latin typeface="Century Gothic"/>
                <a:ea typeface="Segoe UI"/>
                <a:cs typeface="Segoe UI"/>
              </a:rPr>
              <a:t>​</a:t>
            </a:r>
          </a:p>
          <a:p>
            <a:pPr algn="l" rtl="0"/>
            <a:r>
              <a:rPr lang="en-US" sz="1000" b="0" i="0">
                <a:solidFill>
                  <a:srgbClr val="000000"/>
                </a:solidFill>
                <a:latin typeface="Century Gothic"/>
                <a:ea typeface="Segoe UI"/>
                <a:cs typeface="Segoe UI"/>
              </a:rPr>
              <a:t>​</a:t>
            </a:r>
          </a:p>
          <a:p>
            <a:pPr algn="ctr"/>
            <a:endParaRPr lang="en-US"/>
          </a:p>
        </p:txBody>
      </p:sp>
      <p:sp>
        <p:nvSpPr>
          <p:cNvPr id="6" name="TextBox 5">
            <a:extLst>
              <a:ext uri="{FF2B5EF4-FFF2-40B4-BE49-F238E27FC236}">
                <a16:creationId xmlns:a16="http://schemas.microsoft.com/office/drawing/2014/main" id="{1A6DBE84-57B1-9EC1-80EE-693CE56007ED}"/>
              </a:ext>
            </a:extLst>
          </p:cNvPr>
          <p:cNvSpPr txBox="1"/>
          <p:nvPr/>
        </p:nvSpPr>
        <p:spPr>
          <a:xfrm>
            <a:off x="10242467" y="0"/>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a:t>2</a:t>
            </a:r>
          </a:p>
        </p:txBody>
      </p:sp>
    </p:spTree>
    <p:extLst>
      <p:ext uri="{BB962C8B-B14F-4D97-AF65-F5344CB8AC3E}">
        <p14:creationId xmlns:p14="http://schemas.microsoft.com/office/powerpoint/2010/main" val="2055346135"/>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diagram of a health care service">
            <a:extLst>
              <a:ext uri="{FF2B5EF4-FFF2-40B4-BE49-F238E27FC236}">
                <a16:creationId xmlns:a16="http://schemas.microsoft.com/office/drawing/2014/main" id="{B7DC6FC6-ED27-124D-A2F0-A323E0D2731A}"/>
              </a:ext>
            </a:extLst>
          </p:cNvPr>
          <p:cNvPicPr>
            <a:picLocks noGrp="1" noChangeAspect="1"/>
          </p:cNvPicPr>
          <p:nvPr>
            <p:ph idx="1"/>
          </p:nvPr>
        </p:nvPicPr>
        <p:blipFill>
          <a:blip r:embed="rId3"/>
          <a:stretch>
            <a:fillRect/>
          </a:stretch>
        </p:blipFill>
        <p:spPr>
          <a:xfrm>
            <a:off x="90719" y="1490"/>
            <a:ext cx="12013016" cy="6644731"/>
          </a:xfrm>
          <a:prstGeom prst="rect">
            <a:avLst/>
          </a:prstGeom>
        </p:spPr>
      </p:pic>
      <p:sp>
        <p:nvSpPr>
          <p:cNvPr id="3" name="TextBox 2">
            <a:extLst>
              <a:ext uri="{FF2B5EF4-FFF2-40B4-BE49-F238E27FC236}">
                <a16:creationId xmlns:a16="http://schemas.microsoft.com/office/drawing/2014/main" id="{83E727BE-1842-F679-E321-457B2AF88D0A}"/>
              </a:ext>
            </a:extLst>
          </p:cNvPr>
          <p:cNvSpPr txBox="1"/>
          <p:nvPr/>
        </p:nvSpPr>
        <p:spPr>
          <a:xfrm>
            <a:off x="2290854" y="6617752"/>
            <a:ext cx="820727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0" i="0" u="none" strike="noStrike" baseline="0">
                <a:solidFill>
                  <a:srgbClr val="333333"/>
                </a:solidFill>
                <a:highlight>
                  <a:srgbClr val="FFFFFF"/>
                </a:highlight>
                <a:latin typeface="Century Gothic"/>
                <a:ea typeface="Segoe UI"/>
                <a:cs typeface="Segoe UI"/>
              </a:rPr>
              <a:t>By OpenAI's ChatGPT, </a:t>
            </a:r>
            <a:r>
              <a:rPr lang="en-US" sz="800">
                <a:solidFill>
                  <a:srgbClr val="333333"/>
                </a:solidFill>
                <a:highlight>
                  <a:srgbClr val="FFFFFF"/>
                </a:highlight>
                <a:latin typeface="Century Gothic"/>
                <a:ea typeface="Segoe UI"/>
                <a:cs typeface="Segoe UI"/>
              </a:rPr>
              <a:t>April 2026</a:t>
            </a:r>
            <a:r>
              <a:rPr lang="en-US" sz="800" b="0" i="0" u="none" strike="noStrike" baseline="0">
                <a:solidFill>
                  <a:srgbClr val="333333"/>
                </a:solidFill>
                <a:highlight>
                  <a:srgbClr val="FFFFFF"/>
                </a:highlight>
                <a:latin typeface="Century Gothic"/>
                <a:ea typeface="Segoe UI"/>
                <a:cs typeface="Segoe UI"/>
              </a:rPr>
              <a:t> (</a:t>
            </a:r>
            <a:r>
              <a:rPr lang="en-US" sz="800" b="0" i="0" u="sng" strike="noStrike" baseline="0">
                <a:solidFill>
                  <a:srgbClr val="002F6C"/>
                </a:solidFill>
                <a:highlight>
                  <a:srgbClr val="FFFFFF"/>
                </a:highlight>
                <a:latin typeface="Century Gothic"/>
                <a:ea typeface="Segoe UI"/>
                <a:cs typeface="Segoe UI"/>
                <a:hlinkClick r:id="rId4"/>
              </a:rPr>
              <a:t>www.chatgpt.com</a:t>
            </a:r>
            <a:r>
              <a:rPr lang="en-US" sz="800" b="0" i="0" u="none" strike="noStrike" baseline="0">
                <a:solidFill>
                  <a:srgbClr val="333333"/>
                </a:solidFill>
                <a:highlight>
                  <a:srgbClr val="FFFFFF"/>
                </a:highlight>
                <a:latin typeface="Century Gothic"/>
                <a:ea typeface="Segoe UI"/>
                <a:cs typeface="Segoe UI"/>
              </a:rPr>
              <a:t>). Figure generated using the prompt "create an image to organize the following information"</a:t>
            </a:r>
            <a:r>
              <a:rPr lang="en-US" sz="800" b="0" i="0">
                <a:solidFill>
                  <a:srgbClr val="000000"/>
                </a:solidFill>
                <a:latin typeface="Century Gothic"/>
                <a:ea typeface="Segoe UI"/>
                <a:cs typeface="Segoe UI"/>
              </a:rPr>
              <a:t>​</a:t>
            </a:r>
          </a:p>
          <a:p>
            <a:pPr algn="l" rtl="0"/>
            <a:r>
              <a:rPr lang="en-US" sz="1000" b="0" i="0">
                <a:solidFill>
                  <a:srgbClr val="000000"/>
                </a:solidFill>
                <a:latin typeface="Century Gothic"/>
                <a:ea typeface="Segoe UI"/>
                <a:cs typeface="Segoe UI"/>
              </a:rPr>
              <a:t>​</a:t>
            </a:r>
          </a:p>
          <a:p>
            <a:pPr algn="ctr"/>
            <a:endParaRPr lang="en-US"/>
          </a:p>
        </p:txBody>
      </p:sp>
    </p:spTree>
    <p:extLst>
      <p:ext uri="{BB962C8B-B14F-4D97-AF65-F5344CB8AC3E}">
        <p14:creationId xmlns:p14="http://schemas.microsoft.com/office/powerpoint/2010/main" val="4061433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19B3D59-DD77-524D-7297-87733E61DCEE}"/>
              </a:ext>
            </a:extLst>
          </p:cNvPr>
          <p:cNvPicPr>
            <a:picLocks noGrp="1" noChangeAspect="1"/>
          </p:cNvPicPr>
          <p:nvPr>
            <p:ph idx="1"/>
          </p:nvPr>
        </p:nvPicPr>
        <p:blipFill>
          <a:blip r:embed="rId3"/>
          <a:srcRect t="2068" r="1" b="21872"/>
          <a:stretch>
            <a:fillRect/>
          </a:stretch>
        </p:blipFill>
        <p:spPr>
          <a:xfrm>
            <a:off x="9021" y="316"/>
            <a:ext cx="12173960" cy="6120812"/>
          </a:xfrm>
          <a:prstGeom prst="rect">
            <a:avLst/>
          </a:prstGeom>
          <a:noFill/>
        </p:spPr>
      </p:pic>
      <p:sp>
        <p:nvSpPr>
          <p:cNvPr id="3" name="TextBox 2">
            <a:extLst>
              <a:ext uri="{FF2B5EF4-FFF2-40B4-BE49-F238E27FC236}">
                <a16:creationId xmlns:a16="http://schemas.microsoft.com/office/drawing/2014/main" id="{8CC2ED35-4EF2-2038-63E4-FD9DE451D357}"/>
              </a:ext>
            </a:extLst>
          </p:cNvPr>
          <p:cNvSpPr txBox="1"/>
          <p:nvPr/>
        </p:nvSpPr>
        <p:spPr>
          <a:xfrm>
            <a:off x="1989937" y="6535242"/>
            <a:ext cx="820727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0" i="0" u="none" strike="noStrike" baseline="0">
                <a:solidFill>
                  <a:srgbClr val="333333"/>
                </a:solidFill>
                <a:highlight>
                  <a:srgbClr val="FFFFFF"/>
                </a:highlight>
                <a:latin typeface="Century Gothic"/>
                <a:ea typeface="Segoe UI"/>
                <a:cs typeface="Segoe UI"/>
              </a:rPr>
              <a:t>By OpenAI's ChatGPT, </a:t>
            </a:r>
            <a:r>
              <a:rPr lang="en-US" sz="800">
                <a:solidFill>
                  <a:srgbClr val="333333"/>
                </a:solidFill>
                <a:highlight>
                  <a:srgbClr val="FFFFFF"/>
                </a:highlight>
                <a:latin typeface="Century Gothic"/>
                <a:ea typeface="Segoe UI"/>
                <a:cs typeface="Segoe UI"/>
              </a:rPr>
              <a:t>April 2026</a:t>
            </a:r>
            <a:r>
              <a:rPr lang="en-US" sz="800" b="0" i="0" u="none" strike="noStrike" baseline="0">
                <a:solidFill>
                  <a:srgbClr val="333333"/>
                </a:solidFill>
                <a:highlight>
                  <a:srgbClr val="FFFFFF"/>
                </a:highlight>
                <a:latin typeface="Century Gothic"/>
                <a:ea typeface="Segoe UI"/>
                <a:cs typeface="Segoe UI"/>
              </a:rPr>
              <a:t> (</a:t>
            </a:r>
            <a:r>
              <a:rPr lang="en-US" sz="800" b="0" i="0" u="sng" strike="noStrike" baseline="0">
                <a:solidFill>
                  <a:srgbClr val="002F6C"/>
                </a:solidFill>
                <a:highlight>
                  <a:srgbClr val="FFFFFF"/>
                </a:highlight>
                <a:latin typeface="Century Gothic"/>
                <a:ea typeface="Segoe UI"/>
                <a:cs typeface="Segoe UI"/>
                <a:hlinkClick r:id="rId4"/>
              </a:rPr>
              <a:t>www.chatgpt.com</a:t>
            </a:r>
            <a:r>
              <a:rPr lang="en-US" sz="800" b="0" i="0" u="none" strike="noStrike" baseline="0">
                <a:solidFill>
                  <a:srgbClr val="333333"/>
                </a:solidFill>
                <a:highlight>
                  <a:srgbClr val="FFFFFF"/>
                </a:highlight>
                <a:latin typeface="Century Gothic"/>
                <a:ea typeface="Segoe UI"/>
                <a:cs typeface="Segoe UI"/>
              </a:rPr>
              <a:t>). Figure generated using the prompt "create an image to organize the following information"</a:t>
            </a:r>
            <a:r>
              <a:rPr lang="en-US" sz="800" b="0" i="0">
                <a:solidFill>
                  <a:srgbClr val="000000"/>
                </a:solidFill>
                <a:latin typeface="Century Gothic"/>
                <a:ea typeface="Segoe UI"/>
                <a:cs typeface="Segoe UI"/>
              </a:rPr>
              <a:t>​</a:t>
            </a:r>
          </a:p>
          <a:p>
            <a:pPr algn="l" rtl="0"/>
            <a:r>
              <a:rPr lang="en-US" sz="1000" b="0" i="0">
                <a:solidFill>
                  <a:srgbClr val="000000"/>
                </a:solidFill>
                <a:latin typeface="Century Gothic"/>
                <a:ea typeface="Segoe UI"/>
                <a:cs typeface="Segoe UI"/>
              </a:rPr>
              <a:t>​</a:t>
            </a:r>
          </a:p>
          <a:p>
            <a:pPr algn="ctr"/>
            <a:endParaRPr lang="en-US"/>
          </a:p>
        </p:txBody>
      </p:sp>
    </p:spTree>
    <p:extLst>
      <p:ext uri="{BB962C8B-B14F-4D97-AF65-F5344CB8AC3E}">
        <p14:creationId xmlns:p14="http://schemas.microsoft.com/office/powerpoint/2010/main" val="3099426148"/>
      </p:ext>
    </p:extLst>
  </p:cSld>
  <p:clrMapOvr>
    <a:masterClrMapping/>
  </p:clrMapOvr>
</p:sld>
</file>

<file path=ppt/theme/theme1.xml><?xml version="1.0" encoding="utf-8"?>
<a:theme xmlns:a="http://schemas.openxmlformats.org/drawingml/2006/main" name="Office Theme">
  <a:themeElements>
    <a:clrScheme name="Emory 2026">
      <a:dk1>
        <a:srgbClr val="000000"/>
      </a:dk1>
      <a:lt1>
        <a:srgbClr val="FFFFFF"/>
      </a:lt1>
      <a:dk2>
        <a:srgbClr val="000000"/>
      </a:dk2>
      <a:lt2>
        <a:srgbClr val="E8E8E8"/>
      </a:lt2>
      <a:accent1>
        <a:srgbClr val="8ED485"/>
      </a:accent1>
      <a:accent2>
        <a:srgbClr val="002F6C"/>
      </a:accent2>
      <a:accent3>
        <a:srgbClr val="068D9D"/>
      </a:accent3>
      <a:accent4>
        <a:srgbClr val="5386E3"/>
      </a:accent4>
      <a:accent5>
        <a:srgbClr val="E8E8E8"/>
      </a:accent5>
      <a:accent6>
        <a:srgbClr val="000000"/>
      </a:accent6>
      <a:hlink>
        <a:srgbClr val="002F6C"/>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6BD630CAA3E7489FDEE94ECDAED1C2" ma:contentTypeVersion="11" ma:contentTypeDescription="Create a new document." ma:contentTypeScope="" ma:versionID="b0e953231df2f43cb51e6dd475bac1dc">
  <xsd:schema xmlns:xsd="http://www.w3.org/2001/XMLSchema" xmlns:xs="http://www.w3.org/2001/XMLSchema" xmlns:p="http://schemas.microsoft.com/office/2006/metadata/properties" xmlns:ns2="64407c56-db46-4918-b2f3-5d45c1b88c6b" xmlns:ns3="8aa4a8cc-f11d-4867-8eab-458c623f0148" targetNamespace="http://schemas.microsoft.com/office/2006/metadata/properties" ma:root="true" ma:fieldsID="d886c24522dbdc5ab4515a41f3a85872" ns2:_="" ns3:_="">
    <xsd:import namespace="64407c56-db46-4918-b2f3-5d45c1b88c6b"/>
    <xsd:import namespace="8aa4a8cc-f11d-4867-8eab-458c623f01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ItemNumb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407c56-db46-4918-b2f3-5d45c1b88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ItemNumber" ma:index="18" nillable="true" ma:displayName="Item Number" ma:format="Dropdown" ma:internalName="ItemNumber"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8aa4a8cc-f11d-4867-8eab-458c623f014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78cc650-d5ec-4eb0-9ae5-2e05c957cca8}" ma:internalName="TaxCatchAll" ma:showField="CatchAllData" ma:web="8aa4a8cc-f11d-4867-8eab-458c623f01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4407c56-db46-4918-b2f3-5d45c1b88c6b">
      <Terms xmlns="http://schemas.microsoft.com/office/infopath/2007/PartnerControls"/>
    </lcf76f155ced4ddcb4097134ff3c332f>
    <TaxCatchAll xmlns="8aa4a8cc-f11d-4867-8eab-458c623f0148" xsi:nil="true"/>
    <ItemNumber xmlns="64407c56-db46-4918-b2f3-5d45c1b88c6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CD34E5-A10F-4803-AD55-071B9F308BF1}">
  <ds:schemaRefs>
    <ds:schemaRef ds:uri="64407c56-db46-4918-b2f3-5d45c1b88c6b"/>
    <ds:schemaRef ds:uri="8aa4a8cc-f11d-4867-8eab-458c623f014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302A418-9400-4F8D-AA94-8F6B0A9AA57D}">
  <ds:schemaRefs>
    <ds:schemaRef ds:uri="64407c56-db46-4918-b2f3-5d45c1b88c6b"/>
    <ds:schemaRef ds:uri="8aa4a8cc-f11d-4867-8eab-458c623f0148"/>
    <ds:schemaRef ds:uri="9cf3a677-28b2-4801-af27-1b461da1d77c"/>
    <ds:schemaRef ds:uri="d3c8cdbd-b900-4a75-beb4-968d03dfa110"/>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96BFF81-F701-4094-BA10-446965DC5D3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69</Slides>
  <Notes>68</Notes>
  <HiddenSlides>0</HiddenSlide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Office Theme</vt:lpstr>
      <vt:lpstr>Insurance 101, Outpatient PC Billing, &amp; Value-Based Care</vt:lpstr>
      <vt:lpstr>Learning Objectives </vt:lpstr>
      <vt:lpstr>Additional Resources before We Dive In</vt:lpstr>
      <vt:lpstr>Learning Objective</vt:lpstr>
      <vt:lpstr>PowerPoint Presentation</vt:lpstr>
      <vt:lpstr>PowerPoint Presentation</vt:lpstr>
      <vt:lpstr>Ambulatory Palliative Care Gets Paid through Various Payer Models</vt:lpstr>
      <vt:lpstr>PowerPoint Presentation</vt:lpstr>
      <vt:lpstr>PowerPoint Presentation</vt:lpstr>
      <vt:lpstr>PowerPoint Presentation</vt:lpstr>
      <vt:lpstr>PowerPoint Presentation</vt:lpstr>
      <vt:lpstr>PowerPoint Presentation</vt:lpstr>
      <vt:lpstr>Documentation for Outpatient PC Billing </vt:lpstr>
      <vt:lpstr>Documentation Pearls for Outpatient PC Billing</vt:lpstr>
      <vt:lpstr>Key Point: Before you document after the encounter, decide if you are billing on complexity ("MDM")) vs time. This will save you time and ensure you have all required elements. </vt:lpstr>
      <vt:lpstr>Outpatient Billing Documentation3</vt:lpstr>
      <vt:lpstr>New vs. Established Patients</vt:lpstr>
      <vt:lpstr>What is better: Billing on Time or Complexity ("MDM")?  Spoiler alert: it depends. </vt:lpstr>
      <vt:lpstr>Billing on Time  </vt:lpstr>
      <vt:lpstr>Pearls: Billing on Time</vt:lpstr>
      <vt:lpstr>Billing on Complexity ("Medical Decision Making")</vt:lpstr>
      <vt:lpstr>To Determine a Code/LOS by Complexity  </vt:lpstr>
      <vt:lpstr>PowerPoint Presentation</vt:lpstr>
      <vt:lpstr>PowerPoint Presentation</vt:lpstr>
      <vt:lpstr>PowerPoint Presentation</vt:lpstr>
      <vt:lpstr>Outpatient Billing Documentation</vt:lpstr>
      <vt:lpstr>PowerPoint Presentation</vt:lpstr>
      <vt:lpstr>In Summary: Core Outpatient E/M Codes7</vt:lpstr>
      <vt:lpstr>In Summary: Core Outpatient E/M Codes (wRVU)7</vt:lpstr>
      <vt:lpstr>Learning Objective</vt:lpstr>
      <vt:lpstr>Add-On &amp; Prolonged Codes (wRVU)7</vt:lpstr>
      <vt:lpstr>Add-on: The G2211 Code  Do you own this problem? </vt:lpstr>
      <vt:lpstr>E/M: Advance Care Planning (wRVU)5</vt:lpstr>
      <vt:lpstr>E/M: Care Management Codes (wRVU)7,9</vt:lpstr>
      <vt:lpstr>E/M: TCM Codes7</vt:lpstr>
      <vt:lpstr>PowerPoint Presentation</vt:lpstr>
      <vt:lpstr>Add-On: Physical activity and nutrition (formally SDOH (wRVU)7</vt:lpstr>
      <vt:lpstr>Add-on: Caregiver Training7</vt:lpstr>
      <vt:lpstr>Additional Codes: the Virtual Brief Check-In 98016</vt:lpstr>
      <vt:lpstr>ACP for the Outpatient Provider11-12</vt:lpstr>
      <vt:lpstr>What Counts as ACP? 11-12</vt:lpstr>
      <vt:lpstr>Initial ACP Note</vt:lpstr>
      <vt:lpstr>Subsequent ACP Note</vt:lpstr>
      <vt:lpstr>PowerPoint Presentation</vt:lpstr>
      <vt:lpstr>PowerPoint Presentation</vt:lpstr>
      <vt:lpstr>Telehealth in Outpatient PC</vt:lpstr>
      <vt:lpstr>Palli-psych Collaborative Care Model</vt:lpstr>
      <vt:lpstr>Learning Objective</vt:lpstr>
      <vt:lpstr>Outpatient PC Billing Pitfalls</vt:lpstr>
      <vt:lpstr>Outpatient PC Billing Optimization Strategies</vt:lpstr>
      <vt:lpstr>Summary: High Yield Outpatient PC Add-on and E/M Codes and RVU Compensation</vt:lpstr>
      <vt:lpstr>Learning Objective</vt:lpstr>
      <vt:lpstr>What is Value-Based Care and How Does Outpatient Palliative Care Fit?</vt:lpstr>
      <vt:lpstr>Where does the value come from?</vt:lpstr>
      <vt:lpstr>Billing Practice!</vt:lpstr>
      <vt:lpstr>Billing Example</vt:lpstr>
      <vt:lpstr>References</vt:lpstr>
      <vt:lpstr>Thank you</vt:lpstr>
      <vt:lpstr>Appendix: </vt:lpstr>
      <vt:lpstr>MEDICAL DECISION-MAKING DEFINITIONS PROBLEMS7</vt:lpstr>
      <vt:lpstr>MEDICAL DECISION-MAKING DEFINITIONS PROBLEMS7</vt:lpstr>
      <vt:lpstr>MEDICAL DECISION-MAKING DEFINITIONS PROBLEMS7</vt:lpstr>
      <vt:lpstr>MEDICAL DECISION-MAKING DEFINITIONS   PROBLEMS7</vt:lpstr>
      <vt:lpstr>MEDICAL DECISION-MAKING DEFINITIONS DATA7</vt:lpstr>
      <vt:lpstr>MEDICAL DECISION-MAKING DEFINITIONS DATA7</vt:lpstr>
      <vt:lpstr>MEDICAL DECISION-MAKING DEFINITIONS DATA7</vt:lpstr>
      <vt:lpstr>  </vt:lpstr>
      <vt:lpstr>Medical Decision Making – Risk7</vt:lpstr>
      <vt:lpstr>Medical Decision  Making - Risk7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Willger</dc:creator>
  <cp:revision>5</cp:revision>
  <cp:lastPrinted>2025-11-19T21:53:26Z</cp:lastPrinted>
  <dcterms:created xsi:type="dcterms:W3CDTF">2025-10-13T15:36:11Z</dcterms:created>
  <dcterms:modified xsi:type="dcterms:W3CDTF">2026-05-29T16:52:35Z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ies>
</file>