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9"/>
  </p:notesMasterIdLst>
  <p:handoutMasterIdLst>
    <p:handoutMasterId r:id="rId40"/>
  </p:handoutMasterIdLst>
  <p:sldIdLst>
    <p:sldId id="361" r:id="rId5"/>
    <p:sldId id="439" r:id="rId6"/>
    <p:sldId id="451" r:id="rId7"/>
    <p:sldId id="449" r:id="rId8"/>
    <p:sldId id="408" r:id="rId9"/>
    <p:sldId id="306" r:id="rId10"/>
    <p:sldId id="260" r:id="rId11"/>
    <p:sldId id="455" r:id="rId12"/>
    <p:sldId id="426" r:id="rId13"/>
    <p:sldId id="446" r:id="rId14"/>
    <p:sldId id="424" r:id="rId15"/>
    <p:sldId id="447" r:id="rId16"/>
    <p:sldId id="425" r:id="rId17"/>
    <p:sldId id="448" r:id="rId18"/>
    <p:sldId id="456" r:id="rId19"/>
    <p:sldId id="454" r:id="rId20"/>
    <p:sldId id="427" r:id="rId21"/>
    <p:sldId id="428" r:id="rId22"/>
    <p:sldId id="450" r:id="rId23"/>
    <p:sldId id="432" r:id="rId24"/>
    <p:sldId id="433" r:id="rId25"/>
    <p:sldId id="452" r:id="rId26"/>
    <p:sldId id="434" r:id="rId27"/>
    <p:sldId id="453" r:id="rId28"/>
    <p:sldId id="435" r:id="rId29"/>
    <p:sldId id="442" r:id="rId30"/>
    <p:sldId id="436" r:id="rId31"/>
    <p:sldId id="443" r:id="rId32"/>
    <p:sldId id="437" r:id="rId33"/>
    <p:sldId id="444" r:id="rId34"/>
    <p:sldId id="438" r:id="rId35"/>
    <p:sldId id="445" r:id="rId36"/>
    <p:sldId id="261" r:id="rId37"/>
    <p:sldId id="290"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eneral EHC Slides" id="{3230BC8B-79B0-1548-B925-5DCD3A58CEC3}">
          <p14:sldIdLst>
            <p14:sldId id="361"/>
            <p14:sldId id="439"/>
            <p14:sldId id="451"/>
            <p14:sldId id="449"/>
            <p14:sldId id="408"/>
            <p14:sldId id="306"/>
            <p14:sldId id="260"/>
            <p14:sldId id="455"/>
            <p14:sldId id="426"/>
            <p14:sldId id="446"/>
            <p14:sldId id="424"/>
            <p14:sldId id="447"/>
            <p14:sldId id="425"/>
            <p14:sldId id="448"/>
            <p14:sldId id="456"/>
            <p14:sldId id="454"/>
            <p14:sldId id="427"/>
            <p14:sldId id="428"/>
            <p14:sldId id="450"/>
            <p14:sldId id="432"/>
            <p14:sldId id="433"/>
            <p14:sldId id="452"/>
            <p14:sldId id="434"/>
            <p14:sldId id="453"/>
            <p14:sldId id="435"/>
            <p14:sldId id="442"/>
            <p14:sldId id="436"/>
            <p14:sldId id="443"/>
            <p14:sldId id="437"/>
            <p14:sldId id="444"/>
            <p14:sldId id="438"/>
            <p14:sldId id="445"/>
            <p14:sldId id="261"/>
            <p14:sldId id="290"/>
          </p14:sldIdLst>
        </p14:section>
        <p14:section name="General Dividers" id="{059902E7-312C-1A49-BC1D-F37887847900}">
          <p14:sldIdLst/>
        </p14:section>
        <p14:section name="EHC Dividers" id="{AB357F52-552F-1646-9AD9-F5DDFF5A9752}">
          <p14:sldIdLst/>
        </p14:section>
        <p14:section name="Charts/Tables" id="{F605B332-8956-C24E-ACB0-72571CAE0039}">
          <p14:sldIdLst/>
        </p14:section>
        <p14:section name="Corporate Slides" id="{F5D13218-F2DD-914C-A13B-F209CF9533E6}">
          <p14:sldIdLst/>
        </p14:section>
        <p14:section name="Closing Slides" id="{C82BC6BE-9DC0-4E40-8052-E41763A1B7C9}">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EB8A7E-147B-32E6-A9DA-F34439FE7012}" v="297" dt="2026-06-25T02:50:14.160"/>
    <p1510:client id="{15C9F639-3DEA-2309-6216-D5D7CEA9E16A}" v="56" dt="2026-06-25T01:51:09.374"/>
    <p1510:client id="{1EFFD1B8-3369-B50B-B1F9-5DAD4A2CFB56}" v="113" dt="2026-06-26T01:11:19.302"/>
    <p1510:client id="{758B3EA8-F390-1DA5-1EBB-5E76A861D825}" v="651" dt="2026-06-26T03:19:09.761"/>
    <p1510:client id="{76265CC6-F0D5-7945-66F2-F70351C5409C}" v="43" dt="2026-06-27T01:06:47.550"/>
    <p1510:client id="{96B6EECD-1F47-6072-CA05-1F0F05E15616}" v="3" dt="2026-06-26T19:49:34.651"/>
  </p1510:revLst>
</p1510:revInfo>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weetnam, Victoria Isabel" userId="S::vsweetn@emory.edu::50b07925-f77b-428e-b84d-fe74425fe0df" providerId="AD" clId="Web-{06EB8A7E-147B-32E6-A9DA-F34439FE7012}"/>
    <pc:docChg chg="addSld modSld modSection">
      <pc:chgData name="Sweetnam, Victoria Isabel" userId="S::vsweetn@emory.edu::50b07925-f77b-428e-b84d-fe74425fe0df" providerId="AD" clId="Web-{06EB8A7E-147B-32E6-A9DA-F34439FE7012}" dt="2026-06-25T02:51:25.209" v="331"/>
      <pc:docMkLst>
        <pc:docMk/>
      </pc:docMkLst>
      <pc:sldChg chg="modSp">
        <pc:chgData name="Sweetnam, Victoria Isabel" userId="S::vsweetn@emory.edu::50b07925-f77b-428e-b84d-fe74425fe0df" providerId="AD" clId="Web-{06EB8A7E-147B-32E6-A9DA-F34439FE7012}" dt="2026-06-25T02:30:08.869" v="243" actId="20577"/>
        <pc:sldMkLst>
          <pc:docMk/>
          <pc:sldMk cId="3488992296" sldId="261"/>
        </pc:sldMkLst>
        <pc:spChg chg="mod">
          <ac:chgData name="Sweetnam, Victoria Isabel" userId="S::vsweetn@emory.edu::50b07925-f77b-428e-b84d-fe74425fe0df" providerId="AD" clId="Web-{06EB8A7E-147B-32E6-A9DA-F34439FE7012}" dt="2026-06-25T02:30:08.869" v="243" actId="20577"/>
          <ac:spMkLst>
            <pc:docMk/>
            <pc:sldMk cId="3488992296" sldId="261"/>
            <ac:spMk id="2" creationId="{6242C42B-9CCB-89CB-E6B7-EA5FC0FDFC57}"/>
          </ac:spMkLst>
        </pc:spChg>
      </pc:sldChg>
      <pc:sldChg chg="modSp">
        <pc:chgData name="Sweetnam, Victoria Isabel" userId="S::vsweetn@emory.edu::50b07925-f77b-428e-b84d-fe74425fe0df" providerId="AD" clId="Web-{06EB8A7E-147B-32E6-A9DA-F34439FE7012}" dt="2026-06-25T02:18:02.391" v="151" actId="20577"/>
        <pc:sldMkLst>
          <pc:docMk/>
          <pc:sldMk cId="1205869703" sldId="424"/>
        </pc:sldMkLst>
        <pc:spChg chg="mod">
          <ac:chgData name="Sweetnam, Victoria Isabel" userId="S::vsweetn@emory.edu::50b07925-f77b-428e-b84d-fe74425fe0df" providerId="AD" clId="Web-{06EB8A7E-147B-32E6-A9DA-F34439FE7012}" dt="2026-06-25T02:17:46.249" v="135" actId="20577"/>
          <ac:spMkLst>
            <pc:docMk/>
            <pc:sldMk cId="1205869703" sldId="424"/>
            <ac:spMk id="2" creationId="{B97FEE67-B052-CCEA-48AB-FBE6E29EAA5F}"/>
          </ac:spMkLst>
        </pc:spChg>
        <pc:spChg chg="mod">
          <ac:chgData name="Sweetnam, Victoria Isabel" userId="S::vsweetn@emory.edu::50b07925-f77b-428e-b84d-fe74425fe0df" providerId="AD" clId="Web-{06EB8A7E-147B-32E6-A9DA-F34439FE7012}" dt="2026-06-25T02:18:02.391" v="151" actId="20577"/>
          <ac:spMkLst>
            <pc:docMk/>
            <pc:sldMk cId="1205869703" sldId="424"/>
            <ac:spMk id="3" creationId="{6CA284FD-C2BE-A724-A49B-AA5300147B87}"/>
          </ac:spMkLst>
        </pc:spChg>
      </pc:sldChg>
      <pc:sldChg chg="modSp">
        <pc:chgData name="Sweetnam, Victoria Isabel" userId="S::vsweetn@emory.edu::50b07925-f77b-428e-b84d-fe74425fe0df" providerId="AD" clId="Web-{06EB8A7E-147B-32E6-A9DA-F34439FE7012}" dt="2026-06-25T02:22:30.494" v="223" actId="20577"/>
        <pc:sldMkLst>
          <pc:docMk/>
          <pc:sldMk cId="3009159367" sldId="425"/>
        </pc:sldMkLst>
        <pc:spChg chg="mod">
          <ac:chgData name="Sweetnam, Victoria Isabel" userId="S::vsweetn@emory.edu::50b07925-f77b-428e-b84d-fe74425fe0df" providerId="AD" clId="Web-{06EB8A7E-147B-32E6-A9DA-F34439FE7012}" dt="2026-06-25T02:22:30.494" v="223" actId="20577"/>
          <ac:spMkLst>
            <pc:docMk/>
            <pc:sldMk cId="3009159367" sldId="425"/>
            <ac:spMk id="2" creationId="{79C4B3AA-B215-648E-D343-632D2025658B}"/>
          </ac:spMkLst>
        </pc:spChg>
        <pc:spChg chg="mod">
          <ac:chgData name="Sweetnam, Victoria Isabel" userId="S::vsweetn@emory.edu::50b07925-f77b-428e-b84d-fe74425fe0df" providerId="AD" clId="Web-{06EB8A7E-147B-32E6-A9DA-F34439FE7012}" dt="2026-06-25T02:19:54.207" v="192" actId="20577"/>
          <ac:spMkLst>
            <pc:docMk/>
            <pc:sldMk cId="3009159367" sldId="425"/>
            <ac:spMk id="3" creationId="{1A73F8B9-6E00-70FF-C432-F23D0CE0DC97}"/>
          </ac:spMkLst>
        </pc:spChg>
      </pc:sldChg>
      <pc:sldChg chg="modSp">
        <pc:chgData name="Sweetnam, Victoria Isabel" userId="S::vsweetn@emory.edu::50b07925-f77b-428e-b84d-fe74425fe0df" providerId="AD" clId="Web-{06EB8A7E-147B-32E6-A9DA-F34439FE7012}" dt="2026-06-25T01:58:55.160" v="107" actId="20577"/>
        <pc:sldMkLst>
          <pc:docMk/>
          <pc:sldMk cId="3976021407" sldId="426"/>
        </pc:sldMkLst>
        <pc:spChg chg="mod">
          <ac:chgData name="Sweetnam, Victoria Isabel" userId="S::vsweetn@emory.edu::50b07925-f77b-428e-b84d-fe74425fe0df" providerId="AD" clId="Web-{06EB8A7E-147B-32E6-A9DA-F34439FE7012}" dt="2026-06-25T01:58:55.160" v="107" actId="20577"/>
          <ac:spMkLst>
            <pc:docMk/>
            <pc:sldMk cId="3976021407" sldId="426"/>
            <ac:spMk id="2" creationId="{3A23E2B0-D96E-0CC0-4B6A-D708FFE3CADE}"/>
          </ac:spMkLst>
        </pc:spChg>
        <pc:spChg chg="mod">
          <ac:chgData name="Sweetnam, Victoria Isabel" userId="S::vsweetn@emory.edu::50b07925-f77b-428e-b84d-fe74425fe0df" providerId="AD" clId="Web-{06EB8A7E-147B-32E6-A9DA-F34439FE7012}" dt="2026-06-25T01:55:59.256" v="43" actId="20577"/>
          <ac:spMkLst>
            <pc:docMk/>
            <pc:sldMk cId="3976021407" sldId="426"/>
            <ac:spMk id="3" creationId="{3F575261-D73B-B2C8-CBD7-8150EBB76640}"/>
          </ac:spMkLst>
        </pc:spChg>
      </pc:sldChg>
      <pc:sldChg chg="modSp">
        <pc:chgData name="Sweetnam, Victoria Isabel" userId="S::vsweetn@emory.edu::50b07925-f77b-428e-b84d-fe74425fe0df" providerId="AD" clId="Web-{06EB8A7E-147B-32E6-A9DA-F34439FE7012}" dt="2026-06-25T02:50:11.176" v="277" actId="20577"/>
        <pc:sldMkLst>
          <pc:docMk/>
          <pc:sldMk cId="795178833" sldId="428"/>
        </pc:sldMkLst>
        <pc:spChg chg="mod">
          <ac:chgData name="Sweetnam, Victoria Isabel" userId="S::vsweetn@emory.edu::50b07925-f77b-428e-b84d-fe74425fe0df" providerId="AD" clId="Web-{06EB8A7E-147B-32E6-A9DA-F34439FE7012}" dt="2026-06-25T02:50:11.176" v="277" actId="20577"/>
          <ac:spMkLst>
            <pc:docMk/>
            <pc:sldMk cId="795178833" sldId="428"/>
            <ac:spMk id="8" creationId="{F7BF7A51-3EF9-2AB7-E9D2-48495D2813B1}"/>
          </ac:spMkLst>
        </pc:spChg>
      </pc:sldChg>
      <pc:sldChg chg="modSp">
        <pc:chgData name="Sweetnam, Victoria Isabel" userId="S::vsweetn@emory.edu::50b07925-f77b-428e-b84d-fe74425fe0df" providerId="AD" clId="Web-{06EB8A7E-147B-32E6-A9DA-F34439FE7012}" dt="2026-06-25T01:59:21.552" v="110" actId="20577"/>
        <pc:sldMkLst>
          <pc:docMk/>
          <pc:sldMk cId="589844535" sldId="446"/>
        </pc:sldMkLst>
        <pc:spChg chg="mod">
          <ac:chgData name="Sweetnam, Victoria Isabel" userId="S::vsweetn@emory.edu::50b07925-f77b-428e-b84d-fe74425fe0df" providerId="AD" clId="Web-{06EB8A7E-147B-32E6-A9DA-F34439FE7012}" dt="2026-06-25T01:59:21.552" v="110" actId="20577"/>
          <ac:spMkLst>
            <pc:docMk/>
            <pc:sldMk cId="589844535" sldId="446"/>
            <ac:spMk id="2" creationId="{5F8932CB-1DB9-0022-FFAD-1AE234B0CEC8}"/>
          </ac:spMkLst>
        </pc:spChg>
        <pc:spChg chg="mod">
          <ac:chgData name="Sweetnam, Victoria Isabel" userId="S::vsweetn@emory.edu::50b07925-f77b-428e-b84d-fe74425fe0df" providerId="AD" clId="Web-{06EB8A7E-147B-32E6-A9DA-F34439FE7012}" dt="2026-06-25T01:58:27.799" v="101" actId="20577"/>
          <ac:spMkLst>
            <pc:docMk/>
            <pc:sldMk cId="589844535" sldId="446"/>
            <ac:spMk id="3" creationId="{709193A1-B771-03C6-1FA3-1CBBD02507F1}"/>
          </ac:spMkLst>
        </pc:spChg>
      </pc:sldChg>
      <pc:sldChg chg="modSp">
        <pc:chgData name="Sweetnam, Victoria Isabel" userId="S::vsweetn@emory.edu::50b07925-f77b-428e-b84d-fe74425fe0df" providerId="AD" clId="Web-{06EB8A7E-147B-32E6-A9DA-F34439FE7012}" dt="2026-06-25T02:19:28.534" v="174" actId="20577"/>
        <pc:sldMkLst>
          <pc:docMk/>
          <pc:sldMk cId="709822974" sldId="447"/>
        </pc:sldMkLst>
        <pc:spChg chg="mod">
          <ac:chgData name="Sweetnam, Victoria Isabel" userId="S::vsweetn@emory.edu::50b07925-f77b-428e-b84d-fe74425fe0df" providerId="AD" clId="Web-{06EB8A7E-147B-32E6-A9DA-F34439FE7012}" dt="2026-06-25T02:19:28.534" v="174" actId="20577"/>
          <ac:spMkLst>
            <pc:docMk/>
            <pc:sldMk cId="709822974" sldId="447"/>
            <ac:spMk id="2" creationId="{D429B94F-2BCF-436E-E611-A182E086BCF6}"/>
          </ac:spMkLst>
        </pc:spChg>
        <pc:spChg chg="mod">
          <ac:chgData name="Sweetnam, Victoria Isabel" userId="S::vsweetn@emory.edu::50b07925-f77b-428e-b84d-fe74425fe0df" providerId="AD" clId="Web-{06EB8A7E-147B-32E6-A9DA-F34439FE7012}" dt="2026-06-25T02:17:59.031" v="147" actId="20577"/>
          <ac:spMkLst>
            <pc:docMk/>
            <pc:sldMk cId="709822974" sldId="447"/>
            <ac:spMk id="3" creationId="{5EE8835B-D121-0B1C-3D0D-FA912BC308C6}"/>
          </ac:spMkLst>
        </pc:spChg>
      </pc:sldChg>
      <pc:sldChg chg="modSp">
        <pc:chgData name="Sweetnam, Victoria Isabel" userId="S::vsweetn@emory.edu::50b07925-f77b-428e-b84d-fe74425fe0df" providerId="AD" clId="Web-{06EB8A7E-147B-32E6-A9DA-F34439FE7012}" dt="2026-06-25T02:21:58.024" v="222" actId="20577"/>
        <pc:sldMkLst>
          <pc:docMk/>
          <pc:sldMk cId="3890886066" sldId="448"/>
        </pc:sldMkLst>
        <pc:spChg chg="mod">
          <ac:chgData name="Sweetnam, Victoria Isabel" userId="S::vsweetn@emory.edu::50b07925-f77b-428e-b84d-fe74425fe0df" providerId="AD" clId="Web-{06EB8A7E-147B-32E6-A9DA-F34439FE7012}" dt="2026-06-25T02:21:45.070" v="208" actId="20577"/>
          <ac:spMkLst>
            <pc:docMk/>
            <pc:sldMk cId="3890886066" sldId="448"/>
            <ac:spMk id="2" creationId="{376187E5-AD62-F64D-79E5-BD596E3641F7}"/>
          </ac:spMkLst>
        </pc:spChg>
        <pc:spChg chg="mod">
          <ac:chgData name="Sweetnam, Victoria Isabel" userId="S::vsweetn@emory.edu::50b07925-f77b-428e-b84d-fe74425fe0df" providerId="AD" clId="Web-{06EB8A7E-147B-32E6-A9DA-F34439FE7012}" dt="2026-06-25T02:21:58.024" v="222" actId="20577"/>
          <ac:spMkLst>
            <pc:docMk/>
            <pc:sldMk cId="3890886066" sldId="448"/>
            <ac:spMk id="3" creationId="{2E983E5E-7CE3-1EFB-C8CD-47F0C3393377}"/>
          </ac:spMkLst>
        </pc:spChg>
      </pc:sldChg>
      <pc:sldChg chg="modNotes">
        <pc:chgData name="Sweetnam, Victoria Isabel" userId="S::vsweetn@emory.edu::50b07925-f77b-428e-b84d-fe74425fe0df" providerId="AD" clId="Web-{06EB8A7E-147B-32E6-A9DA-F34439FE7012}" dt="2026-06-25T02:51:25.209" v="331"/>
        <pc:sldMkLst>
          <pc:docMk/>
          <pc:sldMk cId="1541260417" sldId="452"/>
        </pc:sldMkLst>
      </pc:sldChg>
      <pc:sldChg chg="addSp delSp modSp new">
        <pc:chgData name="Sweetnam, Victoria Isabel" userId="S::vsweetn@emory.edu::50b07925-f77b-428e-b84d-fe74425fe0df" providerId="AD" clId="Web-{06EB8A7E-147B-32E6-A9DA-F34439FE7012}" dt="2026-06-25T02:47:55.705" v="271" actId="1076"/>
        <pc:sldMkLst>
          <pc:docMk/>
          <pc:sldMk cId="110095548" sldId="454"/>
        </pc:sldMkLst>
        <pc:spChg chg="add mod">
          <ac:chgData name="Sweetnam, Victoria Isabel" userId="S::vsweetn@emory.edu::50b07925-f77b-428e-b84d-fe74425fe0df" providerId="AD" clId="Web-{06EB8A7E-147B-32E6-A9DA-F34439FE7012}" dt="2026-06-25T02:47:48.361" v="270" actId="1076"/>
          <ac:spMkLst>
            <pc:docMk/>
            <pc:sldMk cId="110095548" sldId="454"/>
            <ac:spMk id="5" creationId="{D804E726-7E45-4608-B416-4341E58D1973}"/>
          </ac:spMkLst>
        </pc:spChg>
        <pc:spChg chg="add mod">
          <ac:chgData name="Sweetnam, Victoria Isabel" userId="S::vsweetn@emory.edu::50b07925-f77b-428e-b84d-fe74425fe0df" providerId="AD" clId="Web-{06EB8A7E-147B-32E6-A9DA-F34439FE7012}" dt="2026-06-25T02:29:22.711" v="240" actId="20577"/>
          <ac:spMkLst>
            <pc:docMk/>
            <pc:sldMk cId="110095548" sldId="454"/>
            <ac:spMk id="9" creationId="{B894220F-110F-7C4A-EFD7-026D2E793BD1}"/>
          </ac:spMkLst>
        </pc:spChg>
        <pc:picChg chg="add mod ord">
          <ac:chgData name="Sweetnam, Victoria Isabel" userId="S::vsweetn@emory.edu::50b07925-f77b-428e-b84d-fe74425fe0df" providerId="AD" clId="Web-{06EB8A7E-147B-32E6-A9DA-F34439FE7012}" dt="2026-06-25T02:47:55.705" v="271" actId="1076"/>
          <ac:picMkLst>
            <pc:docMk/>
            <pc:sldMk cId="110095548" sldId="454"/>
            <ac:picMk id="4" creationId="{CC6B2EB5-CF1B-8F18-13D7-E59EB36E5CF8}"/>
          </ac:picMkLst>
        </pc:picChg>
      </pc:sldChg>
    </pc:docChg>
  </pc:docChgLst>
  <pc:docChgLst>
    <pc:chgData name="Sweetnam, Victoria Isabel" userId="S::vsweetn@emory.edu::50b07925-f77b-428e-b84d-fe74425fe0df" providerId="AD" clId="Web-{15C9F639-3DEA-2309-6216-D5D7CEA9E16A}"/>
    <pc:docChg chg="modSld">
      <pc:chgData name="Sweetnam, Victoria Isabel" userId="S::vsweetn@emory.edu::50b07925-f77b-428e-b84d-fe74425fe0df" providerId="AD" clId="Web-{15C9F639-3DEA-2309-6216-D5D7CEA9E16A}" dt="2026-06-25T01:51:09.374" v="59" actId="20577"/>
      <pc:docMkLst>
        <pc:docMk/>
      </pc:docMkLst>
      <pc:sldChg chg="modSp">
        <pc:chgData name="Sweetnam, Victoria Isabel" userId="S::vsweetn@emory.edu::50b07925-f77b-428e-b84d-fe74425fe0df" providerId="AD" clId="Web-{15C9F639-3DEA-2309-6216-D5D7CEA9E16A}" dt="2026-06-25T01:50:19.903" v="50" actId="20577"/>
        <pc:sldMkLst>
          <pc:docMk/>
          <pc:sldMk cId="3488992296" sldId="261"/>
        </pc:sldMkLst>
        <pc:spChg chg="mod">
          <ac:chgData name="Sweetnam, Victoria Isabel" userId="S::vsweetn@emory.edu::50b07925-f77b-428e-b84d-fe74425fe0df" providerId="AD" clId="Web-{15C9F639-3DEA-2309-6216-D5D7CEA9E16A}" dt="2026-06-25T01:50:19.903" v="50" actId="20577"/>
          <ac:spMkLst>
            <pc:docMk/>
            <pc:sldMk cId="3488992296" sldId="261"/>
            <ac:spMk id="2" creationId="{6242C42B-9CCB-89CB-E6B7-EA5FC0FDFC57}"/>
          </ac:spMkLst>
        </pc:spChg>
      </pc:sldChg>
      <pc:sldChg chg="modSp">
        <pc:chgData name="Sweetnam, Victoria Isabel" userId="S::vsweetn@emory.edu::50b07925-f77b-428e-b84d-fe74425fe0df" providerId="AD" clId="Web-{15C9F639-3DEA-2309-6216-D5D7CEA9E16A}" dt="2026-06-25T01:43:45.263" v="33" actId="20577"/>
        <pc:sldMkLst>
          <pc:docMk/>
          <pc:sldMk cId="1205869703" sldId="424"/>
        </pc:sldMkLst>
        <pc:spChg chg="mod">
          <ac:chgData name="Sweetnam, Victoria Isabel" userId="S::vsweetn@emory.edu::50b07925-f77b-428e-b84d-fe74425fe0df" providerId="AD" clId="Web-{15C9F639-3DEA-2309-6216-D5D7CEA9E16A}" dt="2026-06-25T01:43:45.263" v="33" actId="20577"/>
          <ac:spMkLst>
            <pc:docMk/>
            <pc:sldMk cId="1205869703" sldId="424"/>
            <ac:spMk id="2" creationId="{B97FEE67-B052-CCEA-48AB-FBE6E29EAA5F}"/>
          </ac:spMkLst>
        </pc:spChg>
      </pc:sldChg>
      <pc:sldChg chg="modSp">
        <pc:chgData name="Sweetnam, Victoria Isabel" userId="S::vsweetn@emory.edu::50b07925-f77b-428e-b84d-fe74425fe0df" providerId="AD" clId="Web-{15C9F639-3DEA-2309-6216-D5D7CEA9E16A}" dt="2026-06-25T01:51:09.374" v="59" actId="20577"/>
        <pc:sldMkLst>
          <pc:docMk/>
          <pc:sldMk cId="3009159367" sldId="425"/>
        </pc:sldMkLst>
        <pc:spChg chg="mod">
          <ac:chgData name="Sweetnam, Victoria Isabel" userId="S::vsweetn@emory.edu::50b07925-f77b-428e-b84d-fe74425fe0df" providerId="AD" clId="Web-{15C9F639-3DEA-2309-6216-D5D7CEA9E16A}" dt="2026-06-25T01:51:09.374" v="59" actId="20577"/>
          <ac:spMkLst>
            <pc:docMk/>
            <pc:sldMk cId="3009159367" sldId="425"/>
            <ac:spMk id="2" creationId="{79C4B3AA-B215-648E-D343-632D2025658B}"/>
          </ac:spMkLst>
        </pc:spChg>
      </pc:sldChg>
      <pc:sldChg chg="modSp">
        <pc:chgData name="Sweetnam, Victoria Isabel" userId="S::vsweetn@emory.edu::50b07925-f77b-428e-b84d-fe74425fe0df" providerId="AD" clId="Web-{15C9F639-3DEA-2309-6216-D5D7CEA9E16A}" dt="2026-06-25T01:43:37.388" v="21" actId="20577"/>
        <pc:sldMkLst>
          <pc:docMk/>
          <pc:sldMk cId="3976021407" sldId="426"/>
        </pc:sldMkLst>
        <pc:spChg chg="mod">
          <ac:chgData name="Sweetnam, Victoria Isabel" userId="S::vsweetn@emory.edu::50b07925-f77b-428e-b84d-fe74425fe0df" providerId="AD" clId="Web-{15C9F639-3DEA-2309-6216-D5D7CEA9E16A}" dt="2026-06-25T01:43:37.388" v="21" actId="20577"/>
          <ac:spMkLst>
            <pc:docMk/>
            <pc:sldMk cId="3976021407" sldId="426"/>
            <ac:spMk id="2" creationId="{3A23E2B0-D96E-0CC0-4B6A-D708FFE3CADE}"/>
          </ac:spMkLst>
        </pc:spChg>
      </pc:sldChg>
      <pc:sldChg chg="modSp">
        <pc:chgData name="Sweetnam, Victoria Isabel" userId="S::vsweetn@emory.edu::50b07925-f77b-428e-b84d-fe74425fe0df" providerId="AD" clId="Web-{15C9F639-3DEA-2309-6216-D5D7CEA9E16A}" dt="2026-06-25T01:10:23.544" v="0" actId="20577"/>
        <pc:sldMkLst>
          <pc:docMk/>
          <pc:sldMk cId="589844535" sldId="446"/>
        </pc:sldMkLst>
        <pc:spChg chg="mod">
          <ac:chgData name="Sweetnam, Victoria Isabel" userId="S::vsweetn@emory.edu::50b07925-f77b-428e-b84d-fe74425fe0df" providerId="AD" clId="Web-{15C9F639-3DEA-2309-6216-D5D7CEA9E16A}" dt="2026-06-25T01:10:23.544" v="0" actId="20577"/>
          <ac:spMkLst>
            <pc:docMk/>
            <pc:sldMk cId="589844535" sldId="446"/>
            <ac:spMk id="2" creationId="{5F8932CB-1DB9-0022-FFAD-1AE234B0CEC8}"/>
          </ac:spMkLst>
        </pc:spChg>
      </pc:sldChg>
      <pc:sldChg chg="modSp">
        <pc:chgData name="Sweetnam, Victoria Isabel" userId="S::vsweetn@emory.edu::50b07925-f77b-428e-b84d-fe74425fe0df" providerId="AD" clId="Web-{15C9F639-3DEA-2309-6216-D5D7CEA9E16A}" dt="2026-06-25T01:10:56.639" v="1" actId="20577"/>
        <pc:sldMkLst>
          <pc:docMk/>
          <pc:sldMk cId="709822974" sldId="447"/>
        </pc:sldMkLst>
        <pc:spChg chg="mod">
          <ac:chgData name="Sweetnam, Victoria Isabel" userId="S::vsweetn@emory.edu::50b07925-f77b-428e-b84d-fe74425fe0df" providerId="AD" clId="Web-{15C9F639-3DEA-2309-6216-D5D7CEA9E16A}" dt="2026-06-25T01:10:56.639" v="1" actId="20577"/>
          <ac:spMkLst>
            <pc:docMk/>
            <pc:sldMk cId="709822974" sldId="447"/>
            <ac:spMk id="2" creationId="{D429B94F-2BCF-436E-E611-A182E086BCF6}"/>
          </ac:spMkLst>
        </pc:spChg>
      </pc:sldChg>
    </pc:docChg>
  </pc:docChgLst>
  <pc:docChgLst>
    <pc:chgData name="Sweetnam, Victoria Isabel" userId="S::vsweetn@emory.edu::50b07925-f77b-428e-b84d-fe74425fe0df" providerId="AD" clId="Web-{CA556F65-9727-D2A3-0173-0C21208241C3}"/>
    <pc:docChg chg="modSld">
      <pc:chgData name="Sweetnam, Victoria Isabel" userId="S::vsweetn@emory.edu::50b07925-f77b-428e-b84d-fe74425fe0df" providerId="AD" clId="Web-{CA556F65-9727-D2A3-0173-0C21208241C3}" dt="2026-05-29T16:44:05.004" v="30" actId="20577"/>
      <pc:docMkLst>
        <pc:docMk/>
      </pc:docMkLst>
      <pc:sldChg chg="modSp">
        <pc:chgData name="Sweetnam, Victoria Isabel" userId="S::vsweetn@emory.edu::50b07925-f77b-428e-b84d-fe74425fe0df" providerId="AD" clId="Web-{CA556F65-9727-D2A3-0173-0C21208241C3}" dt="2026-05-29T16:44:05.004" v="30" actId="20577"/>
        <pc:sldMkLst>
          <pc:docMk/>
          <pc:sldMk cId="3404301833" sldId="451"/>
        </pc:sldMkLst>
        <pc:spChg chg="mod">
          <ac:chgData name="Sweetnam, Victoria Isabel" userId="S::vsweetn@emory.edu::50b07925-f77b-428e-b84d-fe74425fe0df" providerId="AD" clId="Web-{CA556F65-9727-D2A3-0173-0C21208241C3}" dt="2026-05-29T16:44:05.004" v="30" actId="20577"/>
          <ac:spMkLst>
            <pc:docMk/>
            <pc:sldMk cId="3404301833" sldId="451"/>
            <ac:spMk id="6" creationId="{809DC590-9450-9081-E448-17042B549264}"/>
          </ac:spMkLst>
        </pc:spChg>
        <pc:spChg chg="mod">
          <ac:chgData name="Sweetnam, Victoria Isabel" userId="S::vsweetn@emory.edu::50b07925-f77b-428e-b84d-fe74425fe0df" providerId="AD" clId="Web-{CA556F65-9727-D2A3-0173-0C21208241C3}" dt="2026-05-29T16:43:21.612" v="13" actId="20577"/>
          <ac:spMkLst>
            <pc:docMk/>
            <pc:sldMk cId="3404301833" sldId="451"/>
            <ac:spMk id="7" creationId="{FCE8CD34-451B-3530-737B-EBC4CF7C2DDB}"/>
          </ac:spMkLst>
        </pc:spChg>
        <pc:spChg chg="mod">
          <ac:chgData name="Sweetnam, Victoria Isabel" userId="S::vsweetn@emory.edu::50b07925-f77b-428e-b84d-fe74425fe0df" providerId="AD" clId="Web-{CA556F65-9727-D2A3-0173-0C21208241C3}" dt="2026-05-29T16:42:28.657" v="10" actId="20577"/>
          <ac:spMkLst>
            <pc:docMk/>
            <pc:sldMk cId="3404301833" sldId="451"/>
            <ac:spMk id="8" creationId="{C124966A-5F5A-E291-2069-EFB993BA3D04}"/>
          </ac:spMkLst>
        </pc:spChg>
      </pc:sldChg>
    </pc:docChg>
  </pc:docChgLst>
  <pc:docChgLst>
    <pc:chgData name="Sweetnam, Victoria Isabel" userId="S::vsweetn@emory.edu::50b07925-f77b-428e-b84d-fe74425fe0df" providerId="AD" clId="Web-{76265CC6-F0D5-7945-66F2-F70351C5409C}"/>
    <pc:docChg chg="addSld modSld modSection">
      <pc:chgData name="Sweetnam, Victoria Isabel" userId="S::vsweetn@emory.edu::50b07925-f77b-428e-b84d-fe74425fe0df" providerId="AD" clId="Web-{76265CC6-F0D5-7945-66F2-F70351C5409C}" dt="2026-06-27T01:06:47.550" v="41" actId="20577"/>
      <pc:docMkLst>
        <pc:docMk/>
      </pc:docMkLst>
      <pc:sldChg chg="modSp">
        <pc:chgData name="Sweetnam, Victoria Isabel" userId="S::vsweetn@emory.edu::50b07925-f77b-428e-b84d-fe74425fe0df" providerId="AD" clId="Web-{76265CC6-F0D5-7945-66F2-F70351C5409C}" dt="2026-06-27T01:06:47.550" v="41" actId="20577"/>
        <pc:sldMkLst>
          <pc:docMk/>
          <pc:sldMk cId="3009159367" sldId="425"/>
        </pc:sldMkLst>
        <pc:spChg chg="mod">
          <ac:chgData name="Sweetnam, Victoria Isabel" userId="S::vsweetn@emory.edu::50b07925-f77b-428e-b84d-fe74425fe0df" providerId="AD" clId="Web-{76265CC6-F0D5-7945-66F2-F70351C5409C}" dt="2026-06-27T01:06:47.550" v="41" actId="20577"/>
          <ac:spMkLst>
            <pc:docMk/>
            <pc:sldMk cId="3009159367" sldId="425"/>
            <ac:spMk id="2" creationId="{79C4B3AA-B215-648E-D343-632D2025658B}"/>
          </ac:spMkLst>
        </pc:spChg>
        <pc:spChg chg="mod">
          <ac:chgData name="Sweetnam, Victoria Isabel" userId="S::vsweetn@emory.edu::50b07925-f77b-428e-b84d-fe74425fe0df" providerId="AD" clId="Web-{76265CC6-F0D5-7945-66F2-F70351C5409C}" dt="2026-06-27T01:05:35.292" v="11" actId="20577"/>
          <ac:spMkLst>
            <pc:docMk/>
            <pc:sldMk cId="3009159367" sldId="425"/>
            <ac:spMk id="3" creationId="{1A73F8B9-6E00-70FF-C432-F23D0CE0DC97}"/>
          </ac:spMkLst>
        </pc:spChg>
      </pc:sldChg>
      <pc:sldChg chg="modSp">
        <pc:chgData name="Sweetnam, Victoria Isabel" userId="S::vsweetn@emory.edu::50b07925-f77b-428e-b84d-fe74425fe0df" providerId="AD" clId="Web-{76265CC6-F0D5-7945-66F2-F70351C5409C}" dt="2026-06-27T01:05:48.964" v="14" actId="20577"/>
        <pc:sldMkLst>
          <pc:docMk/>
          <pc:sldMk cId="3890886066" sldId="448"/>
        </pc:sldMkLst>
        <pc:spChg chg="mod">
          <ac:chgData name="Sweetnam, Victoria Isabel" userId="S::vsweetn@emory.edu::50b07925-f77b-428e-b84d-fe74425fe0df" providerId="AD" clId="Web-{76265CC6-F0D5-7945-66F2-F70351C5409C}" dt="2026-06-27T01:05:02.259" v="3" actId="20577"/>
          <ac:spMkLst>
            <pc:docMk/>
            <pc:sldMk cId="3890886066" sldId="448"/>
            <ac:spMk id="2" creationId="{376187E5-AD62-F64D-79E5-BD596E3641F7}"/>
          </ac:spMkLst>
        </pc:spChg>
        <pc:spChg chg="mod">
          <ac:chgData name="Sweetnam, Victoria Isabel" userId="S::vsweetn@emory.edu::50b07925-f77b-428e-b84d-fe74425fe0df" providerId="AD" clId="Web-{76265CC6-F0D5-7945-66F2-F70351C5409C}" dt="2026-06-27T01:05:48.964" v="14" actId="20577"/>
          <ac:spMkLst>
            <pc:docMk/>
            <pc:sldMk cId="3890886066" sldId="448"/>
            <ac:spMk id="3" creationId="{2E983E5E-7CE3-1EFB-C8CD-47F0C3393377}"/>
          </ac:spMkLst>
        </pc:spChg>
      </pc:sldChg>
      <pc:sldChg chg="modSp new">
        <pc:chgData name="Sweetnam, Victoria Isabel" userId="S::vsweetn@emory.edu::50b07925-f77b-428e-b84d-fe74425fe0df" providerId="AD" clId="Web-{76265CC6-F0D5-7945-66F2-F70351C5409C}" dt="2026-06-27T01:06:06.762" v="38" actId="20577"/>
        <pc:sldMkLst>
          <pc:docMk/>
          <pc:sldMk cId="1014573349" sldId="456"/>
        </pc:sldMkLst>
        <pc:spChg chg="mod">
          <ac:chgData name="Sweetnam, Victoria Isabel" userId="S::vsweetn@emory.edu::50b07925-f77b-428e-b84d-fe74425fe0df" providerId="AD" clId="Web-{76265CC6-F0D5-7945-66F2-F70351C5409C}" dt="2026-06-27T01:06:06.762" v="38" actId="20577"/>
          <ac:spMkLst>
            <pc:docMk/>
            <pc:sldMk cId="1014573349" sldId="456"/>
            <ac:spMk id="2" creationId="{925F1F9D-B5E4-1132-E866-59843F301ED9}"/>
          </ac:spMkLst>
        </pc:spChg>
      </pc:sldChg>
    </pc:docChg>
  </pc:docChgLst>
  <pc:docChgLst>
    <pc:chgData name="Sweetnam, Victoria Isabel" userId="S::vsweetn@emory.edu::50b07925-f77b-428e-b84d-fe74425fe0df" providerId="AD" clId="Web-{1910D989-9111-5742-8BB9-A1765ADB460B}"/>
    <pc:docChg chg="modSld">
      <pc:chgData name="Sweetnam, Victoria Isabel" userId="S::vsweetn@emory.edu::50b07925-f77b-428e-b84d-fe74425fe0df" providerId="AD" clId="Web-{1910D989-9111-5742-8BB9-A1765ADB460B}" dt="2026-06-21T11:41:50.547" v="352"/>
      <pc:docMkLst>
        <pc:docMk/>
      </pc:docMkLst>
      <pc:sldChg chg="modSp modNotes">
        <pc:chgData name="Sweetnam, Victoria Isabel" userId="S::vsweetn@emory.edu::50b07925-f77b-428e-b84d-fe74425fe0df" providerId="AD" clId="Web-{1910D989-9111-5742-8BB9-A1765ADB460B}" dt="2026-06-21T11:41:50.547" v="352"/>
        <pc:sldMkLst>
          <pc:docMk/>
          <pc:sldMk cId="3499923481" sldId="444"/>
        </pc:sldMkLst>
        <pc:spChg chg="mod">
          <ac:chgData name="Sweetnam, Victoria Isabel" userId="S::vsweetn@emory.edu::50b07925-f77b-428e-b84d-fe74425fe0df" providerId="AD" clId="Web-{1910D989-9111-5742-8BB9-A1765ADB460B}" dt="2026-06-21T11:39:52.403" v="262" actId="20577"/>
          <ac:spMkLst>
            <pc:docMk/>
            <pc:sldMk cId="3499923481" sldId="444"/>
            <ac:spMk id="5" creationId="{7126B574-B84A-F337-C08F-1E4747A26469}"/>
          </ac:spMkLst>
        </pc:spChg>
      </pc:sldChg>
    </pc:docChg>
  </pc:docChgLst>
  <pc:docChgLst>
    <pc:chgData name="Golebiowska, Angelika" userId="S::angelika.golebiowska_nyulangone.org#ext#@emory.onmicrosoft.com::78172c0c-b0c8-4224-a4b5-42b4221a4f5e" providerId="AD" clId="Web-{96B6EECD-1F47-6072-CA05-1F0F05E15616}"/>
    <pc:docChg chg="modSld">
      <pc:chgData name="Golebiowska, Angelika" userId="S::angelika.golebiowska_nyulangone.org#ext#@emory.onmicrosoft.com::78172c0c-b0c8-4224-a4b5-42b4221a4f5e" providerId="AD" clId="Web-{96B6EECD-1F47-6072-CA05-1F0F05E15616}" dt="2026-06-26T19:49:34.651" v="2" actId="20577"/>
      <pc:docMkLst>
        <pc:docMk/>
      </pc:docMkLst>
      <pc:sldChg chg="modSp">
        <pc:chgData name="Golebiowska, Angelika" userId="S::angelika.golebiowska_nyulangone.org#ext#@emory.onmicrosoft.com::78172c0c-b0c8-4224-a4b5-42b4221a4f5e" providerId="AD" clId="Web-{96B6EECD-1F47-6072-CA05-1F0F05E15616}" dt="2026-06-26T19:49:34.651" v="2" actId="20577"/>
        <pc:sldMkLst>
          <pc:docMk/>
          <pc:sldMk cId="1205869703" sldId="424"/>
        </pc:sldMkLst>
        <pc:spChg chg="mod">
          <ac:chgData name="Golebiowska, Angelika" userId="S::angelika.golebiowska_nyulangone.org#ext#@emory.onmicrosoft.com::78172c0c-b0c8-4224-a4b5-42b4221a4f5e" providerId="AD" clId="Web-{96B6EECD-1F47-6072-CA05-1F0F05E15616}" dt="2026-06-26T19:49:34.651" v="2" actId="20577"/>
          <ac:spMkLst>
            <pc:docMk/>
            <pc:sldMk cId="1205869703" sldId="424"/>
            <ac:spMk id="2" creationId="{B97FEE67-B052-CCEA-48AB-FBE6E29EAA5F}"/>
          </ac:spMkLst>
        </pc:spChg>
      </pc:sldChg>
    </pc:docChg>
  </pc:docChgLst>
  <pc:docChgLst>
    <pc:chgData name="Sweetnam, Victoria Isabel" userId="S::vsweetn@emory.edu::50b07925-f77b-428e-b84d-fe74425fe0df" providerId="AD" clId="Web-{CF288278-A767-C524-3ACA-2153D343A5D3}"/>
    <pc:docChg chg="delSld modSld modSection">
      <pc:chgData name="Sweetnam, Victoria Isabel" userId="S::vsweetn@emory.edu::50b07925-f77b-428e-b84d-fe74425fe0df" providerId="AD" clId="Web-{CF288278-A767-C524-3ACA-2153D343A5D3}" dt="2026-05-29T02:58:23.159" v="1600" actId="20577"/>
      <pc:docMkLst>
        <pc:docMk/>
      </pc:docMkLst>
      <pc:sldChg chg="modSp">
        <pc:chgData name="Sweetnam, Victoria Isabel" userId="S::vsweetn@emory.edu::50b07925-f77b-428e-b84d-fe74425fe0df" providerId="AD" clId="Web-{CF288278-A767-C524-3ACA-2153D343A5D3}" dt="2026-05-29T02:28:39.668" v="783" actId="20577"/>
        <pc:sldMkLst>
          <pc:docMk/>
          <pc:sldMk cId="3488992296" sldId="261"/>
        </pc:sldMkLst>
        <pc:spChg chg="mod">
          <ac:chgData name="Sweetnam, Victoria Isabel" userId="S::vsweetn@emory.edu::50b07925-f77b-428e-b84d-fe74425fe0df" providerId="AD" clId="Web-{CF288278-A767-C524-3ACA-2153D343A5D3}" dt="2026-05-29T02:28:39.668" v="783" actId="20577"/>
          <ac:spMkLst>
            <pc:docMk/>
            <pc:sldMk cId="3488992296" sldId="261"/>
            <ac:spMk id="2" creationId="{6242C42B-9CCB-89CB-E6B7-EA5FC0FDFC57}"/>
          </ac:spMkLst>
        </pc:spChg>
      </pc:sldChg>
      <pc:sldChg chg="modSp">
        <pc:chgData name="Sweetnam, Victoria Isabel" userId="S::vsweetn@emory.edu::50b07925-f77b-428e-b84d-fe74425fe0df" providerId="AD" clId="Web-{CF288278-A767-C524-3ACA-2153D343A5D3}" dt="2026-05-29T01:11:54.777" v="2" actId="20577"/>
        <pc:sldMkLst>
          <pc:docMk/>
          <pc:sldMk cId="197288749" sldId="361"/>
        </pc:sldMkLst>
        <pc:spChg chg="mod">
          <ac:chgData name="Sweetnam, Victoria Isabel" userId="S::vsweetn@emory.edu::50b07925-f77b-428e-b84d-fe74425fe0df" providerId="AD" clId="Web-{CF288278-A767-C524-3ACA-2153D343A5D3}" dt="2026-05-29T01:11:54.777" v="2" actId="20577"/>
          <ac:spMkLst>
            <pc:docMk/>
            <pc:sldMk cId="197288749" sldId="361"/>
            <ac:spMk id="5" creationId="{912B0AB3-CADF-C38F-EBA8-293178C72E93}"/>
          </ac:spMkLst>
        </pc:spChg>
      </pc:sldChg>
      <pc:sldChg chg="modNotes">
        <pc:chgData name="Sweetnam, Victoria Isabel" userId="S::vsweetn@emory.edu::50b07925-f77b-428e-b84d-fe74425fe0df" providerId="AD" clId="Web-{CF288278-A767-C524-3ACA-2153D343A5D3}" dt="2026-05-29T01:16:15.958" v="27"/>
        <pc:sldMkLst>
          <pc:docMk/>
          <pc:sldMk cId="1205869703" sldId="424"/>
        </pc:sldMkLst>
      </pc:sldChg>
      <pc:sldChg chg="modSp modNotes">
        <pc:chgData name="Sweetnam, Victoria Isabel" userId="S::vsweetn@emory.edu::50b07925-f77b-428e-b84d-fe74425fe0df" providerId="AD" clId="Web-{CF288278-A767-C524-3ACA-2153D343A5D3}" dt="2026-05-29T01:20:00.828" v="72"/>
        <pc:sldMkLst>
          <pc:docMk/>
          <pc:sldMk cId="3009159367" sldId="425"/>
        </pc:sldMkLst>
        <pc:spChg chg="mod">
          <ac:chgData name="Sweetnam, Victoria Isabel" userId="S::vsweetn@emory.edu::50b07925-f77b-428e-b84d-fe74425fe0df" providerId="AD" clId="Web-{CF288278-A767-C524-3ACA-2153D343A5D3}" dt="2026-05-29T01:19:07.326" v="64" actId="20577"/>
          <ac:spMkLst>
            <pc:docMk/>
            <pc:sldMk cId="3009159367" sldId="425"/>
            <ac:spMk id="2" creationId="{79C4B3AA-B215-648E-D343-632D2025658B}"/>
          </ac:spMkLst>
        </pc:spChg>
      </pc:sldChg>
      <pc:sldChg chg="modSp">
        <pc:chgData name="Sweetnam, Victoria Isabel" userId="S::vsweetn@emory.edu::50b07925-f77b-428e-b84d-fe74425fe0df" providerId="AD" clId="Web-{CF288278-A767-C524-3ACA-2153D343A5D3}" dt="2026-05-29T01:13:01.092" v="17" actId="20577"/>
        <pc:sldMkLst>
          <pc:docMk/>
          <pc:sldMk cId="3976021407" sldId="426"/>
        </pc:sldMkLst>
        <pc:spChg chg="mod">
          <ac:chgData name="Sweetnam, Victoria Isabel" userId="S::vsweetn@emory.edu::50b07925-f77b-428e-b84d-fe74425fe0df" providerId="AD" clId="Web-{CF288278-A767-C524-3ACA-2153D343A5D3}" dt="2026-05-29T01:13:01.092" v="17" actId="20577"/>
          <ac:spMkLst>
            <pc:docMk/>
            <pc:sldMk cId="3976021407" sldId="426"/>
            <ac:spMk id="2" creationId="{3A23E2B0-D96E-0CC0-4B6A-D708FFE3CADE}"/>
          </ac:spMkLst>
        </pc:spChg>
      </pc:sldChg>
      <pc:sldChg chg="modSp modNotes">
        <pc:chgData name="Sweetnam, Victoria Isabel" userId="S::vsweetn@emory.edu::50b07925-f77b-428e-b84d-fe74425fe0df" providerId="AD" clId="Web-{CF288278-A767-C524-3ACA-2153D343A5D3}" dt="2026-05-29T02:36:54.927" v="1130"/>
        <pc:sldMkLst>
          <pc:docMk/>
          <pc:sldMk cId="3362822255" sldId="442"/>
        </pc:sldMkLst>
        <pc:spChg chg="mod">
          <ac:chgData name="Sweetnam, Victoria Isabel" userId="S::vsweetn@emory.edu::50b07925-f77b-428e-b84d-fe74425fe0df" providerId="AD" clId="Web-{CF288278-A767-C524-3ACA-2153D343A5D3}" dt="2026-05-29T02:33:54.426" v="913" actId="20577"/>
          <ac:spMkLst>
            <pc:docMk/>
            <pc:sldMk cId="3362822255" sldId="442"/>
            <ac:spMk id="3" creationId="{5F8F823F-9D13-DE39-E508-EBAD23B887C7}"/>
          </ac:spMkLst>
        </pc:spChg>
      </pc:sldChg>
      <pc:sldChg chg="modSp modNotes">
        <pc:chgData name="Sweetnam, Victoria Isabel" userId="S::vsweetn@emory.edu::50b07925-f77b-428e-b84d-fe74425fe0df" providerId="AD" clId="Web-{CF288278-A767-C524-3ACA-2153D343A5D3}" dt="2026-05-29T02:53:29.361" v="1596"/>
        <pc:sldMkLst>
          <pc:docMk/>
          <pc:sldMk cId="1603146526" sldId="443"/>
        </pc:sldMkLst>
        <pc:spChg chg="mod">
          <ac:chgData name="Sweetnam, Victoria Isabel" userId="S::vsweetn@emory.edu::50b07925-f77b-428e-b84d-fe74425fe0df" providerId="AD" clId="Web-{CF288278-A767-C524-3ACA-2153D343A5D3}" dt="2026-05-29T02:49:36.422" v="1456" actId="20577"/>
          <ac:spMkLst>
            <pc:docMk/>
            <pc:sldMk cId="1603146526" sldId="443"/>
            <ac:spMk id="3" creationId="{162D5B65-B950-6D63-970A-0E22823E3775}"/>
          </ac:spMkLst>
        </pc:spChg>
      </pc:sldChg>
      <pc:sldChg chg="modSp">
        <pc:chgData name="Sweetnam, Victoria Isabel" userId="S::vsweetn@emory.edu::50b07925-f77b-428e-b84d-fe74425fe0df" providerId="AD" clId="Web-{CF288278-A767-C524-3ACA-2153D343A5D3}" dt="2026-05-29T02:58:23.159" v="1600" actId="20577"/>
        <pc:sldMkLst>
          <pc:docMk/>
          <pc:sldMk cId="3499923481" sldId="444"/>
        </pc:sldMkLst>
        <pc:spChg chg="mod">
          <ac:chgData name="Sweetnam, Victoria Isabel" userId="S::vsweetn@emory.edu::50b07925-f77b-428e-b84d-fe74425fe0df" providerId="AD" clId="Web-{CF288278-A767-C524-3ACA-2153D343A5D3}" dt="2026-05-29T02:58:23.159" v="1600" actId="20577"/>
          <ac:spMkLst>
            <pc:docMk/>
            <pc:sldMk cId="3499923481" sldId="444"/>
            <ac:spMk id="5" creationId="{7126B574-B84A-F337-C08F-1E4747A26469}"/>
          </ac:spMkLst>
        </pc:spChg>
      </pc:sldChg>
      <pc:sldChg chg="modSp modNotes">
        <pc:chgData name="Sweetnam, Victoria Isabel" userId="S::vsweetn@emory.edu::50b07925-f77b-428e-b84d-fe74425fe0df" providerId="AD" clId="Web-{CF288278-A767-C524-3ACA-2153D343A5D3}" dt="2026-05-29T01:13:39.827" v="26"/>
        <pc:sldMkLst>
          <pc:docMk/>
          <pc:sldMk cId="589844535" sldId="446"/>
        </pc:sldMkLst>
        <pc:spChg chg="mod">
          <ac:chgData name="Sweetnam, Victoria Isabel" userId="S::vsweetn@emory.edu::50b07925-f77b-428e-b84d-fe74425fe0df" providerId="AD" clId="Web-{CF288278-A767-C524-3ACA-2153D343A5D3}" dt="2026-05-29T01:13:22.717" v="25" actId="20577"/>
          <ac:spMkLst>
            <pc:docMk/>
            <pc:sldMk cId="589844535" sldId="446"/>
            <ac:spMk id="2" creationId="{5F8932CB-1DB9-0022-FFAD-1AE234B0CEC8}"/>
          </ac:spMkLst>
        </pc:spChg>
      </pc:sldChg>
      <pc:sldChg chg="modNotes">
        <pc:chgData name="Sweetnam, Victoria Isabel" userId="S::vsweetn@emory.edu::50b07925-f77b-428e-b84d-fe74425fe0df" providerId="AD" clId="Web-{CF288278-A767-C524-3ACA-2153D343A5D3}" dt="2026-05-29T01:16:20.458" v="28"/>
        <pc:sldMkLst>
          <pc:docMk/>
          <pc:sldMk cId="709822974" sldId="447"/>
        </pc:sldMkLst>
      </pc:sldChg>
      <pc:sldChg chg="modSp modNotes">
        <pc:chgData name="Sweetnam, Victoria Isabel" userId="S::vsweetn@emory.edu::50b07925-f77b-428e-b84d-fe74425fe0df" providerId="AD" clId="Web-{CF288278-A767-C524-3ACA-2153D343A5D3}" dt="2026-05-29T01:19:49.859" v="71"/>
        <pc:sldMkLst>
          <pc:docMk/>
          <pc:sldMk cId="3890886066" sldId="448"/>
        </pc:sldMkLst>
        <pc:spChg chg="mod">
          <ac:chgData name="Sweetnam, Victoria Isabel" userId="S::vsweetn@emory.edu::50b07925-f77b-428e-b84d-fe74425fe0df" providerId="AD" clId="Web-{CF288278-A767-C524-3ACA-2153D343A5D3}" dt="2026-05-29T01:19:26.264" v="70" actId="20577"/>
          <ac:spMkLst>
            <pc:docMk/>
            <pc:sldMk cId="3890886066" sldId="448"/>
            <ac:spMk id="2" creationId="{376187E5-AD62-F64D-79E5-BD596E3641F7}"/>
          </ac:spMkLst>
        </pc:spChg>
      </pc:sldChg>
      <pc:sldChg chg="modSp">
        <pc:chgData name="Sweetnam, Victoria Isabel" userId="S::vsweetn@emory.edu::50b07925-f77b-428e-b84d-fe74425fe0df" providerId="AD" clId="Web-{CF288278-A767-C524-3ACA-2153D343A5D3}" dt="2026-05-29T01:12:21.324" v="6" actId="20577"/>
        <pc:sldMkLst>
          <pc:docMk/>
          <pc:sldMk cId="3404301833" sldId="451"/>
        </pc:sldMkLst>
        <pc:spChg chg="mod">
          <ac:chgData name="Sweetnam, Victoria Isabel" userId="S::vsweetn@emory.edu::50b07925-f77b-428e-b84d-fe74425fe0df" providerId="AD" clId="Web-{CF288278-A767-C524-3ACA-2153D343A5D3}" dt="2026-05-29T01:12:16.871" v="4" actId="20577"/>
          <ac:spMkLst>
            <pc:docMk/>
            <pc:sldMk cId="3404301833" sldId="451"/>
            <ac:spMk id="6" creationId="{809DC590-9450-9081-E448-17042B549264}"/>
          </ac:spMkLst>
        </pc:spChg>
        <pc:spChg chg="mod">
          <ac:chgData name="Sweetnam, Victoria Isabel" userId="S::vsweetn@emory.edu::50b07925-f77b-428e-b84d-fe74425fe0df" providerId="AD" clId="Web-{CF288278-A767-C524-3ACA-2153D343A5D3}" dt="2026-05-29T01:12:18.949" v="5" actId="20577"/>
          <ac:spMkLst>
            <pc:docMk/>
            <pc:sldMk cId="3404301833" sldId="451"/>
            <ac:spMk id="7" creationId="{FCE8CD34-451B-3530-737B-EBC4CF7C2DDB}"/>
          </ac:spMkLst>
        </pc:spChg>
        <pc:spChg chg="mod">
          <ac:chgData name="Sweetnam, Victoria Isabel" userId="S::vsweetn@emory.edu::50b07925-f77b-428e-b84d-fe74425fe0df" providerId="AD" clId="Web-{CF288278-A767-C524-3ACA-2153D343A5D3}" dt="2026-05-29T01:12:21.324" v="6" actId="20577"/>
          <ac:spMkLst>
            <pc:docMk/>
            <pc:sldMk cId="3404301833" sldId="451"/>
            <ac:spMk id="8" creationId="{C124966A-5F5A-E291-2069-EFB993BA3D04}"/>
          </ac:spMkLst>
        </pc:spChg>
      </pc:sldChg>
      <pc:sldChg chg="modNotes">
        <pc:chgData name="Sweetnam, Victoria Isabel" userId="S::vsweetn@emory.edu::50b07925-f77b-428e-b84d-fe74425fe0df" providerId="AD" clId="Web-{CF288278-A767-C524-3ACA-2153D343A5D3}" dt="2026-05-29T01:27:45.628" v="330"/>
        <pc:sldMkLst>
          <pc:docMk/>
          <pc:sldMk cId="1541260417" sldId="452"/>
        </pc:sldMkLst>
      </pc:sldChg>
      <pc:sldChg chg="modSp modNotes">
        <pc:chgData name="Sweetnam, Victoria Isabel" userId="S::vsweetn@emory.edu::50b07925-f77b-428e-b84d-fe74425fe0df" providerId="AD" clId="Web-{CF288278-A767-C524-3ACA-2153D343A5D3}" dt="2026-05-29T01:29:42.320" v="405"/>
        <pc:sldMkLst>
          <pc:docMk/>
          <pc:sldMk cId="3578182365" sldId="453"/>
        </pc:sldMkLst>
        <pc:spChg chg="mod">
          <ac:chgData name="Sweetnam, Victoria Isabel" userId="S::vsweetn@emory.edu::50b07925-f77b-428e-b84d-fe74425fe0df" providerId="AD" clId="Web-{CF288278-A767-C524-3ACA-2153D343A5D3}" dt="2026-05-29T01:27:57.488" v="331" actId="20577"/>
          <ac:spMkLst>
            <pc:docMk/>
            <pc:sldMk cId="3578182365" sldId="453"/>
            <ac:spMk id="2" creationId="{BC67FEB7-D209-DA50-A8B3-B51BD092B12A}"/>
          </ac:spMkLst>
        </pc:spChg>
      </pc:sldChg>
    </pc:docChg>
  </pc:docChgLst>
  <pc:docChgLst>
    <pc:chgData name="Sweetnam, Victoria Isabel" userId="S::vsweetn@emory.edu::50b07925-f77b-428e-b84d-fe74425fe0df" providerId="AD" clId="Web-{5AF44C3E-4740-4474-BEDB-F330B731F6BB}"/>
    <pc:docChg chg="modSld">
      <pc:chgData name="Sweetnam, Victoria Isabel" userId="S::vsweetn@emory.edu::50b07925-f77b-428e-b84d-fe74425fe0df" providerId="AD" clId="Web-{5AF44C3E-4740-4474-BEDB-F330B731F6BB}" dt="2026-06-19T02:06:37.090" v="173"/>
      <pc:docMkLst>
        <pc:docMk/>
      </pc:docMkLst>
      <pc:sldChg chg="modSp modNotes">
        <pc:chgData name="Sweetnam, Victoria Isabel" userId="S::vsweetn@emory.edu::50b07925-f77b-428e-b84d-fe74425fe0df" providerId="AD" clId="Web-{5AF44C3E-4740-4474-BEDB-F330B731F6BB}" dt="2026-06-19T02:06:37.090" v="173"/>
        <pc:sldMkLst>
          <pc:docMk/>
          <pc:sldMk cId="3499923481" sldId="444"/>
        </pc:sldMkLst>
        <pc:spChg chg="mod">
          <ac:chgData name="Sweetnam, Victoria Isabel" userId="S::vsweetn@emory.edu::50b07925-f77b-428e-b84d-fe74425fe0df" providerId="AD" clId="Web-{5AF44C3E-4740-4474-BEDB-F330B731F6BB}" dt="2026-06-19T00:53:15.875" v="42" actId="20577"/>
          <ac:spMkLst>
            <pc:docMk/>
            <pc:sldMk cId="3499923481" sldId="444"/>
            <ac:spMk id="5" creationId="{7126B574-B84A-F337-C08F-1E4747A26469}"/>
          </ac:spMkLst>
        </pc:spChg>
      </pc:sldChg>
    </pc:docChg>
  </pc:docChgLst>
  <pc:docChgLst>
    <pc:chgData name="Sweetnam, Victoria Isabel" userId="S::vsweetn@emory.edu::50b07925-f77b-428e-b84d-fe74425fe0df" providerId="AD" clId="Web-{AEB66F7A-6EA5-2B77-39E9-11E94E88A437}"/>
    <pc:docChg chg="modSld">
      <pc:chgData name="Sweetnam, Victoria Isabel" userId="S::vsweetn@emory.edu::50b07925-f77b-428e-b84d-fe74425fe0df" providerId="AD" clId="Web-{AEB66F7A-6EA5-2B77-39E9-11E94E88A437}" dt="2026-06-19T15:25:35.206" v="1869"/>
      <pc:docMkLst>
        <pc:docMk/>
      </pc:docMkLst>
      <pc:sldChg chg="modSp modNotes">
        <pc:chgData name="Sweetnam, Victoria Isabel" userId="S::vsweetn@emory.edu::50b07925-f77b-428e-b84d-fe74425fe0df" providerId="AD" clId="Web-{AEB66F7A-6EA5-2B77-39E9-11E94E88A437}" dt="2026-06-18T03:00:54.283" v="952" actId="20577"/>
        <pc:sldMkLst>
          <pc:docMk/>
          <pc:sldMk cId="3499923481" sldId="444"/>
        </pc:sldMkLst>
        <pc:spChg chg="mod">
          <ac:chgData name="Sweetnam, Victoria Isabel" userId="S::vsweetn@emory.edu::50b07925-f77b-428e-b84d-fe74425fe0df" providerId="AD" clId="Web-{AEB66F7A-6EA5-2B77-39E9-11E94E88A437}" dt="2026-06-18T03:00:54.283" v="952" actId="20577"/>
          <ac:spMkLst>
            <pc:docMk/>
            <pc:sldMk cId="3499923481" sldId="444"/>
            <ac:spMk id="5" creationId="{7126B574-B84A-F337-C08F-1E4747A26469}"/>
          </ac:spMkLst>
        </pc:spChg>
      </pc:sldChg>
      <pc:sldChg chg="modSp modNotes">
        <pc:chgData name="Sweetnam, Victoria Isabel" userId="S::vsweetn@emory.edu::50b07925-f77b-428e-b84d-fe74425fe0df" providerId="AD" clId="Web-{AEB66F7A-6EA5-2B77-39E9-11E94E88A437}" dt="2026-06-19T15:25:35.206" v="1869"/>
        <pc:sldMkLst>
          <pc:docMk/>
          <pc:sldMk cId="4221989990" sldId="445"/>
        </pc:sldMkLst>
        <pc:spChg chg="mod">
          <ac:chgData name="Sweetnam, Victoria Isabel" userId="S::vsweetn@emory.edu::50b07925-f77b-428e-b84d-fe74425fe0df" providerId="AD" clId="Web-{AEB66F7A-6EA5-2B77-39E9-11E94E88A437}" dt="2026-06-18T03:02:05.440" v="989" actId="20577"/>
          <ac:spMkLst>
            <pc:docMk/>
            <pc:sldMk cId="4221989990" sldId="445"/>
            <ac:spMk id="3" creationId="{F9E5D116-6321-FD13-1F70-C3D4B9D79695}"/>
          </ac:spMkLst>
        </pc:spChg>
      </pc:sldChg>
    </pc:docChg>
  </pc:docChgLst>
  <pc:docChgLst>
    <pc:chgData name="Sweetnam, Victoria Isabel" userId="S::vsweetn@emory.edu::50b07925-f77b-428e-b84d-fe74425fe0df" providerId="AD" clId="Web-{1EFFD1B8-3369-B50B-B1F9-5DAD4A2CFB56}"/>
    <pc:docChg chg="addSld modSld modSection">
      <pc:chgData name="Sweetnam, Victoria Isabel" userId="S::vsweetn@emory.edu::50b07925-f77b-428e-b84d-fe74425fe0df" providerId="AD" clId="Web-{1EFFD1B8-3369-B50B-B1F9-5DAD4A2CFB56}" dt="2026-06-26T01:11:19.302" v="77" actId="1076"/>
      <pc:docMkLst>
        <pc:docMk/>
      </pc:docMkLst>
      <pc:sldChg chg="addSp delSp modSp new">
        <pc:chgData name="Sweetnam, Victoria Isabel" userId="S::vsweetn@emory.edu::50b07925-f77b-428e-b84d-fe74425fe0df" providerId="AD" clId="Web-{1EFFD1B8-3369-B50B-B1F9-5DAD4A2CFB56}" dt="2026-06-26T01:11:19.302" v="77" actId="1076"/>
        <pc:sldMkLst>
          <pc:docMk/>
          <pc:sldMk cId="2577579615" sldId="455"/>
        </pc:sldMkLst>
        <pc:spChg chg="del">
          <ac:chgData name="Sweetnam, Victoria Isabel" userId="S::vsweetn@emory.edu::50b07925-f77b-428e-b84d-fe74425fe0df" providerId="AD" clId="Web-{1EFFD1B8-3369-B50B-B1F9-5DAD4A2CFB56}" dt="2026-06-26T01:05:29.976" v="1"/>
          <ac:spMkLst>
            <pc:docMk/>
            <pc:sldMk cId="2577579615" sldId="455"/>
            <ac:spMk id="2" creationId="{C67740DC-E6AA-DCA8-F066-040F73C87E4C}"/>
          </ac:spMkLst>
        </pc:spChg>
        <pc:spChg chg="mod">
          <ac:chgData name="Sweetnam, Victoria Isabel" userId="S::vsweetn@emory.edu::50b07925-f77b-428e-b84d-fe74425fe0df" providerId="AD" clId="Web-{1EFFD1B8-3369-B50B-B1F9-5DAD4A2CFB56}" dt="2026-06-26T01:07:30.121" v="27" actId="20577"/>
          <ac:spMkLst>
            <pc:docMk/>
            <pc:sldMk cId="2577579615" sldId="455"/>
            <ac:spMk id="3" creationId="{A351F003-C501-9926-8542-9CB6625C07BA}"/>
          </ac:spMkLst>
        </pc:spChg>
        <pc:spChg chg="add mod">
          <ac:chgData name="Sweetnam, Victoria Isabel" userId="S::vsweetn@emory.edu::50b07925-f77b-428e-b84d-fe74425fe0df" providerId="AD" clId="Web-{1EFFD1B8-3369-B50B-B1F9-5DAD4A2CFB56}" dt="2026-06-26T01:11:19.302" v="77" actId="1076"/>
          <ac:spMkLst>
            <pc:docMk/>
            <pc:sldMk cId="2577579615" sldId="455"/>
            <ac:spMk id="5" creationId="{97D681FF-2A8F-22D3-6B57-D64341D00B83}"/>
          </ac:spMkLst>
        </pc:spChg>
        <pc:picChg chg="add mod ord">
          <ac:chgData name="Sweetnam, Victoria Isabel" userId="S::vsweetn@emory.edu::50b07925-f77b-428e-b84d-fe74425fe0df" providerId="AD" clId="Web-{1EFFD1B8-3369-B50B-B1F9-5DAD4A2CFB56}" dt="2026-06-26T01:05:29.976" v="1"/>
          <ac:picMkLst>
            <pc:docMk/>
            <pc:sldMk cId="2577579615" sldId="455"/>
            <ac:picMk id="4" creationId="{3F9F5191-E63F-9115-8A97-F56BFD6D0169}"/>
          </ac:picMkLst>
        </pc:picChg>
      </pc:sldChg>
    </pc:docChg>
  </pc:docChgLst>
  <pc:docChgLst>
    <pc:chgData name="Sweetnam, Victoria Isabel" userId="S::vsweetn@emory.edu::50b07925-f77b-428e-b84d-fe74425fe0df" providerId="AD" clId="Web-{758B3EA8-F390-1DA5-1EBB-5E76A861D825}"/>
    <pc:docChg chg="modSld">
      <pc:chgData name="Sweetnam, Victoria Isabel" userId="S::vsweetn@emory.edu::50b07925-f77b-428e-b84d-fe74425fe0df" providerId="AD" clId="Web-{758B3EA8-F390-1DA5-1EBB-5E76A861D825}" dt="2026-06-26T03:19:04.839" v="2224"/>
      <pc:docMkLst>
        <pc:docMk/>
      </pc:docMkLst>
      <pc:sldChg chg="delSp modSp">
        <pc:chgData name="Sweetnam, Victoria Isabel" userId="S::vsweetn@emory.edu::50b07925-f77b-428e-b84d-fe74425fe0df" providerId="AD" clId="Web-{758B3EA8-F390-1DA5-1EBB-5E76A861D825}" dt="2026-06-26T03:19:04.839" v="2224"/>
        <pc:sldMkLst>
          <pc:docMk/>
          <pc:sldMk cId="3488992296" sldId="261"/>
        </pc:sldMkLst>
        <pc:spChg chg="mod">
          <ac:chgData name="Sweetnam, Victoria Isabel" userId="S::vsweetn@emory.edu::50b07925-f77b-428e-b84d-fe74425fe0df" providerId="AD" clId="Web-{758B3EA8-F390-1DA5-1EBB-5E76A861D825}" dt="2026-06-26T03:18:46.166" v="2214" actId="20577"/>
          <ac:spMkLst>
            <pc:docMk/>
            <pc:sldMk cId="3488992296" sldId="261"/>
            <ac:spMk id="2" creationId="{6242C42B-9CCB-89CB-E6B7-EA5FC0FDFC57}"/>
          </ac:spMkLst>
        </pc:spChg>
        <pc:picChg chg="del">
          <ac:chgData name="Sweetnam, Victoria Isabel" userId="S::vsweetn@emory.edu::50b07925-f77b-428e-b84d-fe74425fe0df" providerId="AD" clId="Web-{758B3EA8-F390-1DA5-1EBB-5E76A861D825}" dt="2026-06-26T03:19:01.761" v="2223"/>
          <ac:picMkLst>
            <pc:docMk/>
            <pc:sldMk cId="3488992296" sldId="261"/>
            <ac:picMk id="4" creationId="{6ACBC7DA-3972-65AC-E7E7-6C1F0BB0CFCE}"/>
          </ac:picMkLst>
        </pc:picChg>
        <pc:picChg chg="del">
          <ac:chgData name="Sweetnam, Victoria Isabel" userId="S::vsweetn@emory.edu::50b07925-f77b-428e-b84d-fe74425fe0df" providerId="AD" clId="Web-{758B3EA8-F390-1DA5-1EBB-5E76A861D825}" dt="2026-06-26T03:19:01.761" v="2222"/>
          <ac:picMkLst>
            <pc:docMk/>
            <pc:sldMk cId="3488992296" sldId="261"/>
            <ac:picMk id="5" creationId="{D3705B70-84B5-B19D-FA68-EFD9009D6F42}"/>
          </ac:picMkLst>
        </pc:picChg>
        <pc:picChg chg="del">
          <ac:chgData name="Sweetnam, Victoria Isabel" userId="S::vsweetn@emory.edu::50b07925-f77b-428e-b84d-fe74425fe0df" providerId="AD" clId="Web-{758B3EA8-F390-1DA5-1EBB-5E76A861D825}" dt="2026-06-26T03:19:04.839" v="2224"/>
          <ac:picMkLst>
            <pc:docMk/>
            <pc:sldMk cId="3488992296" sldId="261"/>
            <ac:picMk id="6" creationId="{B6995998-78A6-5D94-5EAF-EEA9F2BA2657}"/>
          </ac:picMkLst>
        </pc:picChg>
        <pc:picChg chg="del">
          <ac:chgData name="Sweetnam, Victoria Isabel" userId="S::vsweetn@emory.edu::50b07925-f77b-428e-b84d-fe74425fe0df" providerId="AD" clId="Web-{758B3EA8-F390-1DA5-1EBB-5E76A861D825}" dt="2026-06-26T03:19:01.761" v="2221"/>
          <ac:picMkLst>
            <pc:docMk/>
            <pc:sldMk cId="3488992296" sldId="261"/>
            <ac:picMk id="7" creationId="{E250818C-BFB9-65FC-7B80-5BD5637A69EF}"/>
          </ac:picMkLst>
        </pc:picChg>
        <pc:picChg chg="del">
          <ac:chgData name="Sweetnam, Victoria Isabel" userId="S::vsweetn@emory.edu::50b07925-f77b-428e-b84d-fe74425fe0df" providerId="AD" clId="Web-{758B3EA8-F390-1DA5-1EBB-5E76A861D825}" dt="2026-06-26T03:19:01.761" v="2220"/>
          <ac:picMkLst>
            <pc:docMk/>
            <pc:sldMk cId="3488992296" sldId="261"/>
            <ac:picMk id="8" creationId="{690B7D04-5FA6-E649-8E5A-97EDCB6D9430}"/>
          </ac:picMkLst>
        </pc:picChg>
        <pc:picChg chg="del">
          <ac:chgData name="Sweetnam, Victoria Isabel" userId="S::vsweetn@emory.edu::50b07925-f77b-428e-b84d-fe74425fe0df" providerId="AD" clId="Web-{758B3EA8-F390-1DA5-1EBB-5E76A861D825}" dt="2026-06-26T03:19:01.761" v="2219"/>
          <ac:picMkLst>
            <pc:docMk/>
            <pc:sldMk cId="3488992296" sldId="261"/>
            <ac:picMk id="9" creationId="{C1C34611-C458-DDF8-BCFA-C80E8F515CC9}"/>
          </ac:picMkLst>
        </pc:picChg>
        <pc:picChg chg="del">
          <ac:chgData name="Sweetnam, Victoria Isabel" userId="S::vsweetn@emory.edu::50b07925-f77b-428e-b84d-fe74425fe0df" providerId="AD" clId="Web-{758B3EA8-F390-1DA5-1EBB-5E76A861D825}" dt="2026-06-26T03:19:01.761" v="2218"/>
          <ac:picMkLst>
            <pc:docMk/>
            <pc:sldMk cId="3488992296" sldId="261"/>
            <ac:picMk id="10" creationId="{1AB2523B-A34F-A67F-0C44-90B2A6988D99}"/>
          </ac:picMkLst>
        </pc:picChg>
        <pc:picChg chg="del">
          <ac:chgData name="Sweetnam, Victoria Isabel" userId="S::vsweetn@emory.edu::50b07925-f77b-428e-b84d-fe74425fe0df" providerId="AD" clId="Web-{758B3EA8-F390-1DA5-1EBB-5E76A861D825}" dt="2026-06-26T03:19:01.761" v="2217"/>
          <ac:picMkLst>
            <pc:docMk/>
            <pc:sldMk cId="3488992296" sldId="261"/>
            <ac:picMk id="11" creationId="{22283780-52CA-A597-6C5D-956B1F68E8B8}"/>
          </ac:picMkLst>
        </pc:picChg>
        <pc:picChg chg="del mod">
          <ac:chgData name="Sweetnam, Victoria Isabel" userId="S::vsweetn@emory.edu::50b07925-f77b-428e-b84d-fe74425fe0df" providerId="AD" clId="Web-{758B3EA8-F390-1DA5-1EBB-5E76A861D825}" dt="2026-06-26T03:19:01.761" v="2216"/>
          <ac:picMkLst>
            <pc:docMk/>
            <pc:sldMk cId="3488992296" sldId="261"/>
            <ac:picMk id="12" creationId="{EA600128-E7C6-D221-ED12-BF152FF273EF}"/>
          </ac:picMkLst>
        </pc:picChg>
      </pc:sldChg>
      <pc:sldChg chg="modSp">
        <pc:chgData name="Sweetnam, Victoria Isabel" userId="S::vsweetn@emory.edu::50b07925-f77b-428e-b84d-fe74425fe0df" providerId="AD" clId="Web-{758B3EA8-F390-1DA5-1EBB-5E76A861D825}" dt="2026-06-26T01:12:51.024" v="4" actId="20577"/>
        <pc:sldMkLst>
          <pc:docMk/>
          <pc:sldMk cId="3009159367" sldId="425"/>
        </pc:sldMkLst>
        <pc:spChg chg="mod">
          <ac:chgData name="Sweetnam, Victoria Isabel" userId="S::vsweetn@emory.edu::50b07925-f77b-428e-b84d-fe74425fe0df" providerId="AD" clId="Web-{758B3EA8-F390-1DA5-1EBB-5E76A861D825}" dt="2026-06-26T01:12:51.024" v="4" actId="20577"/>
          <ac:spMkLst>
            <pc:docMk/>
            <pc:sldMk cId="3009159367" sldId="425"/>
            <ac:spMk id="2" creationId="{79C4B3AA-B215-648E-D343-632D2025658B}"/>
          </ac:spMkLst>
        </pc:spChg>
      </pc:sldChg>
      <pc:sldChg chg="modSp">
        <pc:chgData name="Sweetnam, Victoria Isabel" userId="S::vsweetn@emory.edu::50b07925-f77b-428e-b84d-fe74425fe0df" providerId="AD" clId="Web-{758B3EA8-F390-1DA5-1EBB-5E76A861D825}" dt="2026-06-26T01:13:06.837" v="9" actId="20577"/>
        <pc:sldMkLst>
          <pc:docMk/>
          <pc:sldMk cId="795178833" sldId="428"/>
        </pc:sldMkLst>
        <pc:spChg chg="mod">
          <ac:chgData name="Sweetnam, Victoria Isabel" userId="S::vsweetn@emory.edu::50b07925-f77b-428e-b84d-fe74425fe0df" providerId="AD" clId="Web-{758B3EA8-F390-1DA5-1EBB-5E76A861D825}" dt="2026-06-26T01:13:06.837" v="9" actId="20577"/>
          <ac:spMkLst>
            <pc:docMk/>
            <pc:sldMk cId="795178833" sldId="428"/>
            <ac:spMk id="8" creationId="{F7BF7A51-3EF9-2AB7-E9D2-48495D2813B1}"/>
          </ac:spMkLst>
        </pc:spChg>
      </pc:sldChg>
      <pc:sldChg chg="modSp">
        <pc:chgData name="Sweetnam, Victoria Isabel" userId="S::vsweetn@emory.edu::50b07925-f77b-428e-b84d-fe74425fe0df" providerId="AD" clId="Web-{758B3EA8-F390-1DA5-1EBB-5E76A861D825}" dt="2026-06-26T01:25:50.527" v="602"/>
        <pc:sldMkLst>
          <pc:docMk/>
          <pc:sldMk cId="876572255" sldId="432"/>
        </pc:sldMkLst>
        <pc:graphicFrameChg chg="mod modGraphic">
          <ac:chgData name="Sweetnam, Victoria Isabel" userId="S::vsweetn@emory.edu::50b07925-f77b-428e-b84d-fe74425fe0df" providerId="AD" clId="Web-{758B3EA8-F390-1DA5-1EBB-5E76A861D825}" dt="2026-06-26T01:25:50.527" v="602"/>
          <ac:graphicFrameMkLst>
            <pc:docMk/>
            <pc:sldMk cId="876572255" sldId="432"/>
            <ac:graphicFrameMk id="4" creationId="{567AB596-B042-516A-D5DE-B0391E1A51EA}"/>
          </ac:graphicFrameMkLst>
        </pc:graphicFrameChg>
      </pc:sldChg>
      <pc:sldChg chg="modSp">
        <pc:chgData name="Sweetnam, Victoria Isabel" userId="S::vsweetn@emory.edu::50b07925-f77b-428e-b84d-fe74425fe0df" providerId="AD" clId="Web-{758B3EA8-F390-1DA5-1EBB-5E76A861D825}" dt="2026-06-26T02:16:46.287" v="842" actId="20577"/>
        <pc:sldMkLst>
          <pc:docMk/>
          <pc:sldMk cId="3362822255" sldId="442"/>
        </pc:sldMkLst>
        <pc:spChg chg="mod">
          <ac:chgData name="Sweetnam, Victoria Isabel" userId="S::vsweetn@emory.edu::50b07925-f77b-428e-b84d-fe74425fe0df" providerId="AD" clId="Web-{758B3EA8-F390-1DA5-1EBB-5E76A861D825}" dt="2026-06-26T02:16:46.287" v="842" actId="20577"/>
          <ac:spMkLst>
            <pc:docMk/>
            <pc:sldMk cId="3362822255" sldId="442"/>
            <ac:spMk id="3" creationId="{5F8F823F-9D13-DE39-E508-EBAD23B887C7}"/>
          </ac:spMkLst>
        </pc:spChg>
      </pc:sldChg>
      <pc:sldChg chg="modNotes">
        <pc:chgData name="Sweetnam, Victoria Isabel" userId="S::vsweetn@emory.edu::50b07925-f77b-428e-b84d-fe74425fe0df" providerId="AD" clId="Web-{758B3EA8-F390-1DA5-1EBB-5E76A861D825}" dt="2026-06-26T02:19:39.028" v="859"/>
        <pc:sldMkLst>
          <pc:docMk/>
          <pc:sldMk cId="1603146526" sldId="443"/>
        </pc:sldMkLst>
      </pc:sldChg>
      <pc:sldChg chg="modNotes">
        <pc:chgData name="Sweetnam, Victoria Isabel" userId="S::vsweetn@emory.edu::50b07925-f77b-428e-b84d-fe74425fe0df" providerId="AD" clId="Web-{758B3EA8-F390-1DA5-1EBB-5E76A861D825}" dt="2026-06-26T02:45:50.792" v="1541"/>
        <pc:sldMkLst>
          <pc:docMk/>
          <pc:sldMk cId="3499923481" sldId="444"/>
        </pc:sldMkLst>
      </pc:sldChg>
      <pc:sldChg chg="modNotes">
        <pc:chgData name="Sweetnam, Victoria Isabel" userId="S::vsweetn@emory.edu::50b07925-f77b-428e-b84d-fe74425fe0df" providerId="AD" clId="Web-{758B3EA8-F390-1DA5-1EBB-5E76A861D825}" dt="2026-06-26T03:17:02.693" v="2207"/>
        <pc:sldMkLst>
          <pc:docMk/>
          <pc:sldMk cId="4221989990" sldId="445"/>
        </pc:sldMkLst>
      </pc:sldChg>
      <pc:sldChg chg="modNotes">
        <pc:chgData name="Sweetnam, Victoria Isabel" userId="S::vsweetn@emory.edu::50b07925-f77b-428e-b84d-fe74425fe0df" providerId="AD" clId="Web-{758B3EA8-F390-1DA5-1EBB-5E76A861D825}" dt="2026-06-26T02:14:04.843" v="749"/>
        <pc:sldMkLst>
          <pc:docMk/>
          <pc:sldMk cId="1541260417" sldId="452"/>
        </pc:sldMkLst>
      </pc:sldChg>
      <pc:sldChg chg="modNotes">
        <pc:chgData name="Sweetnam, Victoria Isabel" userId="S::vsweetn@emory.edu::50b07925-f77b-428e-b84d-fe74425fe0df" providerId="AD" clId="Web-{758B3EA8-F390-1DA5-1EBB-5E76A861D825}" dt="2026-06-26T02:16:30.036" v="841"/>
        <pc:sldMkLst>
          <pc:docMk/>
          <pc:sldMk cId="3578182365" sldId="453"/>
        </pc:sldMkLst>
      </pc:sldChg>
      <pc:sldChg chg="modSp">
        <pc:chgData name="Sweetnam, Victoria Isabel" userId="S::vsweetn@emory.edu::50b07925-f77b-428e-b84d-fe74425fe0df" providerId="AD" clId="Web-{758B3EA8-F390-1DA5-1EBB-5E76A861D825}" dt="2026-06-26T01:12:58.447" v="7" actId="20577"/>
        <pc:sldMkLst>
          <pc:docMk/>
          <pc:sldMk cId="110095548" sldId="454"/>
        </pc:sldMkLst>
        <pc:spChg chg="mod">
          <ac:chgData name="Sweetnam, Victoria Isabel" userId="S::vsweetn@emory.edu::50b07925-f77b-428e-b84d-fe74425fe0df" providerId="AD" clId="Web-{758B3EA8-F390-1DA5-1EBB-5E76A861D825}" dt="2026-06-26T01:12:58.447" v="7" actId="20577"/>
          <ac:spMkLst>
            <pc:docMk/>
            <pc:sldMk cId="110095548" sldId="454"/>
            <ac:spMk id="5" creationId="{D804E726-7E45-4608-B416-4341E58D197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8BEDB09-5E16-415D-44B5-668B5392CED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latin typeface="Century Gothic" panose="020B0502020202020204" pitchFamily="34" charset="0"/>
            </a:endParaRPr>
          </a:p>
        </p:txBody>
      </p:sp>
      <p:sp>
        <p:nvSpPr>
          <p:cNvPr id="3" name="Date Placeholder 2">
            <a:extLst>
              <a:ext uri="{FF2B5EF4-FFF2-40B4-BE49-F238E27FC236}">
                <a16:creationId xmlns:a16="http://schemas.microsoft.com/office/drawing/2014/main" id="{EE3E0140-4BD1-BD7C-1488-D97BC7201CF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D0E4E90-932F-234E-8EEB-0C272B792701}" type="datetimeFigureOut">
              <a:rPr lang="en-US" smtClean="0">
                <a:latin typeface="Century Gothic" panose="020B0502020202020204" pitchFamily="34" charset="0"/>
              </a:rPr>
              <a:t>6/26/2026</a:t>
            </a:fld>
            <a:endParaRPr lang="en-US">
              <a:latin typeface="Century Gothic" panose="020B0502020202020204" pitchFamily="34" charset="0"/>
            </a:endParaRPr>
          </a:p>
        </p:txBody>
      </p:sp>
      <p:sp>
        <p:nvSpPr>
          <p:cNvPr id="4" name="Footer Placeholder 3">
            <a:extLst>
              <a:ext uri="{FF2B5EF4-FFF2-40B4-BE49-F238E27FC236}">
                <a16:creationId xmlns:a16="http://schemas.microsoft.com/office/drawing/2014/main" id="{99842586-C251-E46E-CD5E-12B5207E0E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6BCB38E8-256C-DA42-07BA-12DFC276366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5E73946-6965-D645-8BB6-3245AB03A698}" type="slidenum">
              <a:rPr lang="en-US" smtClean="0">
                <a:latin typeface="Century Gothic" panose="020B0502020202020204" pitchFamily="34" charset="0"/>
              </a:rPr>
              <a:t>‹#›</a:t>
            </a:fld>
            <a:endParaRPr lang="en-US">
              <a:latin typeface="Century Gothic" panose="020B0502020202020204" pitchFamily="34" charset="0"/>
            </a:endParaRPr>
          </a:p>
        </p:txBody>
      </p:sp>
    </p:spTree>
    <p:extLst>
      <p:ext uri="{BB962C8B-B14F-4D97-AF65-F5344CB8AC3E}">
        <p14:creationId xmlns:p14="http://schemas.microsoft.com/office/powerpoint/2010/main" val="6156737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D5550A-CDC6-D74B-8F73-A806645BE62D}" type="datetimeFigureOut">
              <a:rPr lang="en-US" smtClean="0"/>
              <a:t>6/26/2026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E19730-67A9-0A4D-8768-0E0DEBF67182}" type="slidenum">
              <a:rPr lang="en-US" smtClean="0"/>
              <a:t>‹#›</a:t>
            </a:fld>
            <a:endParaRPr lang="en-US"/>
          </a:p>
        </p:txBody>
      </p:sp>
    </p:spTree>
    <p:extLst>
      <p:ext uri="{BB962C8B-B14F-4D97-AF65-F5344CB8AC3E}">
        <p14:creationId xmlns:p14="http://schemas.microsoft.com/office/powerpoint/2010/main" val="1789998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a:solidFill>
                  <a:schemeClr val="tx1"/>
                </a:solidFill>
                <a:effectLst/>
                <a:latin typeface="+mn-lt"/>
                <a:ea typeface="+mn-ea"/>
                <a:cs typeface="+mn-cs"/>
              </a:rPr>
              <a:t>Nociceptive Pain</a:t>
            </a:r>
            <a:r>
              <a:rPr lang="en-US" sz="1200" b="0" i="0" kern="1200">
                <a:solidFill>
                  <a:schemeClr val="tx1"/>
                </a:solidFill>
                <a:effectLst/>
                <a:latin typeface="+mn-lt"/>
                <a:ea typeface="+mn-ea"/>
                <a:cs typeface="+mn-cs"/>
              </a:rPr>
              <a:t> (e.g., osteoarthritis, musculoskeletal pain, bone pain)</a:t>
            </a:r>
          </a:p>
          <a:p>
            <a:r>
              <a:rPr lang="en-US" sz="1200" b="0" i="0" kern="1200">
                <a:solidFill>
                  <a:schemeClr val="tx1"/>
                </a:solidFill>
                <a:effectLst/>
                <a:latin typeface="+mn-lt"/>
                <a:ea typeface="+mn-ea"/>
                <a:cs typeface="+mn-cs"/>
              </a:rPr>
              <a:t>Nociceptive pain is the most responsive to physical and interventional nonpharmacologic approaches:</a:t>
            </a:r>
          </a:p>
          <a:p>
            <a:r>
              <a:rPr lang="en-US" sz="1200" b="1" i="0" kern="1200">
                <a:solidFill>
                  <a:schemeClr val="tx1"/>
                </a:solidFill>
                <a:effectLst/>
                <a:latin typeface="+mn-lt"/>
                <a:ea typeface="+mn-ea"/>
                <a:cs typeface="+mn-cs"/>
              </a:rPr>
              <a:t>Exercise therapy</a:t>
            </a:r>
            <a:r>
              <a:rPr lang="en-US" sz="1200" b="0" i="0" kern="1200">
                <a:solidFill>
                  <a:schemeClr val="tx1"/>
                </a:solidFill>
                <a:effectLst/>
                <a:latin typeface="+mn-lt"/>
                <a:ea typeface="+mn-ea"/>
                <a:cs typeface="+mn-cs"/>
              </a:rPr>
              <a:t> has the strongest evidence — aerobic, resistance, and aquatic exercise all improve pain and function for osteoarthritis and low back pain, with effects sustained 2–6 months. Weight loss is specifically recommended for knee osteoarthritis. [1-2]</a:t>
            </a:r>
          </a:p>
          <a:p>
            <a:r>
              <a:rPr lang="en-US" sz="1200" b="1" i="0" kern="1200">
                <a:solidFill>
                  <a:schemeClr val="tx1"/>
                </a:solidFill>
                <a:effectLst/>
                <a:latin typeface="+mn-lt"/>
                <a:ea typeface="+mn-ea"/>
                <a:cs typeface="+mn-cs"/>
              </a:rPr>
              <a:t>Manual therapies</a:t>
            </a:r>
            <a:r>
              <a:rPr lang="en-US" sz="1200" b="0" i="0" kern="1200">
                <a:solidFill>
                  <a:schemeClr val="tx1"/>
                </a:solidFill>
                <a:effectLst/>
                <a:latin typeface="+mn-lt"/>
                <a:ea typeface="+mn-ea"/>
                <a:cs typeface="+mn-cs"/>
              </a:rPr>
              <a:t>: Spinal manipulation provides small benefit for chronic low back and neck pain. Massage yields small improvements for low back pain and hip/knee osteoarthritis. [2][5]</a:t>
            </a:r>
          </a:p>
          <a:p>
            <a:r>
              <a:rPr lang="en-US" sz="1200" b="1" i="0" kern="1200">
                <a:solidFill>
                  <a:schemeClr val="tx1"/>
                </a:solidFill>
                <a:effectLst/>
                <a:latin typeface="+mn-lt"/>
                <a:ea typeface="+mn-ea"/>
                <a:cs typeface="+mn-cs"/>
              </a:rPr>
              <a:t>Acupuncture</a:t>
            </a:r>
            <a:r>
              <a:rPr lang="en-US" sz="1200" b="0" i="0" kern="1200">
                <a:solidFill>
                  <a:schemeClr val="tx1"/>
                </a:solidFill>
                <a:effectLst/>
                <a:latin typeface="+mn-lt"/>
                <a:ea typeface="+mn-ea"/>
                <a:cs typeface="+mn-cs"/>
              </a:rPr>
              <a:t> has moderate benefit for low back pain and is recommended by the ACP as first-line for chronic low back pain. [5]</a:t>
            </a:r>
          </a:p>
          <a:p>
            <a:r>
              <a:rPr lang="en-US" sz="1200" b="1" i="0" kern="1200">
                <a:solidFill>
                  <a:schemeClr val="tx1"/>
                </a:solidFill>
                <a:effectLst/>
                <a:latin typeface="+mn-lt"/>
                <a:ea typeface="+mn-ea"/>
                <a:cs typeface="+mn-cs"/>
              </a:rPr>
              <a:t>Interventional procedures</a:t>
            </a:r>
            <a:r>
              <a:rPr lang="en-US" sz="1200" b="0" i="0" kern="1200">
                <a:solidFill>
                  <a:schemeClr val="tx1"/>
                </a:solidFill>
                <a:effectLst/>
                <a:latin typeface="+mn-lt"/>
                <a:ea typeface="+mn-ea"/>
                <a:cs typeface="+mn-cs"/>
              </a:rPr>
              <a:t>: Radiofrequency ablation (RFA) of medial branch nerves is effective for facet joint–mediated pain; intra-articular corticosteroid injections are guideline-recommended for osteoarthritis of large joints (though repeated injections may reduce cartilage volume). Epidural steroid injections provide short-term benefit for lumbar radicular pain from disc pathology. [3][6]</a:t>
            </a:r>
          </a:p>
          <a:p>
            <a:r>
              <a:rPr lang="en-US" sz="1200" b="1" i="0" kern="1200">
                <a:solidFill>
                  <a:schemeClr val="tx1"/>
                </a:solidFill>
                <a:effectLst/>
                <a:latin typeface="+mn-lt"/>
                <a:ea typeface="+mn-ea"/>
                <a:cs typeface="+mn-cs"/>
              </a:rPr>
              <a:t>Physical modalities</a:t>
            </a:r>
            <a:r>
              <a:rPr lang="en-US" sz="1200" b="0" i="0" kern="1200">
                <a:solidFill>
                  <a:schemeClr val="tx1"/>
                </a:solidFill>
                <a:effectLst/>
                <a:latin typeface="+mn-lt"/>
                <a:ea typeface="+mn-ea"/>
                <a:cs typeface="+mn-cs"/>
              </a:rPr>
              <a:t>: Ultrasound may provide short-term relief for knee osteoarthritis; low-level laser therapy may help chronic neck and low back pain. [2]</a:t>
            </a:r>
          </a:p>
          <a:p>
            <a:endParaRPr lang="en-US"/>
          </a:p>
        </p:txBody>
      </p:sp>
      <p:sp>
        <p:nvSpPr>
          <p:cNvPr id="4" name="Slide Number Placeholder 3"/>
          <p:cNvSpPr>
            <a:spLocks noGrp="1"/>
          </p:cNvSpPr>
          <p:nvPr>
            <p:ph type="sldNum" sz="quarter" idx="5"/>
          </p:nvPr>
        </p:nvSpPr>
        <p:spPr/>
        <p:txBody>
          <a:bodyPr/>
          <a:lstStyle/>
          <a:p>
            <a:fld id="{82E19730-67A9-0A4D-8768-0E0DEBF67182}" type="slidenum">
              <a:rPr lang="en-US" smtClean="0"/>
              <a:t>9</a:t>
            </a:fld>
            <a:endParaRPr lang="en-US"/>
          </a:p>
        </p:txBody>
      </p:sp>
    </p:spTree>
    <p:extLst>
      <p:ext uri="{BB962C8B-B14F-4D97-AF65-F5344CB8AC3E}">
        <p14:creationId xmlns:p14="http://schemas.microsoft.com/office/powerpoint/2010/main" val="35746802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FACILITATOR:</a:t>
            </a:r>
          </a:p>
          <a:p>
            <a:pPr marL="228600" indent="-228600">
              <a:buAutoNum type="arabicPeriod"/>
            </a:pPr>
            <a:r>
              <a:rPr lang="en-US">
                <a:latin typeface="Calibri"/>
                <a:ea typeface="Calibri"/>
                <a:cs typeface="Calibri"/>
              </a:rPr>
              <a:t>Her pain is a nociceptive pain due to pathologic fracture</a:t>
            </a:r>
          </a:p>
          <a:p>
            <a:pPr marL="228600" indent="-228600">
              <a:buAutoNum type="arabicPeriod"/>
            </a:pPr>
            <a:r>
              <a:rPr lang="en-US">
                <a:latin typeface="Calibri"/>
                <a:ea typeface="Calibri"/>
                <a:cs typeface="Calibri"/>
              </a:rPr>
              <a:t>The prompt tells us that with modern therapy she has a prognosis of likely 3-4 years based on her2 + ER- PR+ breast cancer. </a:t>
            </a:r>
          </a:p>
          <a:p>
            <a:pPr marL="228600" indent="-228600">
              <a:buAutoNum type="arabicPeriod"/>
            </a:pPr>
            <a:r>
              <a:rPr lang="en-US" u="sng" dirty="0">
                <a:latin typeface="Calibri"/>
                <a:ea typeface="Calibri"/>
                <a:cs typeface="Calibri"/>
              </a:rPr>
              <a:t>If her prognosis is weeks or longer </a:t>
            </a:r>
            <a:r>
              <a:rPr lang="en-US" dirty="0">
                <a:latin typeface="Calibri"/>
                <a:ea typeface="Calibri"/>
                <a:cs typeface="Calibri"/>
              </a:rPr>
              <a:t>and she has the ability to physically see interventional radiology or interventional pain, I would have her evaluated for kyphoplasty which would be therapeutic and quickly help with pain. Could consider OTC APAP and NSAIDs (oral and topical) if able to take them. Consider buprenorphine in the form of a </a:t>
            </a:r>
            <a:r>
              <a:rPr lang="en-US" dirty="0" err="1">
                <a:latin typeface="Calibri"/>
                <a:ea typeface="Calibri"/>
                <a:cs typeface="Calibri"/>
              </a:rPr>
              <a:t>butrans</a:t>
            </a:r>
            <a:r>
              <a:rPr lang="en-US" dirty="0">
                <a:latin typeface="Calibri"/>
                <a:ea typeface="Calibri"/>
                <a:cs typeface="Calibri"/>
              </a:rPr>
              <a:t> patch if opioid </a:t>
            </a:r>
            <a:r>
              <a:rPr lang="en-US" dirty="0" err="1">
                <a:latin typeface="Calibri"/>
                <a:ea typeface="Calibri"/>
                <a:cs typeface="Calibri"/>
              </a:rPr>
              <a:t>naiive</a:t>
            </a:r>
            <a:r>
              <a:rPr lang="en-US" dirty="0">
                <a:latin typeface="Calibri"/>
                <a:ea typeface="Calibri"/>
                <a:cs typeface="Calibri"/>
              </a:rPr>
              <a:t> or short acting full agonist opioids. </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82E19730-67A9-0A4D-8768-0E0DEBF67182}" type="slidenum">
              <a:rPr lang="en-US" smtClean="0"/>
              <a:t>27</a:t>
            </a:fld>
            <a:endParaRPr lang="en-US"/>
          </a:p>
        </p:txBody>
      </p:sp>
    </p:spTree>
    <p:extLst>
      <p:ext uri="{BB962C8B-B14F-4D97-AF65-F5344CB8AC3E}">
        <p14:creationId xmlns:p14="http://schemas.microsoft.com/office/powerpoint/2010/main" val="34774877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FACILITATOR:</a:t>
            </a:r>
            <a:endParaRPr lang="en-US">
              <a:latin typeface="Aptos" panose="02110004020202020204"/>
              <a:ea typeface="Calibri"/>
              <a:cs typeface="Calibri"/>
            </a:endParaRPr>
          </a:p>
          <a:p>
            <a:pPr marL="228600" indent="-228600">
              <a:buAutoNum type="arabicPeriod"/>
            </a:pPr>
            <a:r>
              <a:rPr lang="en-US">
                <a:latin typeface="Calibri"/>
                <a:ea typeface="Calibri"/>
                <a:cs typeface="Calibri"/>
              </a:rPr>
              <a:t>His pain is likely mixed nociceptive pain with visceral and somatic components and neuropathic pain. This visceral nociceptive pain (gnawing, aching, deep pressure) is likely from direct tumor invasion of the pelvic viscera. The neuropathic pain is likely from infiltration of the presacral nerve plexus/sacral roots (burning, shooting pain). The somatic nociceptive pain is from the bone pain from metastatic disease. </a:t>
            </a:r>
            <a:endParaRPr lang="en-US">
              <a:latin typeface="Aptos" panose="02110004020202020204"/>
              <a:ea typeface="Calibri"/>
              <a:cs typeface="Calibri"/>
            </a:endParaRPr>
          </a:p>
          <a:p>
            <a:pPr marL="228600" indent="-228600">
              <a:buAutoNum type="arabicPeriod"/>
            </a:pPr>
            <a:r>
              <a:rPr lang="en-US">
                <a:latin typeface="Calibri"/>
                <a:ea typeface="Calibri"/>
                <a:cs typeface="Calibri"/>
              </a:rPr>
              <a:t>While prognosis of </a:t>
            </a:r>
            <a:r>
              <a:rPr lang="en-US" u="sng">
                <a:latin typeface="Calibri"/>
                <a:ea typeface="Calibri"/>
                <a:cs typeface="Calibri"/>
              </a:rPr>
              <a:t>metastatic rectal cancer generally is longer months to short years</a:t>
            </a:r>
            <a:r>
              <a:rPr lang="en-US">
                <a:latin typeface="Calibri"/>
                <a:ea typeface="Calibri"/>
                <a:cs typeface="Calibri"/>
              </a:rPr>
              <a:t>, given his rapidly declining PPS of 40% (mainly in bed, can't do any work extensive disease, mainly assistance in self-care, normal or reduced intake, full/drowsy/confused mental status), </a:t>
            </a:r>
            <a:r>
              <a:rPr lang="en-US" u="sng">
                <a:latin typeface="Calibri"/>
                <a:ea typeface="Calibri"/>
                <a:cs typeface="Calibri"/>
              </a:rPr>
              <a:t>this quickly declining PPS bears a poorer prognosis of likely weeks to short months in the outpatient setting.  </a:t>
            </a:r>
            <a:endParaRPr lang="en-US" u="sng">
              <a:latin typeface="Aptos" panose="02110004020202020204"/>
              <a:ea typeface="Calibri"/>
              <a:cs typeface="Calibri"/>
            </a:endParaRPr>
          </a:p>
          <a:p>
            <a:pPr marL="228600" indent="-228600">
              <a:buAutoNum type="arabicPeriod"/>
            </a:pPr>
            <a:r>
              <a:rPr lang="en-US" dirty="0">
                <a:latin typeface="Calibri"/>
                <a:ea typeface="Calibri"/>
                <a:cs typeface="Calibri"/>
              </a:rPr>
              <a:t>Given that time is likely short and he is likely hospice appropriate (PPS &lt;70%, rapidly declining PPS with likely short months), comfort is the priority here. </a:t>
            </a:r>
          </a:p>
          <a:p>
            <a:pPr marL="914400" lvl="1" indent="-228600">
              <a:buFont typeface="Courier New"/>
              <a:buChar char="o"/>
            </a:pPr>
            <a:r>
              <a:rPr lang="en-US" dirty="0">
                <a:latin typeface="Calibri"/>
                <a:ea typeface="Calibri"/>
                <a:cs typeface="Calibri"/>
              </a:rPr>
              <a:t>Coordinate with the methadone clinic — communicate the clinical situation, discuss split-dosing or adding a short-acting opioid for cancer pain. </a:t>
            </a:r>
            <a:r>
              <a:rPr lang="en-US" dirty="0"/>
              <a:t>His methadone may be </a:t>
            </a:r>
            <a:r>
              <a:rPr lang="en-US" dirty="0" err="1"/>
              <a:t>uptitrated</a:t>
            </a:r>
            <a:r>
              <a:rPr lang="en-US" dirty="0"/>
              <a:t> for worsening pain as methadone has neuropathic properties.</a:t>
            </a:r>
            <a:endParaRPr lang="en-US" dirty="0">
              <a:latin typeface="Aptos"/>
              <a:ea typeface="Calibri"/>
              <a:cs typeface="Calibri"/>
            </a:endParaRPr>
          </a:p>
          <a:p>
            <a:pPr marL="914400" lvl="1" indent="-228600">
              <a:buFont typeface="Courier New"/>
              <a:buChar char="o"/>
            </a:pPr>
            <a:r>
              <a:rPr lang="en-US">
                <a:latin typeface="Aptos"/>
                <a:ea typeface="Calibri"/>
                <a:cs typeface="Calibri"/>
              </a:rPr>
              <a:t>Start</a:t>
            </a:r>
            <a:r>
              <a:rPr lang="en-US"/>
              <a:t> or optimize adjuvant analgesics — I would start with optimizing over the counter NSAIDs and APAP if able. NSAIDs here can help bony-related cancer pain (you can also consider steroids for this as well). Think about gabapentin or pregabalin for neuropathic rectal pain; consider dexamethasone for both nerve compression and bone pain.</a:t>
            </a:r>
            <a:endParaRPr lang="en-US">
              <a:ea typeface="Calibri"/>
              <a:cs typeface="Calibri"/>
            </a:endParaRPr>
          </a:p>
          <a:p>
            <a:pPr marL="914400" lvl="1" indent="-228600">
              <a:buFont typeface="Courier New"/>
              <a:buChar char="o"/>
            </a:pPr>
            <a:r>
              <a:rPr lang="en-US"/>
              <a:t>Prescribe a short-acting opioid for breakthrough pain with close monitoring and a clear plan communicated to the patient honoring his sobriety goals</a:t>
            </a:r>
            <a:endParaRPr lang="en-US">
              <a:ea typeface="Calibri"/>
              <a:cs typeface="Calibri"/>
            </a:endParaRPr>
          </a:p>
          <a:p>
            <a:pPr marL="914400" lvl="1" indent="-228600">
              <a:buFont typeface="Courier New"/>
              <a:buChar char="o"/>
            </a:pPr>
            <a:r>
              <a:rPr lang="en-US"/>
              <a:t>Refer for palliative RT for the most symptomatic bone metastasis; consider palliative pelvic RT for rectal pain</a:t>
            </a:r>
            <a:endParaRPr lang="en-US">
              <a:ea typeface="Calibri"/>
              <a:cs typeface="Calibri"/>
            </a:endParaRPr>
          </a:p>
          <a:p>
            <a:pPr marL="914400" lvl="1" indent="-228600">
              <a:buFont typeface="Courier New"/>
              <a:buChar char="o"/>
            </a:pPr>
            <a:r>
              <a:rPr lang="en-US"/>
              <a:t>Refer for interventional pain consultation — ganglion impar block for rectal/perineal pain</a:t>
            </a:r>
            <a:endParaRPr lang="en-US">
              <a:ea typeface="Calibri"/>
              <a:cs typeface="Calibri"/>
            </a:endParaRPr>
          </a:p>
          <a:p>
            <a:pPr marL="914400" lvl="1" indent="-228600">
              <a:buFont typeface="Courier New"/>
              <a:buChar char="o"/>
            </a:pPr>
            <a:r>
              <a:rPr lang="en-US" dirty="0"/>
              <a:t>Advocate for hospice enrollment — PPS 40% with rapid decline meets eligibility criteria; consider involving social work to navigate insurance barriers given that he is less </a:t>
            </a:r>
            <a:r>
              <a:rPr lang="en-US" dirty="0" err="1"/>
              <a:t>tha</a:t>
            </a:r>
            <a:r>
              <a:rPr lang="en-US"/>
              <a:t>n 65</a:t>
            </a:r>
          </a:p>
          <a:p>
            <a:pPr marL="914400" lvl="1" indent="-228600">
              <a:buFont typeface="Courier New"/>
              <a:buChar char="o"/>
            </a:pPr>
            <a:r>
              <a:rPr lang="en-US"/>
              <a:t>Ensure naloxone is available to caregivers per NCCN risk mitigation guidelines, with education that its use should be reserved for true respiratory emergency and may be inconsistent with comfort goals at end of life</a:t>
            </a:r>
            <a:endParaRPr lang="en-US">
              <a:latin typeface="Aptos" panose="02110004020202020204"/>
              <a:ea typeface="Calibri"/>
              <a:cs typeface="Calibri"/>
            </a:endParaRPr>
          </a:p>
          <a:p>
            <a:pPr marL="914400" lvl="1" indent="-228600">
              <a:buFont typeface="Courier New"/>
              <a:buChar char="o"/>
            </a:pPr>
            <a:r>
              <a:rPr lang="en-US" dirty="0">
                <a:latin typeface="Calibri"/>
                <a:ea typeface="Calibri"/>
                <a:cs typeface="Calibri"/>
              </a:rPr>
              <a:t>You could consider registering him and/or a </a:t>
            </a:r>
            <a:r>
              <a:rPr lang="en-US" err="1">
                <a:latin typeface="Calibri"/>
                <a:ea typeface="Calibri"/>
                <a:cs typeface="Calibri"/>
              </a:rPr>
              <a:t>caregi</a:t>
            </a:r>
            <a:r>
              <a:rPr lang="en-US">
                <a:latin typeface="Calibri"/>
                <a:ea typeface="Calibri"/>
                <a:cs typeface="Calibri"/>
              </a:rPr>
              <a:t>ver for low THC oil to help with the neuropathic intractable pain as well, if he is in a state that it is legal. </a:t>
            </a:r>
            <a:endParaRPr lang="en-US">
              <a:latin typeface="Aptos" panose="02110004020202020204"/>
              <a:ea typeface="Calibri"/>
              <a:cs typeface="Calibri"/>
            </a:endParaRPr>
          </a:p>
          <a:p>
            <a:pPr marL="914400" lvl="1" indent="-228600">
              <a:buFont typeface="Courier New"/>
              <a:buChar char="o"/>
            </a:pPr>
            <a:r>
              <a:rPr lang="en-US" dirty="0">
                <a:latin typeface="Calibri"/>
                <a:ea typeface="Calibri"/>
                <a:cs typeface="Calibri"/>
              </a:rPr>
              <a:t>It may not be worth trying to </a:t>
            </a:r>
            <a:r>
              <a:rPr lang="en-US">
                <a:latin typeface="Calibri"/>
                <a:ea typeface="Calibri"/>
                <a:cs typeface="Calibri"/>
              </a:rPr>
              <a:t>initiate</a:t>
            </a:r>
            <a:r>
              <a:rPr lang="en-US" dirty="0">
                <a:latin typeface="Calibri"/>
                <a:ea typeface="Calibri"/>
                <a:cs typeface="Calibri"/>
              </a:rPr>
              <a:t> duloxetine given that time is short and this medication may take 6-8 weeks to fully kick in </a:t>
            </a:r>
          </a:p>
          <a:p>
            <a:pPr marL="914400" lvl="1" indent="-228600">
              <a:buFont typeface="Courier New"/>
              <a:buChar char="o"/>
            </a:pPr>
            <a:r>
              <a:rPr lang="en-US" dirty="0">
                <a:latin typeface="Calibri"/>
                <a:ea typeface="Calibri"/>
                <a:cs typeface="Calibri"/>
              </a:rPr>
              <a:t>For his dyspnea </a:t>
            </a:r>
            <a:r>
              <a:rPr lang="en-US" err="1">
                <a:latin typeface="Calibri"/>
                <a:ea typeface="Calibri"/>
                <a:cs typeface="Calibri"/>
              </a:rPr>
              <a:t>conside</a:t>
            </a:r>
            <a:r>
              <a:rPr lang="en-US" dirty="0">
                <a:latin typeface="Calibri"/>
                <a:ea typeface="Calibri"/>
                <a:cs typeface="Calibri"/>
              </a:rPr>
              <a:t>r short acting opioids (i.e., liquid morphine IR 2.5-5mg q2h prn, </a:t>
            </a:r>
            <a:r>
              <a:rPr lang="en-US" err="1">
                <a:latin typeface="Calibri"/>
                <a:ea typeface="Calibri"/>
                <a:cs typeface="Calibri"/>
              </a:rPr>
              <a:t>oxyIR</a:t>
            </a:r>
            <a:r>
              <a:rPr lang="en-US" dirty="0">
                <a:latin typeface="Calibri"/>
                <a:ea typeface="Calibri"/>
                <a:cs typeface="Calibri"/>
              </a:rPr>
              <a:t> 2.5mg q2h prn 30 minutes prior to planned activit</a:t>
            </a:r>
            <a:r>
              <a:rPr lang="en-US">
                <a:latin typeface="Calibri"/>
                <a:ea typeface="Calibri"/>
                <a:cs typeface="Calibri"/>
              </a:rPr>
              <a:t>y or for rescue), fan to face, positioning, breathing exercises</a:t>
            </a:r>
          </a:p>
          <a:p>
            <a:pPr marL="914400" lvl="1" indent="-228600">
              <a:buFont typeface="Courier New"/>
              <a:buChar char="o"/>
            </a:pPr>
            <a:r>
              <a:rPr lang="en-US" dirty="0">
                <a:latin typeface="Calibri"/>
                <a:ea typeface="Calibri"/>
                <a:cs typeface="Calibri"/>
              </a:rPr>
              <a:t>Given that time is short I would like defer bone strengthening medications like denosumab or a </a:t>
            </a:r>
            <a:r>
              <a:rPr lang="en-US">
                <a:latin typeface="Calibri"/>
                <a:ea typeface="Calibri"/>
                <a:cs typeface="Calibri"/>
              </a:rPr>
              <a:t>bisphosphonate</a:t>
            </a:r>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82E19730-67A9-0A4D-8768-0E0DEBF67182}" type="slidenum">
              <a:rPr lang="en-US" smtClean="0"/>
              <a:t>29</a:t>
            </a:fld>
            <a:endParaRPr lang="en-US"/>
          </a:p>
        </p:txBody>
      </p:sp>
    </p:spTree>
    <p:extLst>
      <p:ext uri="{BB962C8B-B14F-4D97-AF65-F5344CB8AC3E}">
        <p14:creationId xmlns:p14="http://schemas.microsoft.com/office/powerpoint/2010/main" val="2921228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latin typeface="Calibri"/>
                <a:ea typeface="Calibri"/>
                <a:cs typeface="Calibri"/>
              </a:rPr>
              <a:t>She likely has mixed pain type.  She has nociceptive pain likely as radiation causes chronic tissue fibrosis, adhesion formation, and ongoing inflammation in pelvic structures. She also likely has neuropathic pain from </a:t>
            </a:r>
            <a:r>
              <a:rPr lang="en-US" dirty="0" err="1">
                <a:latin typeface="Calibri"/>
                <a:ea typeface="Calibri"/>
                <a:cs typeface="Calibri"/>
              </a:rPr>
              <a:t>radiati</a:t>
            </a:r>
            <a:r>
              <a:rPr lang="en-US" dirty="0">
                <a:latin typeface="Calibri"/>
                <a:ea typeface="Calibri"/>
                <a:cs typeface="Calibri"/>
              </a:rPr>
              <a:t>on induced sacral plexopathy and peripheral </a:t>
            </a:r>
            <a:r>
              <a:rPr lang="en-US" dirty="0" err="1">
                <a:latin typeface="Calibri"/>
                <a:ea typeface="Calibri"/>
                <a:cs typeface="Calibri"/>
              </a:rPr>
              <a:t>mononeuropath</a:t>
            </a:r>
            <a:r>
              <a:rPr lang="en-US" dirty="0">
                <a:latin typeface="Calibri"/>
                <a:ea typeface="Calibri"/>
                <a:cs typeface="Calibri"/>
              </a:rPr>
              <a:t>ies. She also has some underrecognized </a:t>
            </a:r>
            <a:r>
              <a:rPr lang="en-US" dirty="0" err="1">
                <a:latin typeface="Calibri"/>
                <a:ea typeface="Calibri"/>
                <a:cs typeface="Calibri"/>
              </a:rPr>
              <a:t>nociplastic</a:t>
            </a:r>
            <a:r>
              <a:rPr lang="en-US" dirty="0">
                <a:latin typeface="Calibri"/>
                <a:ea typeface="Calibri"/>
                <a:cs typeface="Calibri"/>
              </a:rPr>
              <a:t> pain after 3 years of </a:t>
            </a:r>
            <a:r>
              <a:rPr lang="en-US" dirty="0" err="1">
                <a:latin typeface="Calibri"/>
                <a:ea typeface="Calibri"/>
                <a:cs typeface="Calibri"/>
              </a:rPr>
              <a:t>chroni</a:t>
            </a:r>
            <a:r>
              <a:rPr lang="en-US" dirty="0">
                <a:latin typeface="Calibri"/>
                <a:ea typeface="Calibri"/>
                <a:cs typeface="Calibri"/>
              </a:rPr>
              <a:t>c pelvic pain with central sensitization </a:t>
            </a:r>
            <a:r>
              <a:rPr lang="en-US" dirty="0" err="1">
                <a:latin typeface="Calibri"/>
                <a:ea typeface="Calibri"/>
                <a:cs typeface="Calibri"/>
              </a:rPr>
              <a:t>ampli</a:t>
            </a:r>
            <a:r>
              <a:rPr lang="en-US" dirty="0">
                <a:latin typeface="Calibri"/>
                <a:ea typeface="Calibri"/>
                <a:cs typeface="Calibri"/>
              </a:rPr>
              <a:t>fying pain. She has been on opioids for years now and is in survivorship/surveillance of cancer that is non-active. She sounds like she has sequela of treatment pain from her cancer. </a:t>
            </a:r>
            <a:endParaRPr lang="en-US"/>
          </a:p>
          <a:p>
            <a:r>
              <a:rPr lang="en-US" dirty="0">
                <a:latin typeface="Calibri"/>
                <a:ea typeface="Calibri"/>
                <a:cs typeface="Calibri"/>
              </a:rPr>
              <a:t>2. Know that chronic pelvic pain after cervical cancer RT affects approximately 38% of survivors at &gt;5 years post-treatment and is significantly more prevalent than in the general population.</a:t>
            </a:r>
            <a:r>
              <a:rPr lang="en-US" baseline="30000" dirty="0">
                <a:latin typeface="Calibri"/>
                <a:ea typeface="Calibri"/>
                <a:cs typeface="Calibri"/>
              </a:rPr>
              <a:t>6-7  </a:t>
            </a:r>
            <a:r>
              <a:rPr lang="en-US" dirty="0">
                <a:latin typeface="Calibri"/>
                <a:ea typeface="Calibri"/>
                <a:cs typeface="Calibri"/>
              </a:rPr>
              <a:t>Given that you are looking at a good prognosis of this patient of </a:t>
            </a:r>
            <a:r>
              <a:rPr lang="en-US" u="sng" dirty="0">
                <a:latin typeface="Calibri"/>
                <a:ea typeface="Calibri"/>
                <a:cs typeface="Calibri"/>
              </a:rPr>
              <a:t>likely years to </a:t>
            </a:r>
            <a:r>
              <a:rPr lang="en-US" dirty="0">
                <a:latin typeface="Calibri"/>
                <a:ea typeface="Calibri"/>
                <a:cs typeface="Calibri"/>
              </a:rPr>
              <a:t>decades—a patient who no longer has life limiting illness to our knowledge, you have to think about how you will manage her pain long-term. Questions I would ask: does your clinic have the bandwidth to follow patients in survivorship? If not, do you refer out to local pain management? This question of when to transition back to the community remains unclear across outpatient palliative care programs and often is examined under a case-by-case basis. If she has had really complicated sequela from cancer treatment, I think most outpatient pall care physicians would keep her under their care, as the bigger questions I always ask myself: " who else would feel comfortable taking on this patient? Are they too complex?" If the answer is, likely no one. It might be best to just keep them if you can! That would be in the best interest of the patient. </a:t>
            </a:r>
            <a:endParaRPr lang="en-US"/>
          </a:p>
          <a:p>
            <a:r>
              <a:rPr lang="en-US" dirty="0">
                <a:latin typeface="Calibri"/>
                <a:ea typeface="Calibri"/>
                <a:cs typeface="Calibri"/>
              </a:rPr>
              <a:t>3. Given good prognosis of years to decades, we should prioritize function, minimizes long-term medication harms, and employ multimodal non-opioid strategies. </a:t>
            </a:r>
          </a:p>
          <a:p>
            <a:r>
              <a:rPr lang="en-US" dirty="0">
                <a:latin typeface="Calibri"/>
                <a:ea typeface="Calibri"/>
                <a:cs typeface="Calibri"/>
              </a:rPr>
              <a:t>-Other questions I ask myself, since we are thinking of treating this pain </a:t>
            </a:r>
            <a:r>
              <a:rPr lang="en-US" dirty="0" err="1">
                <a:latin typeface="Calibri"/>
                <a:ea typeface="Calibri"/>
                <a:cs typeface="Calibri"/>
              </a:rPr>
              <a:t>longterm</a:t>
            </a:r>
            <a:r>
              <a:rPr lang="en-US" dirty="0">
                <a:latin typeface="Calibri"/>
                <a:ea typeface="Calibri"/>
                <a:cs typeface="Calibri"/>
              </a:rPr>
              <a:t>: are full agonist opioids (or even are full agonist opioids at this dose) still appropriate? Is there another safer opioid that can be used for more </a:t>
            </a:r>
            <a:r>
              <a:rPr lang="en-US" dirty="0" err="1">
                <a:latin typeface="Calibri"/>
                <a:ea typeface="Calibri"/>
                <a:cs typeface="Calibri"/>
              </a:rPr>
              <a:t>longterm</a:t>
            </a:r>
            <a:r>
              <a:rPr lang="en-US" dirty="0">
                <a:latin typeface="Calibri"/>
                <a:ea typeface="Calibri"/>
                <a:cs typeface="Calibri"/>
              </a:rPr>
              <a:t> use?</a:t>
            </a:r>
            <a:endParaRPr lang="en-US">
              <a:latin typeface="Aptos" panose="02110004020202020204"/>
              <a:ea typeface="Calibri"/>
              <a:cs typeface="Calibri"/>
            </a:endParaRPr>
          </a:p>
          <a:p>
            <a:r>
              <a:rPr lang="en-US" dirty="0">
                <a:latin typeface="Calibri"/>
                <a:ea typeface="Calibri"/>
                <a:cs typeface="Calibri"/>
              </a:rPr>
              <a:t>- I would consider rotation to </a:t>
            </a:r>
            <a:r>
              <a:rPr lang="en-US" dirty="0" err="1">
                <a:latin typeface="Calibri"/>
                <a:ea typeface="Calibri"/>
                <a:cs typeface="Calibri"/>
              </a:rPr>
              <a:t>buprenophrine</a:t>
            </a:r>
            <a:r>
              <a:rPr lang="en-US" dirty="0">
                <a:latin typeface="Calibri"/>
                <a:ea typeface="Calibri"/>
                <a:cs typeface="Calibri"/>
              </a:rPr>
              <a:t> especially if OME is &gt;50 (as the literature as deemed this OME as "high risk" for overdose). </a:t>
            </a:r>
            <a:endParaRPr lang="en-US">
              <a:latin typeface="Aptos" panose="02110004020202020204"/>
              <a:ea typeface="Calibri"/>
              <a:cs typeface="Calibri"/>
            </a:endParaRPr>
          </a:p>
          <a:p>
            <a:r>
              <a:rPr lang="en-US" dirty="0">
                <a:latin typeface="Calibri"/>
                <a:ea typeface="Calibri"/>
                <a:cs typeface="Calibri"/>
              </a:rPr>
              <a:t>-I would also consider tapering if weaning is not an option to an OME closer to &lt;50. </a:t>
            </a:r>
            <a:endParaRPr lang="en-US">
              <a:latin typeface="Aptos" panose="02110004020202020204"/>
              <a:ea typeface="Calibri"/>
              <a:cs typeface="Calibri"/>
            </a:endParaRPr>
          </a:p>
          <a:p>
            <a:pPr marL="171450" indent="-171450">
              <a:buFont typeface="Arial"/>
              <a:buChar char="•"/>
            </a:pPr>
            <a:r>
              <a:rPr lang="en-US" dirty="0"/>
              <a:t>NCCN Survivorship guidelines state that opioid treatment is sometimes necessary, and the </a:t>
            </a:r>
            <a:r>
              <a:rPr lang="en-US" b="1" dirty="0"/>
              <a:t>lowest appropriate dose should be used for the shortest amount of time possible</a:t>
            </a:r>
            <a:r>
              <a:rPr lang="en-US"/>
              <a:t>. NCCN Adult Cancer Pain guidelines state that opioid dose reduction "should be considered for patients in survivorship or with stable oncologic disease" and list "response to cancer-directed treatment (including extended stable disease)" as a favorable consideration for dose reduction.8</a:t>
            </a:r>
          </a:p>
          <a:p>
            <a:pPr marL="171450" indent="-171450">
              <a:buFont typeface="Arial"/>
              <a:buChar char="•"/>
            </a:pPr>
            <a:r>
              <a:rPr lang="en-US"/>
              <a:t>ASCO guidelines recommend that for patients "no longer receiving active cancer treatment and do not have pain related to ongoing tumor burden," clinicians should follow the ASCO Management of Chronic Pain in Survivors guideline, which recommends opioids only as a trial in refractory cases in carefully  selected patients.  </a:t>
            </a:r>
            <a:endParaRPr lang="en-US">
              <a:latin typeface="Aptos" panose="02110004020202020204"/>
              <a:ea typeface="Calibri"/>
              <a:cs typeface="Calibri"/>
            </a:endParaRPr>
          </a:p>
          <a:p>
            <a:r>
              <a:rPr lang="en-US">
                <a:latin typeface="Calibri"/>
                <a:ea typeface="Calibri"/>
                <a:cs typeface="Calibri"/>
              </a:rPr>
              <a:t>-During this time, I would ensure she is set up with interventional radiology and as much of pelvic pain is also very neuropathic. </a:t>
            </a:r>
            <a:endParaRPr lang="en-US">
              <a:latin typeface="Aptos" panose="02110004020202020204"/>
              <a:ea typeface="Calibri"/>
              <a:cs typeface="Calibri"/>
            </a:endParaRPr>
          </a:p>
          <a:p>
            <a:r>
              <a:rPr lang="en-US" dirty="0">
                <a:latin typeface="Calibri"/>
                <a:ea typeface="Calibri"/>
                <a:cs typeface="Calibri"/>
              </a:rPr>
              <a:t>-I would ensure she is optimized on a </a:t>
            </a:r>
            <a:r>
              <a:rPr lang="en-US" dirty="0" err="1">
                <a:latin typeface="Calibri"/>
                <a:ea typeface="Calibri"/>
                <a:cs typeface="Calibri"/>
              </a:rPr>
              <a:t>gabapentinoid</a:t>
            </a:r>
            <a:r>
              <a:rPr lang="en-US" dirty="0">
                <a:latin typeface="Calibri"/>
                <a:ea typeface="Calibri"/>
                <a:cs typeface="Calibri"/>
              </a:rPr>
              <a:t> and an antidepressant (SNRI, TCA—excellent choices given prognosis, you have the time!)</a:t>
            </a:r>
          </a:p>
          <a:p>
            <a:r>
              <a:rPr lang="en-US" dirty="0">
                <a:latin typeface="Calibri"/>
                <a:ea typeface="Calibri"/>
                <a:cs typeface="Calibri"/>
              </a:rPr>
              <a:t>-Consider pelvic floor PT</a:t>
            </a:r>
          </a:p>
          <a:p>
            <a:r>
              <a:rPr lang="en-US" dirty="0">
                <a:latin typeface="Calibri"/>
                <a:ea typeface="Calibri"/>
                <a:cs typeface="Calibri"/>
              </a:rPr>
              <a:t>-Consider psychological support: CBT, screening for depre</a:t>
            </a:r>
            <a:r>
              <a:rPr lang="en-US">
                <a:latin typeface="Calibri"/>
                <a:ea typeface="Calibri"/>
                <a:cs typeface="Calibri"/>
              </a:rPr>
              <a:t>ssion, anxiety</a:t>
            </a:r>
            <a:r>
              <a:rPr lang="en-US" dirty="0">
                <a:latin typeface="Calibri"/>
                <a:ea typeface="Calibri"/>
                <a:cs typeface="Calibri"/>
              </a:rPr>
              <a:t> </a:t>
            </a:r>
          </a:p>
        </p:txBody>
      </p:sp>
      <p:sp>
        <p:nvSpPr>
          <p:cNvPr id="4" name="Slide Number Placeholder 3"/>
          <p:cNvSpPr>
            <a:spLocks noGrp="1"/>
          </p:cNvSpPr>
          <p:nvPr>
            <p:ph type="sldNum" sz="quarter" idx="5"/>
          </p:nvPr>
        </p:nvSpPr>
        <p:spPr/>
        <p:txBody>
          <a:bodyPr/>
          <a:lstStyle/>
          <a:p>
            <a:fld id="{82E19730-67A9-0A4D-8768-0E0DEBF67182}" type="slidenum">
              <a:rPr lang="en-US" smtClean="0"/>
              <a:t>31</a:t>
            </a:fld>
            <a:endParaRPr lang="en-US"/>
          </a:p>
        </p:txBody>
      </p:sp>
    </p:spTree>
    <p:extLst>
      <p:ext uri="{BB962C8B-B14F-4D97-AF65-F5344CB8AC3E}">
        <p14:creationId xmlns:p14="http://schemas.microsoft.com/office/powerpoint/2010/main" val="994342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73BE3-EDF1-DD1D-8070-BB6CC4EF05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F3F9FB-9E91-4681-3D15-D1FDF1BF7A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C38BE9-6021-C07B-D681-83BF74DC462F}"/>
              </a:ext>
            </a:extLst>
          </p:cNvPr>
          <p:cNvSpPr>
            <a:spLocks noGrp="1"/>
          </p:cNvSpPr>
          <p:nvPr>
            <p:ph type="body" idx="1"/>
          </p:nvPr>
        </p:nvSpPr>
        <p:spPr/>
        <p:txBody>
          <a:bodyPr/>
          <a:lstStyle/>
          <a:p>
            <a:endParaRPr lang="en-US" sz="1200" b="0" i="0" kern="1200">
              <a:solidFill>
                <a:schemeClr val="tx1"/>
              </a:solidFill>
              <a:effectLst/>
              <a:latin typeface="+mn-lt"/>
              <a:ea typeface="+mn-ea"/>
              <a:cs typeface="+mn-cs"/>
            </a:endParaRPr>
          </a:p>
          <a:p>
            <a:endParaRPr lang="en-US"/>
          </a:p>
        </p:txBody>
      </p:sp>
      <p:sp>
        <p:nvSpPr>
          <p:cNvPr id="4" name="Slide Number Placeholder 3">
            <a:extLst>
              <a:ext uri="{FF2B5EF4-FFF2-40B4-BE49-F238E27FC236}">
                <a16:creationId xmlns:a16="http://schemas.microsoft.com/office/drawing/2014/main" id="{3E38E822-9329-3DDD-E567-946E5C304CAE}"/>
              </a:ext>
            </a:extLst>
          </p:cNvPr>
          <p:cNvSpPr>
            <a:spLocks noGrp="1"/>
          </p:cNvSpPr>
          <p:nvPr>
            <p:ph type="sldNum" sz="quarter" idx="5"/>
          </p:nvPr>
        </p:nvSpPr>
        <p:spPr/>
        <p:txBody>
          <a:bodyPr/>
          <a:lstStyle/>
          <a:p>
            <a:fld id="{82E19730-67A9-0A4D-8768-0E0DEBF67182}" type="slidenum">
              <a:rPr lang="en-US" smtClean="0"/>
              <a:t>10</a:t>
            </a:fld>
            <a:endParaRPr lang="en-US"/>
          </a:p>
        </p:txBody>
      </p:sp>
    </p:spTree>
    <p:extLst>
      <p:ext uri="{BB962C8B-B14F-4D97-AF65-F5344CB8AC3E}">
        <p14:creationId xmlns:p14="http://schemas.microsoft.com/office/powerpoint/2010/main" val="185263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82E19730-67A9-0A4D-8768-0E0DEBF67182}" type="slidenum">
              <a:rPr lang="en-US" smtClean="0"/>
              <a:t>11</a:t>
            </a:fld>
            <a:endParaRPr lang="en-US"/>
          </a:p>
        </p:txBody>
      </p:sp>
    </p:spTree>
    <p:extLst>
      <p:ext uri="{BB962C8B-B14F-4D97-AF65-F5344CB8AC3E}">
        <p14:creationId xmlns:p14="http://schemas.microsoft.com/office/powerpoint/2010/main" val="23413035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2F162-D644-266C-30E6-819C15DFC3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333D58-E7F3-D37A-31D5-DA1F711473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E51955-259A-874A-E93C-1E52C45942B3}"/>
              </a:ext>
            </a:extLst>
          </p:cNvPr>
          <p:cNvSpPr>
            <a:spLocks noGrp="1"/>
          </p:cNvSpPr>
          <p:nvPr>
            <p:ph type="body" idx="1"/>
          </p:nvPr>
        </p:nvSpPr>
        <p:spPr/>
        <p:txBody>
          <a:bodyPr/>
          <a:lstStyle/>
          <a:p>
            <a:endParaRPr lang="en-US" sz="1200" b="0" i="0" kern="1200">
              <a:solidFill>
                <a:schemeClr val="tx1"/>
              </a:solidFill>
              <a:effectLst/>
              <a:latin typeface="+mn-lt"/>
              <a:ea typeface="+mn-ea"/>
              <a:cs typeface="+mn-cs"/>
            </a:endParaRPr>
          </a:p>
          <a:p>
            <a:endParaRPr lang="en-US"/>
          </a:p>
        </p:txBody>
      </p:sp>
      <p:sp>
        <p:nvSpPr>
          <p:cNvPr id="4" name="Slide Number Placeholder 3">
            <a:extLst>
              <a:ext uri="{FF2B5EF4-FFF2-40B4-BE49-F238E27FC236}">
                <a16:creationId xmlns:a16="http://schemas.microsoft.com/office/drawing/2014/main" id="{BCC55368-6551-6B1F-4094-321D8B1244F9}"/>
              </a:ext>
            </a:extLst>
          </p:cNvPr>
          <p:cNvSpPr>
            <a:spLocks noGrp="1"/>
          </p:cNvSpPr>
          <p:nvPr>
            <p:ph type="sldNum" sz="quarter" idx="5"/>
          </p:nvPr>
        </p:nvSpPr>
        <p:spPr/>
        <p:txBody>
          <a:bodyPr/>
          <a:lstStyle/>
          <a:p>
            <a:fld id="{82E19730-67A9-0A4D-8768-0E0DEBF67182}" type="slidenum">
              <a:rPr lang="en-US" smtClean="0"/>
              <a:t>12</a:t>
            </a:fld>
            <a:endParaRPr lang="en-US"/>
          </a:p>
        </p:txBody>
      </p:sp>
    </p:spTree>
    <p:extLst>
      <p:ext uri="{BB962C8B-B14F-4D97-AF65-F5344CB8AC3E}">
        <p14:creationId xmlns:p14="http://schemas.microsoft.com/office/powerpoint/2010/main" val="3182116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82E19730-67A9-0A4D-8768-0E0DEBF67182}" type="slidenum">
              <a:rPr lang="en-US" smtClean="0"/>
              <a:t>13</a:t>
            </a:fld>
            <a:endParaRPr lang="en-US"/>
          </a:p>
        </p:txBody>
      </p:sp>
    </p:spTree>
    <p:extLst>
      <p:ext uri="{BB962C8B-B14F-4D97-AF65-F5344CB8AC3E}">
        <p14:creationId xmlns:p14="http://schemas.microsoft.com/office/powerpoint/2010/main" val="650811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2CF7F-B50D-42F6-1758-D246A099B8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4FBB10-C590-8972-6D3D-461937E4F2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CE473A-324D-412C-B406-991424CA297E}"/>
              </a:ext>
            </a:extLst>
          </p:cNvPr>
          <p:cNvSpPr>
            <a:spLocks noGrp="1"/>
          </p:cNvSpPr>
          <p:nvPr>
            <p:ph type="body" idx="1"/>
          </p:nvPr>
        </p:nvSpPr>
        <p:spPr/>
        <p:txBody>
          <a:bodyPr/>
          <a:lstStyle/>
          <a:p>
            <a:endParaRPr lang="en-US" sz="1200" b="0" i="0" kern="1200">
              <a:solidFill>
                <a:schemeClr val="tx1"/>
              </a:solidFill>
              <a:effectLst/>
              <a:latin typeface="+mn-lt"/>
              <a:ea typeface="+mn-ea"/>
              <a:cs typeface="+mn-cs"/>
            </a:endParaRPr>
          </a:p>
          <a:p>
            <a:endParaRPr lang="en-US"/>
          </a:p>
        </p:txBody>
      </p:sp>
      <p:sp>
        <p:nvSpPr>
          <p:cNvPr id="4" name="Slide Number Placeholder 3">
            <a:extLst>
              <a:ext uri="{FF2B5EF4-FFF2-40B4-BE49-F238E27FC236}">
                <a16:creationId xmlns:a16="http://schemas.microsoft.com/office/drawing/2014/main" id="{9035C31D-4816-CD27-195C-931E1EE6426F}"/>
              </a:ext>
            </a:extLst>
          </p:cNvPr>
          <p:cNvSpPr>
            <a:spLocks noGrp="1"/>
          </p:cNvSpPr>
          <p:nvPr>
            <p:ph type="sldNum" sz="quarter" idx="5"/>
          </p:nvPr>
        </p:nvSpPr>
        <p:spPr/>
        <p:txBody>
          <a:bodyPr/>
          <a:lstStyle/>
          <a:p>
            <a:fld id="{82E19730-67A9-0A4D-8768-0E0DEBF67182}" type="slidenum">
              <a:rPr lang="en-US" smtClean="0"/>
              <a:t>14</a:t>
            </a:fld>
            <a:endParaRPr lang="en-US"/>
          </a:p>
        </p:txBody>
      </p:sp>
    </p:spTree>
    <p:extLst>
      <p:ext uri="{BB962C8B-B14F-4D97-AF65-F5344CB8AC3E}">
        <p14:creationId xmlns:p14="http://schemas.microsoft.com/office/powerpoint/2010/main" val="2140535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DC5B0-6709-D8E4-D058-C8DD1EA2D9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690583-05CE-3E85-4021-F60C71A590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3A646A-A08B-6327-A7DD-5F2119C24061}"/>
              </a:ext>
            </a:extLst>
          </p:cNvPr>
          <p:cNvSpPr>
            <a:spLocks noGrp="1"/>
          </p:cNvSpPr>
          <p:nvPr>
            <p:ph type="body" idx="1"/>
          </p:nvPr>
        </p:nvSpPr>
        <p:spPr/>
        <p:txBody>
          <a:bodyPr/>
          <a:lstStyle/>
          <a:p>
            <a:r>
              <a:rPr lang="en-US"/>
              <a:t>FACILITATOR:</a:t>
            </a:r>
          </a:p>
          <a:p>
            <a:pPr marL="342900" indent="-342900">
              <a:buAutoNum type="arabicPeriod"/>
            </a:pPr>
            <a:r>
              <a:rPr lang="en-US"/>
              <a:t>This patient has neuropathic pain, likely CIPN from prior cancer treatment.</a:t>
            </a:r>
          </a:p>
          <a:p>
            <a:pPr marL="342900" indent="-342900">
              <a:buAutoNum type="arabicPeriod"/>
            </a:pPr>
            <a:r>
              <a:rPr lang="en-US"/>
              <a:t>This individual has cancer in remission with a prognosis of more than </a:t>
            </a:r>
            <a:r>
              <a:rPr lang="en-US" u="sng"/>
              <a:t>months to years.</a:t>
            </a:r>
          </a:p>
          <a:p>
            <a:pPr marL="342900" indent="-342900">
              <a:buAutoNum type="arabicPeriod"/>
            </a:pPr>
            <a:r>
              <a:rPr lang="en-US"/>
              <a:t>Given that it is important here to think about neuropathic pain management in terms of longitudinal management over months to years, it is helpful to consider the following:</a:t>
            </a:r>
          </a:p>
          <a:p>
            <a:pPr marL="914400" lvl="1" indent="-342900">
              <a:buFont typeface="Courier New"/>
              <a:buChar char="o"/>
            </a:pPr>
            <a:r>
              <a:rPr lang="en-US" dirty="0"/>
              <a:t>First line pharmacologic therapy should include </a:t>
            </a:r>
            <a:r>
              <a:rPr lang="en-US" dirty="0" err="1"/>
              <a:t>gabapentinoids</a:t>
            </a:r>
            <a:r>
              <a:rPr lang="en-US" dirty="0"/>
              <a:t> (gabapentin, pregabalin), SNRIs (duloxetine, venlafaxine), TCAs (however be careful in older adults), topical lidocaine, and high-concentrated capsaicin patches. I often will start with gabapentin and try to optimize this if possible. If unable to optimize, I will often rotate to pregabalin. Remember, that if a TCA must be used in an older adult (2023 Beers criteria recommends against this), the secondary amines — nortriptyline and desipramine — are preferred over tertiary amines (amitriptyline, imipramine, doxepin) as they have less anticholinergic, sedative, and hypotensive side effects.</a:t>
            </a:r>
          </a:p>
          <a:p>
            <a:pPr marL="914400" lvl="1" indent="-342900">
              <a:buFont typeface="Courier New"/>
              <a:buChar char="o"/>
            </a:pPr>
            <a:r>
              <a:rPr lang="en-US"/>
              <a:t>Adjunctive therapies: including adjuncts that may take time is appropriate and should be included in a multimodal regimen. Often if the gabapentin or pregabalin is not helpful enough or unable to be optimized, I will add or rotate to another agent (i.e., SNRI like duloxetine, TCA, topical lidocaine, or high-concentrated capsaicin patches). I also consider enrolling/registering patients for low THC oil in your state if allowed. </a:t>
            </a:r>
          </a:p>
          <a:p>
            <a:pPr marL="914400" lvl="1" indent="-342900">
              <a:buFont typeface="Courier New"/>
              <a:buChar char="o"/>
            </a:pPr>
            <a:r>
              <a:rPr lang="en-US" dirty="0"/>
              <a:t>Non-pharmacologic therapies to consider include: CBT, exercise, neuromodulation (PNS, acupuncture) with good prognosis &gt; weeks or months</a:t>
            </a:r>
          </a:p>
          <a:p>
            <a:pPr indent="-342900">
              <a:buAutoNum type="arabicPeriod"/>
            </a:pPr>
            <a:r>
              <a:rPr lang="en-US" dirty="0"/>
              <a:t>Alternatively, if prognosis was shorter such as days to short weeks, I would consider something more fast-acting for severe CIPN, as many of the standard adjuvant analgesics for neuropathic pain (SNRIs, </a:t>
            </a:r>
            <a:r>
              <a:rPr lang="en-US" dirty="0" err="1"/>
              <a:t>gabapentinoids</a:t>
            </a:r>
            <a:r>
              <a:rPr lang="en-US" dirty="0"/>
              <a:t>, TCAs) require days to weeks to reach therapeutic effect. Instead, fast-acting interventions focused on comfort are most appropriate. Opioids are often last-line in neuropathic pain but have a fast onset of action and thus are mainstay in moderate to severe neuropathic pain in the dying patient. You can consider opioids (i.e., start with lowest potent like morphine) + gabapentin, if the patient can take PO ,as this has been shown to be more effective than either alone. I would deprioritize SNRIs like duloxetine, as they take several weeks to </a:t>
            </a:r>
            <a:r>
              <a:rPr lang="en-US" b="0" dirty="0"/>
              <a:t>become therapeutic. </a:t>
            </a:r>
            <a:r>
              <a:rPr lang="en-US" b="0" dirty="0" err="1"/>
              <a:t>Gabapentinoids</a:t>
            </a:r>
            <a:r>
              <a:rPr lang="en-US" b="0" dirty="0"/>
              <a:t> may be reasonable if short weeks. </a:t>
            </a:r>
            <a:r>
              <a:rPr lang="en-US" sz="1200" b="0" i="0" kern="1200" dirty="0">
                <a:solidFill>
                  <a:schemeClr val="tx1"/>
                </a:solidFill>
                <a:effectLst/>
                <a:latin typeface="+mn-lt"/>
                <a:ea typeface="+mn-ea"/>
                <a:cs typeface="+mn-cs"/>
              </a:rPr>
              <a:t>Exercise, CBT, acupuncture, scrambler therapy are impractical if time is short. Consider dexamethasone, topical lidocaine, and ketamine for refractory pain as these are faster acting.</a:t>
            </a:r>
            <a:endParaRPr lang="en-US"/>
          </a:p>
          <a:p>
            <a:pPr marL="228600" marR="0" lvl="0" indent="-228600" algn="l" defTabSz="914400" rtl="0" eaLnBrk="1" fontAlgn="auto" latinLnBrk="0" hangingPunct="1">
              <a:lnSpc>
                <a:spcPct val="100000"/>
              </a:lnSpc>
              <a:spcBef>
                <a:spcPts val="0"/>
              </a:spcBef>
              <a:spcAft>
                <a:spcPts val="0"/>
              </a:spcAft>
              <a:buClrTx/>
              <a:buSzTx/>
              <a:buAutoNum type="arabicPeriod"/>
              <a:tabLst/>
              <a:defRPr/>
            </a:pPr>
            <a:endParaRPr lang="en-US"/>
          </a:p>
          <a:p>
            <a:pPr marL="228600" marR="0" lvl="0" indent="-228600" algn="l" defTabSz="914400" rtl="0" eaLnBrk="1" fontAlgn="auto" latinLnBrk="0" hangingPunct="1">
              <a:lnSpc>
                <a:spcPct val="100000"/>
              </a:lnSpc>
              <a:spcBef>
                <a:spcPts val="0"/>
              </a:spcBef>
              <a:spcAft>
                <a:spcPts val="0"/>
              </a:spcAft>
              <a:buClrTx/>
              <a:buSzTx/>
              <a:buAutoNum type="arabicPeriod"/>
              <a:tabLst/>
              <a:defRPr/>
            </a:pPr>
            <a:endParaRPr lang="en-US"/>
          </a:p>
          <a:p>
            <a:endParaRPr lang="en-US"/>
          </a:p>
          <a:p>
            <a:endParaRPr lang="en-US"/>
          </a:p>
          <a:p>
            <a:endParaRPr lang="en-US"/>
          </a:p>
        </p:txBody>
      </p:sp>
      <p:sp>
        <p:nvSpPr>
          <p:cNvPr id="4" name="Slide Number Placeholder 3">
            <a:extLst>
              <a:ext uri="{FF2B5EF4-FFF2-40B4-BE49-F238E27FC236}">
                <a16:creationId xmlns:a16="http://schemas.microsoft.com/office/drawing/2014/main" id="{D3129DEA-82D4-14B3-9B3D-A4EE34908BA7}"/>
              </a:ext>
            </a:extLst>
          </p:cNvPr>
          <p:cNvSpPr>
            <a:spLocks noGrp="1"/>
          </p:cNvSpPr>
          <p:nvPr>
            <p:ph type="sldNum" sz="quarter" idx="5"/>
          </p:nvPr>
        </p:nvSpPr>
        <p:spPr/>
        <p:txBody>
          <a:bodyPr/>
          <a:lstStyle/>
          <a:p>
            <a:fld id="{82E19730-67A9-0A4D-8768-0E0DEBF67182}" type="slidenum">
              <a:rPr lang="en-US" smtClean="0"/>
              <a:t>21</a:t>
            </a:fld>
            <a:endParaRPr lang="en-US"/>
          </a:p>
        </p:txBody>
      </p:sp>
    </p:spTree>
    <p:extLst>
      <p:ext uri="{BB962C8B-B14F-4D97-AF65-F5344CB8AC3E}">
        <p14:creationId xmlns:p14="http://schemas.microsoft.com/office/powerpoint/2010/main" val="4117259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CF598-57B4-48BC-2F06-19212D0747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A74539-7FDD-FE37-8842-F2C0F01EE4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638D20-DDAF-994C-92CE-4DFBFB12E257}"/>
              </a:ext>
            </a:extLst>
          </p:cNvPr>
          <p:cNvSpPr>
            <a:spLocks noGrp="1"/>
          </p:cNvSpPr>
          <p:nvPr>
            <p:ph type="body" idx="1"/>
          </p:nvPr>
        </p:nvSpPr>
        <p:spPr/>
        <p:txBody>
          <a:bodyPr/>
          <a:lstStyle/>
          <a:p>
            <a:pPr marL="0" indent="0">
              <a:buFont typeface="+mj-lt"/>
              <a:buNone/>
            </a:pPr>
            <a:r>
              <a:rPr lang="en-US"/>
              <a:t>FACILITATOR:</a:t>
            </a:r>
          </a:p>
          <a:p>
            <a:pPr marL="228600" indent="-228600">
              <a:buFont typeface="+mj-lt"/>
              <a:buAutoNum type="arabicPeriod"/>
            </a:pPr>
            <a:r>
              <a:rPr lang="en-US"/>
              <a:t>Pain in HS is nociceptive, stimulant-dependent, and neuropathic.</a:t>
            </a:r>
          </a:p>
          <a:p>
            <a:pPr marL="228600" indent="-228600">
              <a:buFontTx/>
              <a:buAutoNum type="arabicPeriod"/>
            </a:pPr>
            <a:r>
              <a:rPr lang="en-US"/>
              <a:t>Prognosis is </a:t>
            </a:r>
            <a:r>
              <a:rPr lang="en-US" u="sng"/>
              <a:t>likely months to years.</a:t>
            </a:r>
            <a:r>
              <a:rPr lang="en-US"/>
              <a:t> However, it is known that HS confers an independent increase in all-cause mortality with a Finnish study that reported a decreased life-expectancy of approximately 15 years (primarily for CVD and neoplasms).</a:t>
            </a:r>
            <a:r>
              <a:rPr lang="en-US" baseline="30000" dirty="0"/>
              <a:t>13 </a:t>
            </a:r>
          </a:p>
          <a:p>
            <a:pPr marL="228600" indent="-228600">
              <a:buFontTx/>
              <a:buAutoNum type="arabicPeriod"/>
              <a:defRPr/>
            </a:pPr>
            <a:r>
              <a:rPr lang="en-US" dirty="0"/>
              <a:t>Given that this patient has years, albeit less than the average person by ~15 years, biologic therapy is cornerstone for moderate to severe HS therapy and helps with pain management. Severe HS (Hurley III) is typically best managed with combined biologic and surgical therapy where biologics should not be interrupted perioperatively of </a:t>
            </a:r>
            <a:r>
              <a:rPr lang="en-US" err="1"/>
              <a:t>dermatosurgical</a:t>
            </a:r>
            <a:r>
              <a:rPr lang="en-US" dirty="0"/>
              <a:t> procedures. First, try topical analgesics (i.e., lidocaine, diclofenac), then NSAIDs/APAP, then tramadol or buprenorphine (both have neuropathic properties), then conventional full agonist opioids as last line. Also consider adding neuropathic adjuvants including </a:t>
            </a:r>
            <a:r>
              <a:rPr lang="en-US" err="1"/>
              <a:t>gabapentinoids</a:t>
            </a:r>
            <a:r>
              <a:rPr lang="en-US" dirty="0"/>
              <a:t>, SNRIs, or TCAs. Psychologic comorbidities should be considered in HS. Adding SNRIs or TCAs to help with neuropathic pain may also help with mood as well (many of these patients </a:t>
            </a:r>
            <a:r>
              <a:rPr lang="en-US" err="1"/>
              <a:t>suff</a:t>
            </a:r>
            <a:r>
              <a:rPr lang="en-US" dirty="0"/>
              <a:t>er from comorbid underlying uncontro</a:t>
            </a:r>
            <a:r>
              <a:rPr lang="en-US"/>
              <a:t>lled mental illness) </a:t>
            </a:r>
          </a:p>
          <a:p>
            <a:r>
              <a:rPr lang="en-US"/>
              <a:t>												</a:t>
            </a:r>
          </a:p>
          <a:p>
            <a:endParaRPr lang="en-US"/>
          </a:p>
        </p:txBody>
      </p:sp>
      <p:sp>
        <p:nvSpPr>
          <p:cNvPr id="4" name="Slide Number Placeholder 3">
            <a:extLst>
              <a:ext uri="{FF2B5EF4-FFF2-40B4-BE49-F238E27FC236}">
                <a16:creationId xmlns:a16="http://schemas.microsoft.com/office/drawing/2014/main" id="{E34FAAF6-4408-ADC9-01BF-7BFC471DB36F}"/>
              </a:ext>
            </a:extLst>
          </p:cNvPr>
          <p:cNvSpPr>
            <a:spLocks noGrp="1"/>
          </p:cNvSpPr>
          <p:nvPr>
            <p:ph type="sldNum" sz="quarter" idx="5"/>
          </p:nvPr>
        </p:nvSpPr>
        <p:spPr/>
        <p:txBody>
          <a:bodyPr/>
          <a:lstStyle/>
          <a:p>
            <a:fld id="{82E19730-67A9-0A4D-8768-0E0DEBF67182}" type="slidenum">
              <a:rPr lang="en-US" smtClean="0"/>
              <a:t>23</a:t>
            </a:fld>
            <a:endParaRPr lang="en-US"/>
          </a:p>
        </p:txBody>
      </p:sp>
    </p:spTree>
    <p:extLst>
      <p:ext uri="{BB962C8B-B14F-4D97-AF65-F5344CB8AC3E}">
        <p14:creationId xmlns:p14="http://schemas.microsoft.com/office/powerpoint/2010/main" val="9626548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a:t>This patient has nociceptive and potentially </a:t>
            </a:r>
            <a:r>
              <a:rPr lang="en-US" err="1"/>
              <a:t>nociplastic</a:t>
            </a:r>
            <a:r>
              <a:rPr lang="en-US"/>
              <a:t> pain due to treatment at multiple sites</a:t>
            </a:r>
          </a:p>
          <a:p>
            <a:pPr marL="228600" indent="-228600">
              <a:buAutoNum type="arabicPeriod"/>
            </a:pPr>
            <a:r>
              <a:rPr lang="en-US"/>
              <a:t>Prognosis in patient with PAH and NYHA class III or IV symptoms is poor with a median survival of 6 months without </a:t>
            </a:r>
            <a:r>
              <a:rPr lang="en-US" err="1"/>
              <a:t>treatmen</a:t>
            </a:r>
            <a:r>
              <a:rPr lang="en-US"/>
              <a:t>t and 3-year survival of ~40% even with treatment </a:t>
            </a:r>
            <a:r>
              <a:rPr lang="en-US" baseline="30000"/>
              <a:t>14-15. </a:t>
            </a:r>
            <a:r>
              <a:rPr lang="en-US"/>
              <a:t>6-minute walk distance testing and BNP/NT-</a:t>
            </a:r>
            <a:r>
              <a:rPr lang="en-US" err="1"/>
              <a:t>proBNP</a:t>
            </a:r>
            <a:r>
              <a:rPr lang="en-US"/>
              <a:t> can also help with prognostication. Risk stratification can also be done utilizing the REVEAL 2.0 and ESC/ERS models. </a:t>
            </a:r>
          </a:p>
          <a:p>
            <a:pPr marL="228600" indent="-228600">
              <a:buAutoNum type="arabicPeriod"/>
            </a:pPr>
            <a:r>
              <a:rPr lang="en-US">
                <a:solidFill>
                  <a:srgbClr val="212121"/>
                </a:solidFill>
                <a:highlight>
                  <a:srgbClr val="FFFFFF"/>
                </a:highlight>
              </a:rPr>
              <a:t>Given that prognosis may be months to short years even with treatment with NYHA class IV symptoms, it would be best to start first with OTC APAP and NSAIDs. Care with NSAIDs </a:t>
            </a:r>
            <a:r>
              <a:rPr lang="en-US" err="1">
                <a:solidFill>
                  <a:srgbClr val="212121"/>
                </a:solidFill>
                <a:highlight>
                  <a:srgbClr val="FFFFFF"/>
                </a:highlight>
              </a:rPr>
              <a:t>mus</a:t>
            </a:r>
            <a:r>
              <a:rPr lang="en-US">
                <a:solidFill>
                  <a:srgbClr val="212121"/>
                </a:solidFill>
                <a:highlight>
                  <a:srgbClr val="FFFFFF"/>
                </a:highlight>
              </a:rPr>
              <a:t>t be given however given concerns for right heart failure or renal function. If pain is very severe could consider buprenorphine. If time was shorter such as weeks to short months, one could also </a:t>
            </a:r>
            <a:r>
              <a:rPr lang="en-US" err="1">
                <a:solidFill>
                  <a:srgbClr val="212121"/>
                </a:solidFill>
                <a:highlight>
                  <a:srgbClr val="FFFFFF"/>
                </a:highlight>
              </a:rPr>
              <a:t>conside</a:t>
            </a:r>
            <a:r>
              <a:rPr lang="en-US">
                <a:solidFill>
                  <a:srgbClr val="212121"/>
                </a:solidFill>
                <a:highlight>
                  <a:srgbClr val="FFFFFF"/>
                </a:highlight>
              </a:rPr>
              <a:t>r other full agonist opioids to focus on  comfort. Side effects of treatment may improve over time. Not that IV prostacyclin therapy cannot be abruptly stopped as this may cause acute right heart failure and death. </a:t>
            </a:r>
          </a:p>
        </p:txBody>
      </p:sp>
      <p:sp>
        <p:nvSpPr>
          <p:cNvPr id="4" name="Slide Number Placeholder 3"/>
          <p:cNvSpPr>
            <a:spLocks noGrp="1"/>
          </p:cNvSpPr>
          <p:nvPr>
            <p:ph type="sldNum" sz="quarter" idx="5"/>
          </p:nvPr>
        </p:nvSpPr>
        <p:spPr/>
        <p:txBody>
          <a:bodyPr/>
          <a:lstStyle/>
          <a:p>
            <a:fld id="{82E19730-67A9-0A4D-8768-0E0DEBF67182}" type="slidenum">
              <a:rPr lang="en-US" smtClean="0"/>
              <a:t>25</a:t>
            </a:fld>
            <a:endParaRPr lang="en-US"/>
          </a:p>
        </p:txBody>
      </p:sp>
    </p:spTree>
    <p:extLst>
      <p:ext uri="{BB962C8B-B14F-4D97-AF65-F5344CB8AC3E}">
        <p14:creationId xmlns:p14="http://schemas.microsoft.com/office/powerpoint/2010/main" val="27365854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Cover3">
    <p:bg>
      <p:bgPr>
        <a:solidFill>
          <a:schemeClr val="dk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3"/>
          <a:stretch>
            <a:fillRect/>
          </a:stretch>
        </p:blipFill>
        <p:spPr>
          <a:xfrm>
            <a:off x="838200" y="846660"/>
            <a:ext cx="1846371" cy="784708"/>
          </a:xfrm>
          <a:prstGeom prst="rect">
            <a:avLst/>
          </a:prstGeom>
        </p:spPr>
      </p:pic>
      <p:pic>
        <p:nvPicPr>
          <p:cNvPr id="3" name="Google Shape;14;p40" descr="A blue and black background&#10;&#10;Description automatically generated">
            <a:extLst>
              <a:ext uri="{FF2B5EF4-FFF2-40B4-BE49-F238E27FC236}">
                <a16:creationId xmlns:a16="http://schemas.microsoft.com/office/drawing/2014/main" id="{4000519C-31A7-4D30-9B1E-81E52D247CF5}"/>
              </a:ext>
            </a:extLst>
          </p:cNvPr>
          <p:cNvPicPr preferRelativeResize="0"/>
          <p:nvPr userDrawn="1"/>
        </p:nvPicPr>
        <p:blipFill rotWithShape="1">
          <a:blip r:embed="rId4">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236141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Shape 71"/>
        <p:cNvGrpSpPr/>
        <p:nvPr/>
      </p:nvGrpSpPr>
      <p:grpSpPr>
        <a:xfrm>
          <a:off x="0" y="0"/>
          <a:ext cx="0" cy="0"/>
          <a:chOff x="0" y="0"/>
          <a:chExt cx="0" cy="0"/>
        </a:xfrm>
      </p:grpSpPr>
      <p:pic>
        <p:nvPicPr>
          <p:cNvPr id="5" name="Google Shape;61;p44">
            <a:extLst>
              <a:ext uri="{FF2B5EF4-FFF2-40B4-BE49-F238E27FC236}">
                <a16:creationId xmlns:a16="http://schemas.microsoft.com/office/drawing/2014/main" id="{206C9EE3-38D4-B4C8-E683-2E5CC48DC84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 name="Text Placeholder 2">
            <a:extLst>
              <a:ext uri="{FF2B5EF4-FFF2-40B4-BE49-F238E27FC236}">
                <a16:creationId xmlns:a16="http://schemas.microsoft.com/office/drawing/2014/main" id="{27CA1159-9032-5DAC-A75C-F0DB7DD38F3D}"/>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
        <p:nvSpPr>
          <p:cNvPr id="72" name="Google Shape;72;p4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 name="Text Placeholder 2">
            <a:extLst>
              <a:ext uri="{FF2B5EF4-FFF2-40B4-BE49-F238E27FC236}">
                <a16:creationId xmlns:a16="http://schemas.microsoft.com/office/drawing/2014/main" id="{C0722614-505A-6B12-70F0-3140176521DC}"/>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1357841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wo Content" preserve="1" userDrawn="1">
  <p:cSld name="Two Content, Grey Background">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8AE632F9-5CE9-0DAE-BB11-319C74612665}"/>
              </a:ext>
            </a:extLst>
          </p:cNvPr>
          <p:cNvSpPr/>
          <p:nvPr userDrawn="1"/>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82" name="Google Shape;82;p47"/>
          <p:cNvSpPr txBox="1"/>
          <p:nvPr/>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5" name="Picture 4" descr="A black background with a black square&#10;&#10;AI-generated content may be incorrect.">
            <a:extLst>
              <a:ext uri="{FF2B5EF4-FFF2-40B4-BE49-F238E27FC236}">
                <a16:creationId xmlns:a16="http://schemas.microsoft.com/office/drawing/2014/main" id="{7651A762-E441-A716-B488-4D4E509FD3FC}"/>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6" name="Text Placeholder 2">
            <a:extLst>
              <a:ext uri="{FF2B5EF4-FFF2-40B4-BE49-F238E27FC236}">
                <a16:creationId xmlns:a16="http://schemas.microsoft.com/office/drawing/2014/main" id="{7A15A210-683F-A31F-3DA7-4266FEE1630E}"/>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
        <p:nvSpPr>
          <p:cNvPr id="7" name="Text Placeholder 2">
            <a:extLst>
              <a:ext uri="{FF2B5EF4-FFF2-40B4-BE49-F238E27FC236}">
                <a16:creationId xmlns:a16="http://schemas.microsoft.com/office/drawing/2014/main" id="{160696F6-5851-BF97-4882-77CDD66E7EDF}"/>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414911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wo Content" preserve="1" userDrawn="1">
  <p:cSld name="2_Two Content">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F5B8E608-B94A-7325-15DB-85219D4EB2E8}"/>
              </a:ext>
            </a:extLst>
          </p:cNvPr>
          <p:cNvSpPr/>
          <p:nvPr userDrawn="1"/>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82" name="Google Shape;82;p47"/>
          <p:cNvSpPr txBox="1"/>
          <p:nvPr/>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6" name="Picture 5" descr="A black background with a black square&#10;&#10;AI-generated content may be incorrect.">
            <a:extLst>
              <a:ext uri="{FF2B5EF4-FFF2-40B4-BE49-F238E27FC236}">
                <a16:creationId xmlns:a16="http://schemas.microsoft.com/office/drawing/2014/main" id="{ABBDCC61-E1D3-2CF5-3FBD-94E908EB78E6}"/>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5" name="Text Placeholder 2">
            <a:extLst>
              <a:ext uri="{FF2B5EF4-FFF2-40B4-BE49-F238E27FC236}">
                <a16:creationId xmlns:a16="http://schemas.microsoft.com/office/drawing/2014/main" id="{376C10ED-E9FE-7C74-806D-8C81A5DA5B46}"/>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
        <p:nvSpPr>
          <p:cNvPr id="7" name="Text Placeholder 2">
            <a:extLst>
              <a:ext uri="{FF2B5EF4-FFF2-40B4-BE49-F238E27FC236}">
                <a16:creationId xmlns:a16="http://schemas.microsoft.com/office/drawing/2014/main" id="{CDD35AE2-82E4-D1EB-435C-7D42101A19C8}"/>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2724915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101" name="Google Shape;101;p50"/>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Tree>
    <p:extLst>
      <p:ext uri="{BB962C8B-B14F-4D97-AF65-F5344CB8AC3E}">
        <p14:creationId xmlns:p14="http://schemas.microsoft.com/office/powerpoint/2010/main" val="3210319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reserve="1">
  <p:cSld name="2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09"/>
            <a:ext cx="12192000" cy="5138991"/>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5" name="Google Shape;98;p49">
            <a:extLst>
              <a:ext uri="{FF2B5EF4-FFF2-40B4-BE49-F238E27FC236}">
                <a16:creationId xmlns:a16="http://schemas.microsoft.com/office/drawing/2014/main" id="{4E400A15-E6A1-4EA0-35CF-D3A258A3B733}"/>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6" name="Picture 5" descr="A black background with a black square&#10;&#10;AI-generated content may be incorrect.">
            <a:extLst>
              <a:ext uri="{FF2B5EF4-FFF2-40B4-BE49-F238E27FC236}">
                <a16:creationId xmlns:a16="http://schemas.microsoft.com/office/drawing/2014/main" id="{49FA0C0A-7850-7328-A986-F31DA19ECC7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94575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10"/>
            <a:ext cx="12192000" cy="5138990"/>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5" name="Google Shape;98;p49">
            <a:extLst>
              <a:ext uri="{FF2B5EF4-FFF2-40B4-BE49-F238E27FC236}">
                <a16:creationId xmlns:a16="http://schemas.microsoft.com/office/drawing/2014/main" id="{4E400A15-E6A1-4EA0-35CF-D3A258A3B733}"/>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6" name="Picture 5" descr="A black background with a black square&#10;&#10;AI-generated content may be incorrect.">
            <a:extLst>
              <a:ext uri="{FF2B5EF4-FFF2-40B4-BE49-F238E27FC236}">
                <a16:creationId xmlns:a16="http://schemas.microsoft.com/office/drawing/2014/main" id="{D9673487-1229-93DA-C32B-5FA057F1B708}"/>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229104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reserve="1">
  <p:cSld name="1_Blank">
    <p:spTree>
      <p:nvGrpSpPr>
        <p:cNvPr id="1" name="Shape 102"/>
        <p:cNvGrpSpPr/>
        <p:nvPr/>
      </p:nvGrpSpPr>
      <p:grpSpPr>
        <a:xfrm>
          <a:off x="0" y="0"/>
          <a:ext cx="0" cy="0"/>
          <a:chOff x="0" y="0"/>
          <a:chExt cx="0" cy="0"/>
        </a:xfrm>
      </p:grpSpPr>
    </p:spTree>
    <p:extLst>
      <p:ext uri="{BB962C8B-B14F-4D97-AF65-F5344CB8AC3E}">
        <p14:creationId xmlns:p14="http://schemas.microsoft.com/office/powerpoint/2010/main" val="17403371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bg1">
            <a:lumMod val="95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6" name="Google Shape;98;p49">
            <a:extLst>
              <a:ext uri="{FF2B5EF4-FFF2-40B4-BE49-F238E27FC236}">
                <a16:creationId xmlns:a16="http://schemas.microsoft.com/office/drawing/2014/main" id="{A924414B-5B50-A294-E2DA-1A6A70FE0965}"/>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3" name="Picture 2" descr="A black background with a black square&#10;&#10;AI-generated content may be incorrect.">
            <a:extLst>
              <a:ext uri="{FF2B5EF4-FFF2-40B4-BE49-F238E27FC236}">
                <a16:creationId xmlns:a16="http://schemas.microsoft.com/office/drawing/2014/main" id="{7DEB4CEE-043F-D6D6-A50F-EC9EBA442C32}"/>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428302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1">
            <a:lumMod val="20000"/>
            <a:lumOff val="80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6" name="Google Shape;98;p49">
            <a:extLst>
              <a:ext uri="{FF2B5EF4-FFF2-40B4-BE49-F238E27FC236}">
                <a16:creationId xmlns:a16="http://schemas.microsoft.com/office/drawing/2014/main" id="{A924414B-5B50-A294-E2DA-1A6A70FE0965}"/>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3" name="Picture 2" descr="A black background with a black square&#10;&#10;AI-generated content may be incorrect.">
            <a:extLst>
              <a:ext uri="{FF2B5EF4-FFF2-40B4-BE49-F238E27FC236}">
                <a16:creationId xmlns:a16="http://schemas.microsoft.com/office/drawing/2014/main" id="{58B71039-B0E0-FA30-35B2-B125253B75E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13629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Layout" preserve="1">
  <p:cSld name="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05" name="Google Shape;105;p52"/>
          <p:cNvSpPr/>
          <p:nvPr/>
        </p:nvSpPr>
        <p:spPr>
          <a:xfrm>
            <a:off x="6154558"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7" name="Google Shape;107;p52"/>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52"/>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4138939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dk1"/>
        </a:solidFill>
        <a:effectLst/>
      </p:bgPr>
    </p:bg>
    <p:spTree>
      <p:nvGrpSpPr>
        <p:cNvPr id="1" name="Shape 37"/>
        <p:cNvGrpSpPr/>
        <p:nvPr/>
      </p:nvGrpSpPr>
      <p:grpSpPr>
        <a:xfrm>
          <a:off x="0" y="0"/>
          <a:ext cx="0" cy="0"/>
          <a:chOff x="0" y="0"/>
          <a:chExt cx="0" cy="0"/>
        </a:xfrm>
      </p:grpSpPr>
      <p:pic>
        <p:nvPicPr>
          <p:cNvPr id="5" name="Picture 4" descr="A blue and black background&#10;&#10;AI-generated content may be incorrect.">
            <a:extLst>
              <a:ext uri="{FF2B5EF4-FFF2-40B4-BE49-F238E27FC236}">
                <a16:creationId xmlns:a16="http://schemas.microsoft.com/office/drawing/2014/main" id="{AF966E3C-B1D6-9D91-598D-1AC1EC379701}"/>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4" name="Google Shape;44;p7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4"/>
          <a:stretch>
            <a:fillRect/>
          </a:stretch>
        </p:blipFill>
        <p:spPr>
          <a:xfrm>
            <a:off x="838200" y="846660"/>
            <a:ext cx="1846371" cy="784708"/>
          </a:xfrm>
          <a:prstGeom prst="rect">
            <a:avLst/>
          </a:prstGeom>
        </p:spPr>
      </p:pic>
    </p:spTree>
    <p:extLst>
      <p:ext uri="{BB962C8B-B14F-4D97-AF65-F5344CB8AC3E}">
        <p14:creationId xmlns:p14="http://schemas.microsoft.com/office/powerpoint/2010/main" val="4850218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Content Layout" preserve="1" userDrawn="1">
  <p:cSld name="1_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05" name="Google Shape;105;p52"/>
          <p:cNvSpPr/>
          <p:nvPr/>
        </p:nvSpPr>
        <p:spPr>
          <a:xfrm>
            <a:off x="6154558"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
        <p:nvSpPr>
          <p:cNvPr id="3" name="Google Shape;107;p52">
            <a:extLst>
              <a:ext uri="{FF2B5EF4-FFF2-40B4-BE49-F238E27FC236}">
                <a16:creationId xmlns:a16="http://schemas.microsoft.com/office/drawing/2014/main" id="{E141DF6A-8947-C077-A84C-6E10AB3E92CC}"/>
              </a:ext>
            </a:extLst>
          </p:cNvPr>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 name="Google Shape;108;p52">
            <a:extLst>
              <a:ext uri="{FF2B5EF4-FFF2-40B4-BE49-F238E27FC236}">
                <a16:creationId xmlns:a16="http://schemas.microsoft.com/office/drawing/2014/main" id="{9D329A58-6008-79BA-06AE-CEAB9FD7792A}"/>
              </a:ext>
            </a:extLst>
          </p:cNvPr>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4443221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hree Content Layout" preserve="1">
  <p:cSld name="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13" name="Google Shape;113;p53"/>
          <p:cNvSpPr/>
          <p:nvPr userDrawn="1"/>
        </p:nvSpPr>
        <p:spPr>
          <a:xfrm>
            <a:off x="8000529"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21667490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hree Content Layout" preserve="1">
  <p:cSld name="1_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13" name="Google Shape;113;p53"/>
          <p:cNvSpPr/>
          <p:nvPr userDrawn="1"/>
        </p:nvSpPr>
        <p:spPr>
          <a:xfrm>
            <a:off x="8000529"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3712837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Layout with Icons" preserve="1">
  <p:cSld name="Two Content Layout with Icons">
    <p:spTree>
      <p:nvGrpSpPr>
        <p:cNvPr id="1" name="Shape 122"/>
        <p:cNvGrpSpPr/>
        <p:nvPr/>
      </p:nvGrpSpPr>
      <p:grpSpPr>
        <a:xfrm>
          <a:off x="0" y="0"/>
          <a:ext cx="0" cy="0"/>
          <a:chOff x="0" y="0"/>
          <a:chExt cx="0" cy="0"/>
        </a:xfrm>
      </p:grpSpPr>
      <p:pic>
        <p:nvPicPr>
          <p:cNvPr id="133" name="Google Shape;133;p54"/>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23" name="Google Shape;123;p5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24" name="Google Shape;124;p54"/>
          <p:cNvSpPr txBox="1">
            <a:spLocks noGrp="1"/>
          </p:cNvSpPr>
          <p:nvPr>
            <p:ph type="body" idx="1"/>
          </p:nvPr>
        </p:nvSpPr>
        <p:spPr>
          <a:xfrm>
            <a:off x="799481" y="3327371"/>
            <a:ext cx="5004419" cy="2732765"/>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54"/>
          <p:cNvSpPr txBox="1">
            <a:spLocks noGrp="1"/>
          </p:cNvSpPr>
          <p:nvPr>
            <p:ph type="body" idx="2"/>
          </p:nvPr>
        </p:nvSpPr>
        <p:spPr>
          <a:xfrm>
            <a:off x="799484" y="2718957"/>
            <a:ext cx="5004416"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54"/>
          <p:cNvSpPr txBox="1">
            <a:spLocks noGrp="1"/>
          </p:cNvSpPr>
          <p:nvPr>
            <p:ph type="body" idx="3"/>
          </p:nvPr>
        </p:nvSpPr>
        <p:spPr>
          <a:xfrm>
            <a:off x="6419844" y="2718957"/>
            <a:ext cx="4972288"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54"/>
          <p:cNvSpPr txBox="1">
            <a:spLocks noGrp="1"/>
          </p:cNvSpPr>
          <p:nvPr>
            <p:ph type="body" idx="4"/>
          </p:nvPr>
        </p:nvSpPr>
        <p:spPr>
          <a:xfrm>
            <a:off x="6413500" y="3327371"/>
            <a:ext cx="4979019" cy="2732765"/>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54"/>
          <p:cNvSpPr>
            <a:spLocks noGrp="1"/>
          </p:cNvSpPr>
          <p:nvPr>
            <p:ph type="pic" idx="5"/>
          </p:nvPr>
        </p:nvSpPr>
        <p:spPr>
          <a:xfrm>
            <a:off x="3014352" y="1822459"/>
            <a:ext cx="574675" cy="574675"/>
          </a:xfrm>
          <a:prstGeom prst="rect">
            <a:avLst/>
          </a:prstGeom>
          <a:noFill/>
          <a:ln>
            <a:noFill/>
          </a:ln>
        </p:spPr>
        <p:txBody>
          <a:bodyPr/>
          <a:lstStyle/>
          <a:p>
            <a:endParaRPr lang="en-US"/>
          </a:p>
        </p:txBody>
      </p:sp>
      <p:sp>
        <p:nvSpPr>
          <p:cNvPr id="131" name="Google Shape;131;p54"/>
          <p:cNvSpPr>
            <a:spLocks noGrp="1"/>
          </p:cNvSpPr>
          <p:nvPr>
            <p:ph type="pic" idx="6"/>
          </p:nvPr>
        </p:nvSpPr>
        <p:spPr>
          <a:xfrm>
            <a:off x="8713730" y="1822459"/>
            <a:ext cx="574675" cy="574675"/>
          </a:xfrm>
          <a:prstGeom prst="rect">
            <a:avLst/>
          </a:prstGeom>
          <a:noFill/>
          <a:ln>
            <a:noFill/>
          </a:ln>
        </p:spPr>
        <p:txBody>
          <a:bodyPr/>
          <a:lstStyle/>
          <a:p>
            <a:endParaRPr lang="en-US"/>
          </a:p>
        </p:txBody>
      </p:sp>
      <p:cxnSp>
        <p:nvCxnSpPr>
          <p:cNvPr id="4" name="Straight Connector 3">
            <a:extLst>
              <a:ext uri="{FF2B5EF4-FFF2-40B4-BE49-F238E27FC236}">
                <a16:creationId xmlns:a16="http://schemas.microsoft.com/office/drawing/2014/main" id="{504851D4-978E-36E6-B464-DDDD6561A0DA}"/>
              </a:ext>
            </a:extLst>
          </p:cNvPr>
          <p:cNvCxnSpPr>
            <a:cxnSpLocks/>
          </p:cNvCxnSpPr>
          <p:nvPr userDrawn="1"/>
        </p:nvCxnSpPr>
        <p:spPr>
          <a:xfrm>
            <a:off x="799481" y="2596896"/>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E9530B2C-C5FE-6604-2283-C726D4DADD01}"/>
              </a:ext>
            </a:extLst>
          </p:cNvPr>
          <p:cNvCxnSpPr>
            <a:cxnSpLocks/>
          </p:cNvCxnSpPr>
          <p:nvPr userDrawn="1"/>
        </p:nvCxnSpPr>
        <p:spPr>
          <a:xfrm>
            <a:off x="6413500" y="2596896"/>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9715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wo Content Layout with Title" preserve="1">
  <p:cSld name="Two Content Layout with Title">
    <p:spTree>
      <p:nvGrpSpPr>
        <p:cNvPr id="1" name="Shape 134"/>
        <p:cNvGrpSpPr/>
        <p:nvPr/>
      </p:nvGrpSpPr>
      <p:grpSpPr>
        <a:xfrm>
          <a:off x="0" y="0"/>
          <a:ext cx="0" cy="0"/>
          <a:chOff x="0" y="0"/>
          <a:chExt cx="0" cy="0"/>
        </a:xfrm>
      </p:grpSpPr>
      <p:pic>
        <p:nvPicPr>
          <p:cNvPr id="142" name="Google Shape;142;p55"/>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35" name="Google Shape;135;p5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36" name="Google Shape;136;p55"/>
          <p:cNvSpPr txBox="1">
            <a:spLocks noGrp="1"/>
          </p:cNvSpPr>
          <p:nvPr>
            <p:ph type="body" idx="1"/>
          </p:nvPr>
        </p:nvSpPr>
        <p:spPr>
          <a:xfrm>
            <a:off x="799481" y="2713859"/>
            <a:ext cx="5004419" cy="3346277"/>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55"/>
          <p:cNvSpPr txBox="1">
            <a:spLocks noGrp="1"/>
          </p:cNvSpPr>
          <p:nvPr>
            <p:ph type="body" idx="2"/>
          </p:nvPr>
        </p:nvSpPr>
        <p:spPr>
          <a:xfrm>
            <a:off x="799484" y="2105445"/>
            <a:ext cx="5004416"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55"/>
          <p:cNvSpPr txBox="1">
            <a:spLocks noGrp="1"/>
          </p:cNvSpPr>
          <p:nvPr>
            <p:ph type="body" idx="3"/>
          </p:nvPr>
        </p:nvSpPr>
        <p:spPr>
          <a:xfrm>
            <a:off x="6419844" y="2105445"/>
            <a:ext cx="4972288"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p55"/>
          <p:cNvSpPr txBox="1">
            <a:spLocks noGrp="1"/>
          </p:cNvSpPr>
          <p:nvPr>
            <p:ph type="body" idx="4"/>
          </p:nvPr>
        </p:nvSpPr>
        <p:spPr>
          <a:xfrm>
            <a:off x="6413500" y="2713859"/>
            <a:ext cx="4979019" cy="3346277"/>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 name="Straight Connector 1">
            <a:extLst>
              <a:ext uri="{FF2B5EF4-FFF2-40B4-BE49-F238E27FC236}">
                <a16:creationId xmlns:a16="http://schemas.microsoft.com/office/drawing/2014/main" id="{44553B25-D481-9FDD-5393-E9A750D34E03}"/>
              </a:ext>
            </a:extLst>
          </p:cNvPr>
          <p:cNvCxnSpPr>
            <a:cxnSpLocks/>
          </p:cNvCxnSpPr>
          <p:nvPr userDrawn="1"/>
        </p:nvCxnSpPr>
        <p:spPr>
          <a:xfrm>
            <a:off x="799481" y="1975104"/>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572E9D7B-23BC-5EDE-FFB6-EC55A6F31EED}"/>
              </a:ext>
            </a:extLst>
          </p:cNvPr>
          <p:cNvCxnSpPr>
            <a:cxnSpLocks/>
          </p:cNvCxnSpPr>
          <p:nvPr userDrawn="1"/>
        </p:nvCxnSpPr>
        <p:spPr>
          <a:xfrm>
            <a:off x="6413500" y="1975104"/>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0937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ree Content Layout with Icons" preserve="1">
  <p:cSld name="Three Content Layout with Icons">
    <p:spTree>
      <p:nvGrpSpPr>
        <p:cNvPr id="1" name="Shape 143"/>
        <p:cNvGrpSpPr/>
        <p:nvPr/>
      </p:nvGrpSpPr>
      <p:grpSpPr>
        <a:xfrm>
          <a:off x="0" y="0"/>
          <a:ext cx="0" cy="0"/>
          <a:chOff x="0" y="0"/>
          <a:chExt cx="0" cy="0"/>
        </a:xfrm>
      </p:grpSpPr>
      <p:pic>
        <p:nvPicPr>
          <p:cNvPr id="2" name="Google Shape;142;p55">
            <a:extLst>
              <a:ext uri="{FF2B5EF4-FFF2-40B4-BE49-F238E27FC236}">
                <a16:creationId xmlns:a16="http://schemas.microsoft.com/office/drawing/2014/main" id="{0B057E5E-DC34-F5D2-AFFF-8F2FDDC0C5F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44" name="Google Shape;144;p5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45" name="Google Shape;145;p56"/>
          <p:cNvSpPr txBox="1">
            <a:spLocks noGrp="1"/>
          </p:cNvSpPr>
          <p:nvPr>
            <p:ph type="body" idx="1"/>
          </p:nvPr>
        </p:nvSpPr>
        <p:spPr>
          <a:xfrm>
            <a:off x="799484"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6"/>
          <p:cNvSpPr txBox="1">
            <a:spLocks noGrp="1"/>
          </p:cNvSpPr>
          <p:nvPr>
            <p:ph type="body" idx="2"/>
          </p:nvPr>
        </p:nvSpPr>
        <p:spPr>
          <a:xfrm>
            <a:off x="4455489"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6"/>
          <p:cNvSpPr txBox="1">
            <a:spLocks noGrp="1"/>
          </p:cNvSpPr>
          <p:nvPr>
            <p:ph type="body" idx="3"/>
          </p:nvPr>
        </p:nvSpPr>
        <p:spPr>
          <a:xfrm>
            <a:off x="4455489"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6"/>
          <p:cNvSpPr txBox="1">
            <a:spLocks noGrp="1"/>
          </p:cNvSpPr>
          <p:nvPr>
            <p:ph type="body" idx="4"/>
          </p:nvPr>
        </p:nvSpPr>
        <p:spPr>
          <a:xfrm>
            <a:off x="8111495"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9" name="Google Shape;149;p56"/>
          <p:cNvSpPr txBox="1">
            <a:spLocks noGrp="1"/>
          </p:cNvSpPr>
          <p:nvPr>
            <p:ph type="body" idx="5"/>
          </p:nvPr>
        </p:nvSpPr>
        <p:spPr>
          <a:xfrm>
            <a:off x="8111495"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56"/>
          <p:cNvSpPr txBox="1">
            <a:spLocks noGrp="1"/>
          </p:cNvSpPr>
          <p:nvPr>
            <p:ph type="body" idx="6"/>
          </p:nvPr>
        </p:nvSpPr>
        <p:spPr>
          <a:xfrm>
            <a:off x="799483"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4" name="Google Shape;154;p56"/>
          <p:cNvSpPr>
            <a:spLocks noGrp="1"/>
          </p:cNvSpPr>
          <p:nvPr>
            <p:ph type="pic" idx="7"/>
          </p:nvPr>
        </p:nvSpPr>
        <p:spPr>
          <a:xfrm>
            <a:off x="2163079" y="1822459"/>
            <a:ext cx="574675" cy="574675"/>
          </a:xfrm>
          <a:prstGeom prst="rect">
            <a:avLst/>
          </a:prstGeom>
          <a:noFill/>
          <a:ln>
            <a:noFill/>
          </a:ln>
        </p:spPr>
        <p:txBody>
          <a:bodyPr/>
          <a:lstStyle/>
          <a:p>
            <a:endParaRPr lang="en-US"/>
          </a:p>
        </p:txBody>
      </p:sp>
      <p:sp>
        <p:nvSpPr>
          <p:cNvPr id="155" name="Google Shape;155;p56"/>
          <p:cNvSpPr>
            <a:spLocks noGrp="1"/>
          </p:cNvSpPr>
          <p:nvPr>
            <p:ph type="pic" idx="8"/>
          </p:nvPr>
        </p:nvSpPr>
        <p:spPr>
          <a:xfrm>
            <a:off x="5808662" y="1822459"/>
            <a:ext cx="574675" cy="574675"/>
          </a:xfrm>
          <a:prstGeom prst="rect">
            <a:avLst/>
          </a:prstGeom>
          <a:noFill/>
          <a:ln>
            <a:noFill/>
          </a:ln>
        </p:spPr>
        <p:txBody>
          <a:bodyPr/>
          <a:lstStyle/>
          <a:p>
            <a:endParaRPr lang="en-US"/>
          </a:p>
        </p:txBody>
      </p:sp>
      <p:sp>
        <p:nvSpPr>
          <p:cNvPr id="156" name="Google Shape;156;p56"/>
          <p:cNvSpPr>
            <a:spLocks noGrp="1"/>
          </p:cNvSpPr>
          <p:nvPr>
            <p:ph type="pic" idx="9"/>
          </p:nvPr>
        </p:nvSpPr>
        <p:spPr>
          <a:xfrm>
            <a:off x="9475091" y="1822459"/>
            <a:ext cx="574675" cy="574675"/>
          </a:xfrm>
          <a:prstGeom prst="rect">
            <a:avLst/>
          </a:prstGeom>
          <a:noFill/>
          <a:ln>
            <a:noFill/>
          </a:ln>
        </p:spPr>
        <p:txBody>
          <a:bodyPr/>
          <a:lstStyle/>
          <a:p>
            <a:endParaRPr lang="en-US"/>
          </a:p>
        </p:txBody>
      </p:sp>
      <p:cxnSp>
        <p:nvCxnSpPr>
          <p:cNvPr id="7" name="Straight Connector 6">
            <a:extLst>
              <a:ext uri="{FF2B5EF4-FFF2-40B4-BE49-F238E27FC236}">
                <a16:creationId xmlns:a16="http://schemas.microsoft.com/office/drawing/2014/main" id="{941741CF-4F60-7A59-B5C8-C534885A032C}"/>
              </a:ext>
            </a:extLst>
          </p:cNvPr>
          <p:cNvCxnSpPr>
            <a:cxnSpLocks/>
          </p:cNvCxnSpPr>
          <p:nvPr userDrawn="1"/>
        </p:nvCxnSpPr>
        <p:spPr>
          <a:xfrm>
            <a:off x="7994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235321EE-96D2-BBE9-0EA4-2112527E4EB3}"/>
              </a:ext>
            </a:extLst>
          </p:cNvPr>
          <p:cNvCxnSpPr>
            <a:cxnSpLocks/>
          </p:cNvCxnSpPr>
          <p:nvPr userDrawn="1"/>
        </p:nvCxnSpPr>
        <p:spPr>
          <a:xfrm>
            <a:off x="44570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B3FD377B-D034-93F1-AC61-ED87B0C300F9}"/>
              </a:ext>
            </a:extLst>
          </p:cNvPr>
          <p:cNvCxnSpPr>
            <a:cxnSpLocks/>
          </p:cNvCxnSpPr>
          <p:nvPr userDrawn="1"/>
        </p:nvCxnSpPr>
        <p:spPr>
          <a:xfrm>
            <a:off x="8102489"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73401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hree Content Layout with Title" preserve="1">
  <p:cSld name="Three Content Layout with Title">
    <p:spTree>
      <p:nvGrpSpPr>
        <p:cNvPr id="1" name="Shape 157"/>
        <p:cNvGrpSpPr/>
        <p:nvPr/>
      </p:nvGrpSpPr>
      <p:grpSpPr>
        <a:xfrm>
          <a:off x="0" y="0"/>
          <a:ext cx="0" cy="0"/>
          <a:chOff x="0" y="0"/>
          <a:chExt cx="0" cy="0"/>
        </a:xfrm>
      </p:grpSpPr>
      <p:pic>
        <p:nvPicPr>
          <p:cNvPr id="2" name="Google Shape;142;p55">
            <a:extLst>
              <a:ext uri="{FF2B5EF4-FFF2-40B4-BE49-F238E27FC236}">
                <a16:creationId xmlns:a16="http://schemas.microsoft.com/office/drawing/2014/main" id="{34A7C77A-DDF6-DC63-B004-883C6A0ECE20}"/>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58" name="Google Shape;158;p5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59" name="Google Shape;159;p57"/>
          <p:cNvSpPr txBox="1">
            <a:spLocks noGrp="1"/>
          </p:cNvSpPr>
          <p:nvPr>
            <p:ph type="body" idx="1"/>
          </p:nvPr>
        </p:nvSpPr>
        <p:spPr>
          <a:xfrm>
            <a:off x="799484"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57"/>
          <p:cNvSpPr txBox="1">
            <a:spLocks noGrp="1"/>
          </p:cNvSpPr>
          <p:nvPr>
            <p:ph type="body" idx="2"/>
          </p:nvPr>
        </p:nvSpPr>
        <p:spPr>
          <a:xfrm>
            <a:off x="4455489"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1" name="Google Shape;161;p57"/>
          <p:cNvSpPr txBox="1">
            <a:spLocks noGrp="1"/>
          </p:cNvSpPr>
          <p:nvPr>
            <p:ph type="body" idx="3"/>
          </p:nvPr>
        </p:nvSpPr>
        <p:spPr>
          <a:xfrm>
            <a:off x="4455489"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57"/>
          <p:cNvSpPr txBox="1">
            <a:spLocks noGrp="1"/>
          </p:cNvSpPr>
          <p:nvPr>
            <p:ph type="body" idx="4"/>
          </p:nvPr>
        </p:nvSpPr>
        <p:spPr>
          <a:xfrm>
            <a:off x="8111495"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57"/>
          <p:cNvSpPr txBox="1">
            <a:spLocks noGrp="1"/>
          </p:cNvSpPr>
          <p:nvPr>
            <p:ph type="body" idx="5"/>
          </p:nvPr>
        </p:nvSpPr>
        <p:spPr>
          <a:xfrm>
            <a:off x="8111495"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57"/>
          <p:cNvSpPr txBox="1">
            <a:spLocks noGrp="1"/>
          </p:cNvSpPr>
          <p:nvPr>
            <p:ph type="body" idx="6"/>
          </p:nvPr>
        </p:nvSpPr>
        <p:spPr>
          <a:xfrm>
            <a:off x="799483" y="2705816"/>
            <a:ext cx="3301869" cy="3311456"/>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 name="Straight Connector 2">
            <a:extLst>
              <a:ext uri="{FF2B5EF4-FFF2-40B4-BE49-F238E27FC236}">
                <a16:creationId xmlns:a16="http://schemas.microsoft.com/office/drawing/2014/main" id="{319A316D-5E2B-6A78-7960-3628B3DF035B}"/>
              </a:ext>
            </a:extLst>
          </p:cNvPr>
          <p:cNvCxnSpPr>
            <a:cxnSpLocks/>
          </p:cNvCxnSpPr>
          <p:nvPr userDrawn="1"/>
        </p:nvCxnSpPr>
        <p:spPr>
          <a:xfrm>
            <a:off x="7994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6246FFF0-65F7-5DE8-44C7-263EFC3DB339}"/>
              </a:ext>
            </a:extLst>
          </p:cNvPr>
          <p:cNvCxnSpPr>
            <a:cxnSpLocks/>
          </p:cNvCxnSpPr>
          <p:nvPr userDrawn="1"/>
        </p:nvCxnSpPr>
        <p:spPr>
          <a:xfrm>
            <a:off x="44570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E08113D-2DC6-7277-CDEA-52EEC298DFD1}"/>
              </a:ext>
            </a:extLst>
          </p:cNvPr>
          <p:cNvCxnSpPr>
            <a:cxnSpLocks/>
          </p:cNvCxnSpPr>
          <p:nvPr userDrawn="1"/>
        </p:nvCxnSpPr>
        <p:spPr>
          <a:xfrm>
            <a:off x="8102489"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26473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Four Content Layout with Icon" preserve="1">
  <p:cSld name="Four Content Layout with Icon">
    <p:spTree>
      <p:nvGrpSpPr>
        <p:cNvPr id="1" name="Shape 168"/>
        <p:cNvGrpSpPr/>
        <p:nvPr/>
      </p:nvGrpSpPr>
      <p:grpSpPr>
        <a:xfrm>
          <a:off x="0" y="0"/>
          <a:ext cx="0" cy="0"/>
          <a:chOff x="0" y="0"/>
          <a:chExt cx="0" cy="0"/>
        </a:xfrm>
      </p:grpSpPr>
      <p:pic>
        <p:nvPicPr>
          <p:cNvPr id="2" name="Google Shape;142;p55">
            <a:extLst>
              <a:ext uri="{FF2B5EF4-FFF2-40B4-BE49-F238E27FC236}">
                <a16:creationId xmlns:a16="http://schemas.microsoft.com/office/drawing/2014/main" id="{3A22614E-3AC8-C734-7C4E-B60E0C98E6AA}"/>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69" name="Google Shape;169;p58"/>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70" name="Google Shape;170;p58"/>
          <p:cNvSpPr txBox="1">
            <a:spLocks noGrp="1"/>
          </p:cNvSpPr>
          <p:nvPr>
            <p:ph type="body" idx="1"/>
          </p:nvPr>
        </p:nvSpPr>
        <p:spPr>
          <a:xfrm>
            <a:off x="79948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1" name="Google Shape;171;p58"/>
          <p:cNvSpPr txBox="1">
            <a:spLocks noGrp="1"/>
          </p:cNvSpPr>
          <p:nvPr>
            <p:ph type="body" idx="2"/>
          </p:nvPr>
        </p:nvSpPr>
        <p:spPr>
          <a:xfrm>
            <a:off x="352289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p58"/>
          <p:cNvSpPr txBox="1">
            <a:spLocks noGrp="1"/>
          </p:cNvSpPr>
          <p:nvPr>
            <p:ph type="body" idx="3"/>
          </p:nvPr>
        </p:nvSpPr>
        <p:spPr>
          <a:xfrm>
            <a:off x="6246304"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58"/>
          <p:cNvSpPr txBox="1">
            <a:spLocks noGrp="1"/>
          </p:cNvSpPr>
          <p:nvPr>
            <p:ph type="body" idx="4"/>
          </p:nvPr>
        </p:nvSpPr>
        <p:spPr>
          <a:xfrm>
            <a:off x="896971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58"/>
          <p:cNvSpPr txBox="1">
            <a:spLocks noGrp="1"/>
          </p:cNvSpPr>
          <p:nvPr>
            <p:ph type="body" idx="5"/>
          </p:nvPr>
        </p:nvSpPr>
        <p:spPr>
          <a:xfrm>
            <a:off x="8969715"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5" name="Google Shape;175;p58"/>
          <p:cNvSpPr txBox="1">
            <a:spLocks noGrp="1"/>
          </p:cNvSpPr>
          <p:nvPr>
            <p:ph type="body" idx="6"/>
          </p:nvPr>
        </p:nvSpPr>
        <p:spPr>
          <a:xfrm>
            <a:off x="6246304"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6" name="Google Shape;176;p58"/>
          <p:cNvSpPr txBox="1">
            <a:spLocks noGrp="1"/>
          </p:cNvSpPr>
          <p:nvPr>
            <p:ph type="body" idx="7"/>
          </p:nvPr>
        </p:nvSpPr>
        <p:spPr>
          <a:xfrm>
            <a:off x="3516551"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7" name="Google Shape;177;p58"/>
          <p:cNvSpPr txBox="1">
            <a:spLocks noGrp="1"/>
          </p:cNvSpPr>
          <p:nvPr>
            <p:ph type="body" idx="8"/>
          </p:nvPr>
        </p:nvSpPr>
        <p:spPr>
          <a:xfrm>
            <a:off x="800246"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2" name="Google Shape;182;p58"/>
          <p:cNvSpPr>
            <a:spLocks noGrp="1"/>
          </p:cNvSpPr>
          <p:nvPr>
            <p:ph type="pic" idx="9"/>
          </p:nvPr>
        </p:nvSpPr>
        <p:spPr>
          <a:xfrm>
            <a:off x="1733969" y="1808164"/>
            <a:ext cx="574675" cy="574675"/>
          </a:xfrm>
          <a:prstGeom prst="rect">
            <a:avLst/>
          </a:prstGeom>
          <a:noFill/>
          <a:ln>
            <a:noFill/>
          </a:ln>
        </p:spPr>
        <p:txBody>
          <a:bodyPr/>
          <a:lstStyle/>
          <a:p>
            <a:endParaRPr lang="en-US"/>
          </a:p>
        </p:txBody>
      </p:sp>
      <p:sp>
        <p:nvSpPr>
          <p:cNvPr id="183" name="Google Shape;183;p58"/>
          <p:cNvSpPr>
            <a:spLocks noGrp="1"/>
          </p:cNvSpPr>
          <p:nvPr>
            <p:ph type="pic" idx="13"/>
          </p:nvPr>
        </p:nvSpPr>
        <p:spPr>
          <a:xfrm>
            <a:off x="4450275" y="1808164"/>
            <a:ext cx="574675" cy="574675"/>
          </a:xfrm>
          <a:prstGeom prst="rect">
            <a:avLst/>
          </a:prstGeom>
          <a:noFill/>
          <a:ln>
            <a:noFill/>
          </a:ln>
        </p:spPr>
        <p:txBody>
          <a:bodyPr/>
          <a:lstStyle/>
          <a:p>
            <a:endParaRPr lang="en-US"/>
          </a:p>
        </p:txBody>
      </p:sp>
      <p:sp>
        <p:nvSpPr>
          <p:cNvPr id="184" name="Google Shape;184;p58"/>
          <p:cNvSpPr>
            <a:spLocks noGrp="1"/>
          </p:cNvSpPr>
          <p:nvPr>
            <p:ph type="pic" idx="14"/>
          </p:nvPr>
        </p:nvSpPr>
        <p:spPr>
          <a:xfrm>
            <a:off x="7180028" y="1808164"/>
            <a:ext cx="574675" cy="574675"/>
          </a:xfrm>
          <a:prstGeom prst="rect">
            <a:avLst/>
          </a:prstGeom>
          <a:noFill/>
          <a:ln>
            <a:noFill/>
          </a:ln>
        </p:spPr>
        <p:txBody>
          <a:bodyPr/>
          <a:lstStyle/>
          <a:p>
            <a:endParaRPr lang="en-US"/>
          </a:p>
        </p:txBody>
      </p:sp>
      <p:sp>
        <p:nvSpPr>
          <p:cNvPr id="185" name="Google Shape;185;p58"/>
          <p:cNvSpPr>
            <a:spLocks noGrp="1"/>
          </p:cNvSpPr>
          <p:nvPr>
            <p:ph type="pic" idx="15"/>
          </p:nvPr>
        </p:nvSpPr>
        <p:spPr>
          <a:xfrm>
            <a:off x="9909781" y="1808164"/>
            <a:ext cx="574675" cy="574675"/>
          </a:xfrm>
          <a:prstGeom prst="rect">
            <a:avLst/>
          </a:prstGeom>
          <a:noFill/>
          <a:ln>
            <a:noFill/>
          </a:ln>
        </p:spPr>
        <p:txBody>
          <a:bodyPr/>
          <a:lstStyle/>
          <a:p>
            <a:endParaRPr lang="en-US"/>
          </a:p>
        </p:txBody>
      </p:sp>
      <p:cxnSp>
        <p:nvCxnSpPr>
          <p:cNvPr id="3" name="Straight Connector 2">
            <a:extLst>
              <a:ext uri="{FF2B5EF4-FFF2-40B4-BE49-F238E27FC236}">
                <a16:creationId xmlns:a16="http://schemas.microsoft.com/office/drawing/2014/main" id="{0F71A333-5EEB-E8D0-FB66-77A8F9943101}"/>
              </a:ext>
            </a:extLst>
          </p:cNvPr>
          <p:cNvCxnSpPr>
            <a:cxnSpLocks/>
          </p:cNvCxnSpPr>
          <p:nvPr userDrawn="1"/>
        </p:nvCxnSpPr>
        <p:spPr>
          <a:xfrm>
            <a:off x="79948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3A719D1D-29DD-C6B9-4CBD-2BCDDA505BA0}"/>
              </a:ext>
            </a:extLst>
          </p:cNvPr>
          <p:cNvCxnSpPr>
            <a:cxnSpLocks/>
          </p:cNvCxnSpPr>
          <p:nvPr userDrawn="1"/>
        </p:nvCxnSpPr>
        <p:spPr>
          <a:xfrm>
            <a:off x="3518297"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D8FDB1D-2E49-F903-DC08-C4103B49BD5D}"/>
              </a:ext>
            </a:extLst>
          </p:cNvPr>
          <p:cNvCxnSpPr>
            <a:cxnSpLocks/>
          </p:cNvCxnSpPr>
          <p:nvPr userDrawn="1"/>
        </p:nvCxnSpPr>
        <p:spPr>
          <a:xfrm>
            <a:off x="6249305"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5F6DD4E8-9566-87B6-91C0-0EF11367806C}"/>
              </a:ext>
            </a:extLst>
          </p:cNvPr>
          <p:cNvCxnSpPr>
            <a:cxnSpLocks/>
          </p:cNvCxnSpPr>
          <p:nvPr userDrawn="1"/>
        </p:nvCxnSpPr>
        <p:spPr>
          <a:xfrm>
            <a:off x="896812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62413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Four Content Layout with Title" preserve="1">
  <p:cSld name="Four Content Layout with Title">
    <p:spTree>
      <p:nvGrpSpPr>
        <p:cNvPr id="1" name="Shape 186"/>
        <p:cNvGrpSpPr/>
        <p:nvPr/>
      </p:nvGrpSpPr>
      <p:grpSpPr>
        <a:xfrm>
          <a:off x="0" y="0"/>
          <a:ext cx="0" cy="0"/>
          <a:chOff x="0" y="0"/>
          <a:chExt cx="0" cy="0"/>
        </a:xfrm>
      </p:grpSpPr>
      <p:pic>
        <p:nvPicPr>
          <p:cNvPr id="2" name="Google Shape;142;p55">
            <a:extLst>
              <a:ext uri="{FF2B5EF4-FFF2-40B4-BE49-F238E27FC236}">
                <a16:creationId xmlns:a16="http://schemas.microsoft.com/office/drawing/2014/main" id="{E1A2AA65-83E3-B873-EA5C-6D1BFDC4D44F}"/>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87" name="Google Shape;187;p59"/>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88" name="Google Shape;188;p59"/>
          <p:cNvSpPr txBox="1">
            <a:spLocks noGrp="1"/>
          </p:cNvSpPr>
          <p:nvPr>
            <p:ph type="body" idx="1"/>
          </p:nvPr>
        </p:nvSpPr>
        <p:spPr>
          <a:xfrm>
            <a:off x="79948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9"/>
          <p:cNvSpPr txBox="1">
            <a:spLocks noGrp="1"/>
          </p:cNvSpPr>
          <p:nvPr>
            <p:ph type="body" idx="2"/>
          </p:nvPr>
        </p:nvSpPr>
        <p:spPr>
          <a:xfrm>
            <a:off x="352289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9"/>
          <p:cNvSpPr txBox="1">
            <a:spLocks noGrp="1"/>
          </p:cNvSpPr>
          <p:nvPr>
            <p:ph type="body" idx="3"/>
          </p:nvPr>
        </p:nvSpPr>
        <p:spPr>
          <a:xfrm>
            <a:off x="6246304"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9"/>
          <p:cNvSpPr txBox="1">
            <a:spLocks noGrp="1"/>
          </p:cNvSpPr>
          <p:nvPr>
            <p:ph type="body" idx="4"/>
          </p:nvPr>
        </p:nvSpPr>
        <p:spPr>
          <a:xfrm>
            <a:off x="896971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9"/>
          <p:cNvSpPr txBox="1">
            <a:spLocks noGrp="1"/>
          </p:cNvSpPr>
          <p:nvPr>
            <p:ph type="body" idx="5"/>
          </p:nvPr>
        </p:nvSpPr>
        <p:spPr>
          <a:xfrm>
            <a:off x="8969715"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3" name="Google Shape;193;p59"/>
          <p:cNvSpPr txBox="1">
            <a:spLocks noGrp="1"/>
          </p:cNvSpPr>
          <p:nvPr>
            <p:ph type="body" idx="6"/>
          </p:nvPr>
        </p:nvSpPr>
        <p:spPr>
          <a:xfrm>
            <a:off x="6246304"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4" name="Google Shape;194;p59"/>
          <p:cNvSpPr txBox="1">
            <a:spLocks noGrp="1"/>
          </p:cNvSpPr>
          <p:nvPr>
            <p:ph type="body" idx="7"/>
          </p:nvPr>
        </p:nvSpPr>
        <p:spPr>
          <a:xfrm>
            <a:off x="3516551"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5" name="Google Shape;195;p59"/>
          <p:cNvSpPr txBox="1">
            <a:spLocks noGrp="1"/>
          </p:cNvSpPr>
          <p:nvPr>
            <p:ph type="body" idx="8"/>
          </p:nvPr>
        </p:nvSpPr>
        <p:spPr>
          <a:xfrm>
            <a:off x="800246"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8" name="Straight Connector 17">
            <a:extLst>
              <a:ext uri="{FF2B5EF4-FFF2-40B4-BE49-F238E27FC236}">
                <a16:creationId xmlns:a16="http://schemas.microsoft.com/office/drawing/2014/main" id="{07FED9AD-263C-7791-0D5A-AE6D8F48D49B}"/>
              </a:ext>
            </a:extLst>
          </p:cNvPr>
          <p:cNvCxnSpPr>
            <a:cxnSpLocks/>
          </p:cNvCxnSpPr>
          <p:nvPr userDrawn="1"/>
        </p:nvCxnSpPr>
        <p:spPr>
          <a:xfrm>
            <a:off x="79948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B3EDE2E-1C10-9772-8440-93B96CCE3A83}"/>
              </a:ext>
            </a:extLst>
          </p:cNvPr>
          <p:cNvCxnSpPr>
            <a:cxnSpLocks/>
          </p:cNvCxnSpPr>
          <p:nvPr userDrawn="1"/>
        </p:nvCxnSpPr>
        <p:spPr>
          <a:xfrm>
            <a:off x="3518297"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CB54198-C40D-2634-3848-7E12A161FA2B}"/>
              </a:ext>
            </a:extLst>
          </p:cNvPr>
          <p:cNvCxnSpPr>
            <a:cxnSpLocks/>
          </p:cNvCxnSpPr>
          <p:nvPr userDrawn="1"/>
        </p:nvCxnSpPr>
        <p:spPr>
          <a:xfrm>
            <a:off x="6249305"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475C3982-9AA6-70C9-5C21-D839C888E7E3}"/>
              </a:ext>
            </a:extLst>
          </p:cNvPr>
          <p:cNvCxnSpPr>
            <a:cxnSpLocks/>
          </p:cNvCxnSpPr>
          <p:nvPr userDrawn="1"/>
        </p:nvCxnSpPr>
        <p:spPr>
          <a:xfrm>
            <a:off x="896812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29725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plit Layout with CTA" preserve="1">
  <p:cSld name="Split Layout with CTA">
    <p:spTree>
      <p:nvGrpSpPr>
        <p:cNvPr id="1" name="Shape 200"/>
        <p:cNvGrpSpPr/>
        <p:nvPr/>
      </p:nvGrpSpPr>
      <p:grpSpPr>
        <a:xfrm>
          <a:off x="0" y="0"/>
          <a:ext cx="0" cy="0"/>
          <a:chOff x="0" y="0"/>
          <a:chExt cx="0" cy="0"/>
        </a:xfrm>
      </p:grpSpPr>
      <p:sp>
        <p:nvSpPr>
          <p:cNvPr id="201" name="Google Shape;201;p60"/>
          <p:cNvSpPr/>
          <p:nvPr/>
        </p:nvSpPr>
        <p:spPr>
          <a:xfrm rot="5400000">
            <a:off x="1979124" y="2075839"/>
            <a:ext cx="2803034" cy="6761286"/>
          </a:xfrm>
          <a:prstGeom prst="round2SameRect">
            <a:avLst>
              <a:gd name="adj1" fmla="val 0"/>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86"/>
              <a:buFont typeface="Arial"/>
              <a:buNone/>
            </a:pPr>
            <a:endParaRPr sz="2486" b="0" i="0" u="none" strike="noStrike" cap="none">
              <a:solidFill>
                <a:schemeClr val="lt1"/>
              </a:solidFill>
              <a:latin typeface="Century Gothic"/>
              <a:ea typeface="Century Gothic"/>
              <a:cs typeface="Century Gothic"/>
              <a:sym typeface="Century Gothic"/>
            </a:endParaRPr>
          </a:p>
        </p:txBody>
      </p:sp>
      <p:sp>
        <p:nvSpPr>
          <p:cNvPr id="202" name="Google Shape;202;p60"/>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03" name="Google Shape;203;p60"/>
          <p:cNvSpPr txBox="1">
            <a:spLocks noGrp="1"/>
          </p:cNvSpPr>
          <p:nvPr>
            <p:ph type="body" idx="1"/>
          </p:nvPr>
        </p:nvSpPr>
        <p:spPr>
          <a:xfrm>
            <a:off x="838201" y="4054964"/>
            <a:ext cx="4897582" cy="2093977"/>
          </a:xfrm>
          <a:prstGeom prst="rect">
            <a:avLst/>
          </a:prstGeom>
          <a:noFill/>
          <a:ln>
            <a:noFill/>
          </a:ln>
        </p:spPr>
        <p:txBody>
          <a:bodyPr spcFirstLastPara="1" wrap="square" lIns="91425" tIns="45700" rIns="91425" bIns="45700" anchor="ctr" anchorCtr="0">
            <a:noAutofit/>
          </a:bodyPr>
          <a:lstStyle>
            <a:lvl1pPr marL="11113" lvl="0" indent="0" algn="l">
              <a:lnSpc>
                <a:spcPct val="100000"/>
              </a:lnSpc>
              <a:spcBef>
                <a:spcPts val="1000"/>
              </a:spcBef>
              <a:spcAft>
                <a:spcPts val="0"/>
              </a:spcAft>
              <a:buSzPts val="2400"/>
              <a:buNone/>
              <a:tabLst/>
              <a:defRPr sz="1800" b="0" i="0">
                <a:solidFill>
                  <a:schemeClr val="lt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4" name="Google Shape;204;p60"/>
          <p:cNvSpPr txBox="1">
            <a:spLocks noGrp="1"/>
          </p:cNvSpPr>
          <p:nvPr>
            <p:ph type="body" idx="2"/>
          </p:nvPr>
        </p:nvSpPr>
        <p:spPr>
          <a:xfrm>
            <a:off x="838200" y="1814672"/>
            <a:ext cx="4897582" cy="1957228"/>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228600" algn="l">
              <a:lnSpc>
                <a:spcPct val="90000"/>
              </a:lnSpc>
              <a:spcBef>
                <a:spcPts val="500"/>
              </a:spcBef>
              <a:spcAft>
                <a:spcPts val="0"/>
              </a:spcAft>
              <a:buSzPts val="2000"/>
              <a:buNone/>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5" name="Google Shape;205;p60"/>
          <p:cNvSpPr>
            <a:spLocks noGrp="1"/>
          </p:cNvSpPr>
          <p:nvPr>
            <p:ph type="pic" idx="3"/>
          </p:nvPr>
        </p:nvSpPr>
        <p:spPr>
          <a:xfrm>
            <a:off x="6345631" y="2"/>
            <a:ext cx="5846369" cy="6743698"/>
          </a:xfrm>
          <a:prstGeom prst="rect">
            <a:avLst/>
          </a:prstGeom>
          <a:solidFill>
            <a:srgbClr val="F2F2F2"/>
          </a:solidFill>
          <a:ln>
            <a:noFill/>
          </a:ln>
        </p:spPr>
        <p:txBody>
          <a:bodyPr/>
          <a:lstStyle/>
          <a:p>
            <a:endParaRPr lang="en-US"/>
          </a:p>
        </p:txBody>
      </p:sp>
      <p:sp>
        <p:nvSpPr>
          <p:cNvPr id="207" name="Google Shape;207;p60"/>
          <p:cNvSpPr txBox="1"/>
          <p:nvPr/>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chemeClr val="lt1"/>
                </a:solidFill>
                <a:latin typeface="Century Gothic"/>
                <a:ea typeface="Century Gothic"/>
                <a:cs typeface="Century Gothic"/>
                <a:sym typeface="Century Gothic"/>
              </a:rPr>
              <a:t>‹#›</a:t>
            </a:fld>
            <a:endParaRPr sz="900" b="0" i="0" u="none" strike="noStrike" cap="none">
              <a:solidFill>
                <a:schemeClr val="lt1"/>
              </a:solidFill>
              <a:latin typeface="Century Gothic"/>
              <a:ea typeface="Century Gothic"/>
              <a:cs typeface="Century Gothic"/>
              <a:sym typeface="Century Gothic"/>
            </a:endParaRPr>
          </a:p>
        </p:txBody>
      </p:sp>
      <p:pic>
        <p:nvPicPr>
          <p:cNvPr id="208" name="Google Shape;208;p60"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FEF5A2C6-697A-010F-472A-58C04B0643DA}"/>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40767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bg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tx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45" name="Google Shape;45;p76"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3F008FA9-A95A-B05F-377B-2231DE437F04}"/>
              </a:ext>
            </a:extLst>
          </p:cNvPr>
          <p:cNvPicPr>
            <a:picLocks noChangeAspect="1"/>
          </p:cNvPicPr>
          <p:nvPr userDrawn="1"/>
        </p:nvPicPr>
        <p:blipFill>
          <a:blip r:embed="rId4"/>
          <a:stretch>
            <a:fillRect/>
          </a:stretch>
        </p:blipFill>
        <p:spPr>
          <a:xfrm>
            <a:off x="977667" y="965012"/>
            <a:ext cx="1574215" cy="543541"/>
          </a:xfrm>
          <a:prstGeom prst="rect">
            <a:avLst/>
          </a:prstGeom>
        </p:spPr>
      </p:pic>
    </p:spTree>
    <p:extLst>
      <p:ext uri="{BB962C8B-B14F-4D97-AF65-F5344CB8AC3E}">
        <p14:creationId xmlns:p14="http://schemas.microsoft.com/office/powerpoint/2010/main" val="38347208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plit Layout" preserve="1">
  <p:cSld name="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5EE4E7D7-327D-6905-5EF8-489F25E28D11}"/>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771612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plit Layout" preserve="1">
  <p:cSld name="1_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C0E1C825-526B-FCA0-FD9C-8AC6A6C337AD}"/>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11852405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Quote Layout">
    <p:bg>
      <p:bgPr>
        <a:solidFill>
          <a:schemeClr val="tx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Tree>
    <p:extLst>
      <p:ext uri="{BB962C8B-B14F-4D97-AF65-F5344CB8AC3E}">
        <p14:creationId xmlns:p14="http://schemas.microsoft.com/office/powerpoint/2010/main" val="37621460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8_Section Header">
    <p:bg>
      <p:bgPr>
        <a:solidFill>
          <a:schemeClr val="tx1"/>
        </a:solidFill>
        <a:effectLst/>
      </p:bgPr>
    </p:bg>
    <p:spTree>
      <p:nvGrpSpPr>
        <p:cNvPr id="1" name="Shape 333"/>
        <p:cNvGrpSpPr/>
        <p:nvPr/>
      </p:nvGrpSpPr>
      <p:grpSpPr>
        <a:xfrm>
          <a:off x="0" y="0"/>
          <a:ext cx="0" cy="0"/>
          <a:chOff x="0" y="0"/>
          <a:chExt cx="0" cy="0"/>
        </a:xfrm>
      </p:grpSpPr>
      <p:pic>
        <p:nvPicPr>
          <p:cNvPr id="4" name="Picture 3" descr="A blue and black background&#10;&#10;AI-generated content may be incorrect.">
            <a:extLst>
              <a:ext uri="{FF2B5EF4-FFF2-40B4-BE49-F238E27FC236}">
                <a16:creationId xmlns:a16="http://schemas.microsoft.com/office/drawing/2014/main" id="{5B6E7054-435F-7106-824D-55B68CAABF4A}"/>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Tree>
    <p:extLst>
      <p:ext uri="{BB962C8B-B14F-4D97-AF65-F5344CB8AC3E}">
        <p14:creationId xmlns:p14="http://schemas.microsoft.com/office/powerpoint/2010/main" val="14017638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7_Section Header" preserve="1" userDrawn="1">
  <p:cSld name="8_Section Header">
    <p:bg>
      <p:bgPr>
        <a:solidFill>
          <a:schemeClr val="lt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5" name="TextBox 4">
            <a:extLst>
              <a:ext uri="{FF2B5EF4-FFF2-40B4-BE49-F238E27FC236}">
                <a16:creationId xmlns:a16="http://schemas.microsoft.com/office/drawing/2014/main" id="{8CCEB403-7944-3E12-98EF-4CF8D0C3D7ED}"/>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6" name="TextBox 5">
            <a:extLst>
              <a:ext uri="{FF2B5EF4-FFF2-40B4-BE49-F238E27FC236}">
                <a16:creationId xmlns:a16="http://schemas.microsoft.com/office/drawing/2014/main" id="{90E3DE7A-A5B2-E63F-587F-5D2912B689A3}"/>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8" name="Text Placeholder 13">
            <a:extLst>
              <a:ext uri="{FF2B5EF4-FFF2-40B4-BE49-F238E27FC236}">
                <a16:creationId xmlns:a16="http://schemas.microsoft.com/office/drawing/2014/main" id="{47F7C581-74D7-A228-41C0-C83239672062}"/>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tx1">
                    <a:lumMod val="50000"/>
                    <a:lumOff val="50000"/>
                  </a:schemeClr>
                </a:solidFill>
              </a:defRPr>
            </a:lvl1pPr>
          </a:lstStyle>
          <a:p>
            <a:pPr lvl="0"/>
            <a:r>
              <a:rPr lang="en-US"/>
              <a:t>— Click to add name</a:t>
            </a:r>
          </a:p>
        </p:txBody>
      </p:sp>
    </p:spTree>
    <p:extLst>
      <p:ext uri="{BB962C8B-B14F-4D97-AF65-F5344CB8AC3E}">
        <p14:creationId xmlns:p14="http://schemas.microsoft.com/office/powerpoint/2010/main" val="28564510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Divider1" preserve="1">
  <p:cSld name="Divider1">
    <p:bg>
      <p:bgPr>
        <a:solidFill>
          <a:schemeClr val="tx1"/>
        </a:solidFill>
        <a:effectLst/>
      </p:bgPr>
    </p:bg>
    <p:spTree>
      <p:nvGrpSpPr>
        <p:cNvPr id="1" name="Shape 216"/>
        <p:cNvGrpSpPr/>
        <p:nvPr/>
      </p:nvGrpSpPr>
      <p:grpSpPr>
        <a:xfrm>
          <a:off x="0" y="0"/>
          <a:ext cx="0" cy="0"/>
          <a:chOff x="0" y="0"/>
          <a:chExt cx="0" cy="0"/>
        </a:xfrm>
      </p:grpSpPr>
      <p:pic>
        <p:nvPicPr>
          <p:cNvPr id="2" name="Picture 1" descr="A blue and black background&#10;&#10;AI-generated content may be incorrect.">
            <a:extLst>
              <a:ext uri="{FF2B5EF4-FFF2-40B4-BE49-F238E27FC236}">
                <a16:creationId xmlns:a16="http://schemas.microsoft.com/office/drawing/2014/main" id="{957A04A0-C68D-5656-122E-EEBAFC521596}"/>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220" name="Google Shape;220;p62"/>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18072702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Divider1" preserve="1">
  <p:cSld name="1_Divider1">
    <p:bg>
      <p:bgPr>
        <a:solidFill>
          <a:schemeClr val="tx1"/>
        </a:solidFill>
        <a:effectLst/>
      </p:bgPr>
    </p:bg>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220" name="Google Shape;220;p62"/>
          <p:cNvPicPr preferRelativeResize="0"/>
          <p:nvPr userDrawn="1"/>
        </p:nvPicPr>
        <p:blipFill rotWithShape="1">
          <a:blip r:embed="rId2">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1301957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Divider1" preserve="1">
  <p:cSld name="1_Divider1">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tx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19532A55-83AF-1041-0301-A8CA8FAF35C3}"/>
              </a:ext>
            </a:extLst>
          </p:cNvPr>
          <p:cNvSpPr/>
          <p:nvPr userDrawn="1"/>
        </p:nvSpPr>
        <p:spPr>
          <a:xfrm>
            <a:off x="831850" y="6330462"/>
            <a:ext cx="2855895" cy="3315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70311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Divider5" preserve="1">
  <p:cSld name="Divider5">
    <p:spTree>
      <p:nvGrpSpPr>
        <p:cNvPr id="1" name="Shape 245"/>
        <p:cNvGrpSpPr/>
        <p:nvPr/>
      </p:nvGrpSpPr>
      <p:grpSpPr>
        <a:xfrm>
          <a:off x="0" y="0"/>
          <a:ext cx="0" cy="0"/>
          <a:chOff x="0" y="0"/>
          <a:chExt cx="0" cy="0"/>
        </a:xfrm>
      </p:grpSpPr>
      <p:pic>
        <p:nvPicPr>
          <p:cNvPr id="246" name="Google Shape;246;p66" descr="A hand holding a pipette over a petri dish&#10;&#10;Description automatically generated"/>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1"/>
            <a:ext cx="12192000" cy="6858001"/>
          </a:xfrm>
          <a:prstGeom prst="rect">
            <a:avLst/>
          </a:prstGeom>
          <a:noFill/>
          <a:ln>
            <a:noFill/>
          </a:ln>
        </p:spPr>
      </p:pic>
      <p:sp>
        <p:nvSpPr>
          <p:cNvPr id="247" name="Google Shape;247;p66"/>
          <p:cNvSpPr/>
          <p:nvPr/>
        </p:nvSpPr>
        <p:spPr>
          <a:xfrm>
            <a:off x="0" y="0"/>
            <a:ext cx="12192000" cy="6858000"/>
          </a:xfrm>
          <a:prstGeom prst="rect">
            <a:avLst/>
          </a:prstGeom>
          <a:gradFill>
            <a:gsLst>
              <a:gs pos="0">
                <a:srgbClr val="000000">
                  <a:alpha val="24705"/>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8" name="Google Shape;248;p66"/>
          <p:cNvSpPr/>
          <p:nvPr/>
        </p:nvSpPr>
        <p:spPr>
          <a:xfrm>
            <a:off x="0" y="0"/>
            <a:ext cx="12191999" cy="6857995"/>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49" name="Google Shape;249;p66"/>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50" name="Google Shape;250;p66"/>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252" name="Google Shape;252;p66"/>
          <p:cNvPicPr preferRelativeResize="0"/>
          <p:nvPr/>
        </p:nvPicPr>
        <p:blipFill rotWithShape="1">
          <a:blip r:embed="rId3">
            <a:alphaModFix/>
          </a:blip>
          <a:srcRect/>
          <a:stretch/>
        </p:blipFill>
        <p:spPr>
          <a:xfrm>
            <a:off x="10164585" y="6120365"/>
            <a:ext cx="1297704" cy="547919"/>
          </a:xfrm>
          <a:prstGeom prst="rect">
            <a:avLst/>
          </a:prstGeom>
          <a:noFill/>
          <a:ln>
            <a:noFill/>
          </a:ln>
        </p:spPr>
      </p:pic>
      <p:cxnSp>
        <p:nvCxnSpPr>
          <p:cNvPr id="2" name="Google Shape;275;p69">
            <a:extLst>
              <a:ext uri="{FF2B5EF4-FFF2-40B4-BE49-F238E27FC236}">
                <a16:creationId xmlns:a16="http://schemas.microsoft.com/office/drawing/2014/main" id="{3C0FC943-C81F-142C-C3F5-675A294C9F5E}"/>
              </a:ext>
            </a:extLst>
          </p:cNvPr>
          <p:cNvCxnSpPr/>
          <p:nvPr userDrawn="1"/>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38974482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Divider8" preserve="1">
  <p:cSld name="Divider8">
    <p:spTree>
      <p:nvGrpSpPr>
        <p:cNvPr id="1" name="Shape 269"/>
        <p:cNvGrpSpPr/>
        <p:nvPr/>
      </p:nvGrpSpPr>
      <p:grpSpPr>
        <a:xfrm>
          <a:off x="0" y="0"/>
          <a:ext cx="0" cy="0"/>
          <a:chOff x="0" y="0"/>
          <a:chExt cx="0" cy="0"/>
        </a:xfrm>
      </p:grpSpPr>
      <p:pic>
        <p:nvPicPr>
          <p:cNvPr id="270" name="Google Shape;270;p6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2667000" y="-2667001"/>
            <a:ext cx="6858000" cy="12191999"/>
          </a:xfrm>
          <a:prstGeom prst="rect">
            <a:avLst/>
          </a:prstGeom>
          <a:noFill/>
          <a:ln>
            <a:noFill/>
          </a:ln>
        </p:spPr>
      </p:pic>
      <p:sp>
        <p:nvSpPr>
          <p:cNvPr id="271" name="Google Shape;271;p69"/>
          <p:cNvSpPr/>
          <p:nvPr/>
        </p:nvSpPr>
        <p:spPr>
          <a:xfrm>
            <a:off x="-2" y="0"/>
            <a:ext cx="12192000" cy="6858000"/>
          </a:xfrm>
          <a:prstGeom prst="rect">
            <a:avLst/>
          </a:prstGeom>
          <a:gradFill>
            <a:gsLst>
              <a:gs pos="0">
                <a:srgbClr val="000000">
                  <a:alpha val="24705"/>
                </a:srgbClr>
              </a:gs>
              <a:gs pos="15000">
                <a:srgbClr val="000000">
                  <a:alpha val="60000"/>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72" name="Google Shape;272;p69"/>
          <p:cNvSpPr/>
          <p:nvPr/>
        </p:nvSpPr>
        <p:spPr>
          <a:xfrm>
            <a:off x="-3" y="0"/>
            <a:ext cx="12192004"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73" name="Google Shape;273;p69"/>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74" name="Google Shape;274;p69"/>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cxnSp>
        <p:nvCxnSpPr>
          <p:cNvPr id="275" name="Google Shape;275;p69"/>
          <p:cNvCxnSpPr/>
          <p:nvPr/>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76" name="Google Shape;276;p69"/>
          <p:cNvPicPr preferRelativeResize="0"/>
          <p:nvPr/>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3577973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OC" preserve="1">
  <p:cSld name="TOC">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49" name="Google Shape;49;p43"/>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43"/>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43"/>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43"/>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43"/>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01</a:t>
            </a:r>
            <a:endParaRPr sz="3200" b="1" i="0" u="none" strike="noStrike" cap="none">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2752230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007CD7E1-5D48-EC86-40D9-0D5487F9E04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48AD4DE7-6DBF-1F15-59B2-258741E88ACC}"/>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6" name="Google Shape;242;p65">
            <a:extLst>
              <a:ext uri="{FF2B5EF4-FFF2-40B4-BE49-F238E27FC236}">
                <a16:creationId xmlns:a16="http://schemas.microsoft.com/office/drawing/2014/main" id="{4FDA6316-9C7F-F4B8-5370-3CA9783F8979}"/>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extLst>
      <p:ext uri="{BB962C8B-B14F-4D97-AF65-F5344CB8AC3E}">
        <p14:creationId xmlns:p14="http://schemas.microsoft.com/office/powerpoint/2010/main" val="2046262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59B417B5-DC75-9F6B-262D-B10D9A5E429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25" name="Google Shape;225;p63"/>
          <p:cNvSpPr/>
          <p:nvPr/>
        </p:nvSpPr>
        <p:spPr>
          <a:xfrm>
            <a:off x="1" y="0"/>
            <a:ext cx="11911128"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F72D1ED8-ECF1-ACF1-6E63-06FABC00A4DB}"/>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6" name="Google Shape;242;p65">
            <a:extLst>
              <a:ext uri="{FF2B5EF4-FFF2-40B4-BE49-F238E27FC236}">
                <a16:creationId xmlns:a16="http://schemas.microsoft.com/office/drawing/2014/main" id="{8BF2CEF7-F3BD-5D84-8640-02D73D25BC78}"/>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extLst>
      <p:ext uri="{BB962C8B-B14F-4D97-AF65-F5344CB8AC3E}">
        <p14:creationId xmlns:p14="http://schemas.microsoft.com/office/powerpoint/2010/main" val="3194194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3" name="Picture 2">
            <a:extLst>
              <a:ext uri="{FF2B5EF4-FFF2-40B4-BE49-F238E27FC236}">
                <a16:creationId xmlns:a16="http://schemas.microsoft.com/office/drawing/2014/main" id="{B224925A-588D-D365-833A-2E660D6FD00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10816" y="0"/>
            <a:ext cx="12181184"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7" name="Google Shape;241;p65">
            <a:extLst>
              <a:ext uri="{FF2B5EF4-FFF2-40B4-BE49-F238E27FC236}">
                <a16:creationId xmlns:a16="http://schemas.microsoft.com/office/drawing/2014/main" id="{B62E361F-F492-7A41-D85C-F134CF7EB738}"/>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8" name="Google Shape;242;p65">
            <a:extLst>
              <a:ext uri="{FF2B5EF4-FFF2-40B4-BE49-F238E27FC236}">
                <a16:creationId xmlns:a16="http://schemas.microsoft.com/office/drawing/2014/main" id="{3DE56642-05C4-1F6C-50B0-CF5E2B52EEBA}"/>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extLst>
      <p:ext uri="{BB962C8B-B14F-4D97-AF65-F5344CB8AC3E}">
        <p14:creationId xmlns:p14="http://schemas.microsoft.com/office/powerpoint/2010/main" val="233894984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Divider4" preserve="1">
  <p:cSld name="1_Divider4">
    <p:spTree>
      <p:nvGrpSpPr>
        <p:cNvPr id="1" name="Shape 237"/>
        <p:cNvGrpSpPr/>
        <p:nvPr/>
      </p:nvGrpSpPr>
      <p:grpSpPr>
        <a:xfrm>
          <a:off x="0" y="0"/>
          <a:ext cx="0" cy="0"/>
          <a:chOff x="0" y="0"/>
          <a:chExt cx="0" cy="0"/>
        </a:xfrm>
      </p:grpSpPr>
      <p:pic>
        <p:nvPicPr>
          <p:cNvPr id="4" name="Picture 3">
            <a:extLst>
              <a:ext uri="{FF2B5EF4-FFF2-40B4-BE49-F238E27FC236}">
                <a16:creationId xmlns:a16="http://schemas.microsoft.com/office/drawing/2014/main" id="{3A47031C-B524-5C74-9E43-0A9E0C7266E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239" name="Google Shape;239;p65"/>
          <p:cNvSpPr/>
          <p:nvPr userDrawn="1"/>
        </p:nvSpPr>
        <p:spPr>
          <a:xfrm>
            <a:off x="-4" y="0"/>
            <a:ext cx="12192000" cy="6858000"/>
          </a:xfrm>
          <a:prstGeom prst="rect">
            <a:avLst/>
          </a:prstGeom>
          <a:gradFill>
            <a:gsLst>
              <a:gs pos="50000">
                <a:srgbClr val="000000">
                  <a:alpha val="0"/>
                </a:srgbClr>
              </a:gs>
              <a:gs pos="100000">
                <a:srgbClr val="000000">
                  <a:alpha val="59562"/>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0" name="Google Shape;240;p65"/>
          <p:cNvSpPr/>
          <p:nvPr userDrawn="1"/>
        </p:nvSpPr>
        <p:spPr>
          <a:xfrm>
            <a:off x="0" y="2"/>
            <a:ext cx="11911128" cy="6857998"/>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7" name="Google Shape;240;p65">
            <a:extLst>
              <a:ext uri="{FF2B5EF4-FFF2-40B4-BE49-F238E27FC236}">
                <a16:creationId xmlns:a16="http://schemas.microsoft.com/office/drawing/2014/main" id="{AB5810DA-CA88-96A8-6D56-8053FA9B3C97}"/>
              </a:ext>
            </a:extLst>
          </p:cNvPr>
          <p:cNvSpPr/>
          <p:nvPr userDrawn="1"/>
        </p:nvSpPr>
        <p:spPr>
          <a:xfrm rot="10800000">
            <a:off x="7160821" y="3978234"/>
            <a:ext cx="5031176" cy="2879764"/>
          </a:xfrm>
          <a:prstGeom prst="roundRect">
            <a:avLst>
              <a:gd name="adj" fmla="val 0"/>
            </a:avLst>
          </a:prstGeom>
          <a:gradFill>
            <a:gsLst>
              <a:gs pos="58000">
                <a:srgbClr val="000000">
                  <a:alpha val="0"/>
                </a:srgbClr>
              </a:gs>
              <a:gs pos="99000">
                <a:srgbClr val="000000">
                  <a:alpha val="84313"/>
                </a:srgbClr>
              </a:gs>
              <a:gs pos="100000">
                <a:srgbClr val="000000">
                  <a:alpha val="84313"/>
                </a:srgbClr>
              </a:gs>
            </a:gsLst>
            <a:lin ang="150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6" name="Google Shape;239;p65">
            <a:extLst>
              <a:ext uri="{FF2B5EF4-FFF2-40B4-BE49-F238E27FC236}">
                <a16:creationId xmlns:a16="http://schemas.microsoft.com/office/drawing/2014/main" id="{B6D57F1B-516A-8568-E877-FD6134EDBC70}"/>
              </a:ext>
            </a:extLst>
          </p:cNvPr>
          <p:cNvSpPr/>
          <p:nvPr userDrawn="1"/>
        </p:nvSpPr>
        <p:spPr>
          <a:xfrm flipH="1">
            <a:off x="4049485" y="4429496"/>
            <a:ext cx="8142511" cy="2428505"/>
          </a:xfrm>
          <a:prstGeom prst="rect">
            <a:avLst/>
          </a:prstGeom>
          <a:gradFill>
            <a:gsLst>
              <a:gs pos="58000">
                <a:srgbClr val="000000">
                  <a:alpha val="0"/>
                </a:srgbClr>
              </a:gs>
              <a:gs pos="99000">
                <a:srgbClr val="000000">
                  <a:alpha val="50956"/>
                </a:srgbClr>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1" name="Google Shape;241;p65"/>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42" name="Google Shape;242;p65"/>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244" name="Google Shape;244;p6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8110112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our Part Timeli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C0693FA-BAB2-1BE6-87B1-BCAD0977C171}"/>
              </a:ext>
            </a:extLst>
          </p:cNvPr>
          <p:cNvSpPr/>
          <p:nvPr userDrawn="1"/>
        </p:nvSpPr>
        <p:spPr>
          <a:xfrm>
            <a:off x="0" y="2768048"/>
            <a:ext cx="12192000" cy="23022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oogle Shape;61;p44">
            <a:extLst>
              <a:ext uri="{FF2B5EF4-FFF2-40B4-BE49-F238E27FC236}">
                <a16:creationId xmlns:a16="http://schemas.microsoft.com/office/drawing/2014/main" id="{FA343798-D87B-859F-2C10-B36718892B78}"/>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sp>
        <p:nvSpPr>
          <p:cNvPr id="2" name="Title 1">
            <a:extLst>
              <a:ext uri="{FF2B5EF4-FFF2-40B4-BE49-F238E27FC236}">
                <a16:creationId xmlns:a16="http://schemas.microsoft.com/office/drawing/2014/main" id="{2446F34E-4ACD-BB78-1EF7-4E82B1EAA48B}"/>
              </a:ext>
            </a:extLst>
          </p:cNvPr>
          <p:cNvSpPr>
            <a:spLocks noGrp="1"/>
          </p:cNvSpPr>
          <p:nvPr>
            <p:ph type="title" hasCustomPrompt="1"/>
          </p:nvPr>
        </p:nvSpPr>
        <p:spPr/>
        <p:txBody>
          <a:bodyPr/>
          <a:lstStyle/>
          <a:p>
            <a:r>
              <a:rPr lang="en-US"/>
              <a:t>Click to add title</a:t>
            </a:r>
          </a:p>
        </p:txBody>
      </p:sp>
      <p:sp>
        <p:nvSpPr>
          <p:cNvPr id="10" name="Google Shape;188;p59">
            <a:extLst>
              <a:ext uri="{FF2B5EF4-FFF2-40B4-BE49-F238E27FC236}">
                <a16:creationId xmlns:a16="http://schemas.microsoft.com/office/drawing/2014/main" id="{CE89D0F8-FD01-802A-F837-9672F2C2EA9E}"/>
              </a:ext>
            </a:extLst>
          </p:cNvPr>
          <p:cNvSpPr txBox="1">
            <a:spLocks noGrp="1"/>
          </p:cNvSpPr>
          <p:nvPr>
            <p:ph type="body" idx="1"/>
          </p:nvPr>
        </p:nvSpPr>
        <p:spPr>
          <a:xfrm>
            <a:off x="838581"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alpha val="60000"/>
                  </a:schemeClr>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 name="Google Shape;195;p59">
            <a:extLst>
              <a:ext uri="{FF2B5EF4-FFF2-40B4-BE49-F238E27FC236}">
                <a16:creationId xmlns:a16="http://schemas.microsoft.com/office/drawing/2014/main" id="{B8920ADC-6750-9BDE-FFA8-E1A42F3952A3}"/>
              </a:ext>
            </a:extLst>
          </p:cNvPr>
          <p:cNvSpPr txBox="1">
            <a:spLocks noGrp="1"/>
          </p:cNvSpPr>
          <p:nvPr>
            <p:ph type="body" idx="8"/>
          </p:nvPr>
        </p:nvSpPr>
        <p:spPr>
          <a:xfrm>
            <a:off x="838581"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 name="Google Shape;188;p59">
            <a:extLst>
              <a:ext uri="{FF2B5EF4-FFF2-40B4-BE49-F238E27FC236}">
                <a16:creationId xmlns:a16="http://schemas.microsoft.com/office/drawing/2014/main" id="{3CA1A0D8-E065-C6B5-DC26-1022ABAE886C}"/>
              </a:ext>
            </a:extLst>
          </p:cNvPr>
          <p:cNvSpPr txBox="1">
            <a:spLocks noGrp="1"/>
          </p:cNvSpPr>
          <p:nvPr>
            <p:ph type="body" idx="10"/>
          </p:nvPr>
        </p:nvSpPr>
        <p:spPr>
          <a:xfrm>
            <a:off x="3560238"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4"/>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 name="Google Shape;195;p59">
            <a:extLst>
              <a:ext uri="{FF2B5EF4-FFF2-40B4-BE49-F238E27FC236}">
                <a16:creationId xmlns:a16="http://schemas.microsoft.com/office/drawing/2014/main" id="{601800FA-6EB2-F542-0E25-75B33D5D6337}"/>
              </a:ext>
            </a:extLst>
          </p:cNvPr>
          <p:cNvSpPr txBox="1">
            <a:spLocks noGrp="1"/>
          </p:cNvSpPr>
          <p:nvPr>
            <p:ph type="body" idx="11"/>
          </p:nvPr>
        </p:nvSpPr>
        <p:spPr>
          <a:xfrm>
            <a:off x="3560238"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4"/>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 name="Google Shape;188;p59">
            <a:extLst>
              <a:ext uri="{FF2B5EF4-FFF2-40B4-BE49-F238E27FC236}">
                <a16:creationId xmlns:a16="http://schemas.microsoft.com/office/drawing/2014/main" id="{4E5DBDE4-6F54-095C-F5E8-0514C33F9713}"/>
              </a:ext>
            </a:extLst>
          </p:cNvPr>
          <p:cNvSpPr txBox="1">
            <a:spLocks noGrp="1"/>
          </p:cNvSpPr>
          <p:nvPr>
            <p:ph type="body" idx="12"/>
          </p:nvPr>
        </p:nvSpPr>
        <p:spPr>
          <a:xfrm>
            <a:off x="8994317" y="2000544"/>
            <a:ext cx="2355731"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3"/>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 name="Google Shape;195;p59">
            <a:extLst>
              <a:ext uri="{FF2B5EF4-FFF2-40B4-BE49-F238E27FC236}">
                <a16:creationId xmlns:a16="http://schemas.microsoft.com/office/drawing/2014/main" id="{09C67709-0260-06BB-C04C-92F99E822076}"/>
              </a:ext>
            </a:extLst>
          </p:cNvPr>
          <p:cNvSpPr txBox="1">
            <a:spLocks noGrp="1"/>
          </p:cNvSpPr>
          <p:nvPr>
            <p:ph type="body" idx="13"/>
          </p:nvPr>
        </p:nvSpPr>
        <p:spPr>
          <a:xfrm>
            <a:off x="8994317" y="3212983"/>
            <a:ext cx="2355731"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3"/>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 name="Google Shape;188;p59">
            <a:extLst>
              <a:ext uri="{FF2B5EF4-FFF2-40B4-BE49-F238E27FC236}">
                <a16:creationId xmlns:a16="http://schemas.microsoft.com/office/drawing/2014/main" id="{3956AA18-6FA3-20FF-9998-9D5A5D52E3DC}"/>
              </a:ext>
            </a:extLst>
          </p:cNvPr>
          <p:cNvSpPr txBox="1">
            <a:spLocks noGrp="1"/>
          </p:cNvSpPr>
          <p:nvPr>
            <p:ph type="body" idx="14"/>
          </p:nvPr>
        </p:nvSpPr>
        <p:spPr>
          <a:xfrm>
            <a:off x="6281895"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95;p59">
            <a:extLst>
              <a:ext uri="{FF2B5EF4-FFF2-40B4-BE49-F238E27FC236}">
                <a16:creationId xmlns:a16="http://schemas.microsoft.com/office/drawing/2014/main" id="{6DBB0FFD-D8B8-1357-9414-81A47309352D}"/>
              </a:ext>
            </a:extLst>
          </p:cNvPr>
          <p:cNvSpPr txBox="1">
            <a:spLocks noGrp="1"/>
          </p:cNvSpPr>
          <p:nvPr>
            <p:ph type="body" idx="15"/>
          </p:nvPr>
        </p:nvSpPr>
        <p:spPr>
          <a:xfrm>
            <a:off x="6281895"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tx2"/>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1" name="Group 20">
            <a:extLst>
              <a:ext uri="{FF2B5EF4-FFF2-40B4-BE49-F238E27FC236}">
                <a16:creationId xmlns:a16="http://schemas.microsoft.com/office/drawing/2014/main" id="{FBCB8FB1-C1E4-E7DB-0969-6D244C7D1BD9}"/>
              </a:ext>
            </a:extLst>
          </p:cNvPr>
          <p:cNvGrpSpPr/>
          <p:nvPr userDrawn="1"/>
        </p:nvGrpSpPr>
        <p:grpSpPr>
          <a:xfrm>
            <a:off x="662791" y="2549236"/>
            <a:ext cx="2706550" cy="501279"/>
            <a:chOff x="662791" y="2385359"/>
            <a:chExt cx="2706550" cy="501279"/>
          </a:xfrm>
        </p:grpSpPr>
        <p:sp>
          <p:nvSpPr>
            <p:cNvPr id="6" name="Rectangle 5">
              <a:extLst>
                <a:ext uri="{FF2B5EF4-FFF2-40B4-BE49-F238E27FC236}">
                  <a16:creationId xmlns:a16="http://schemas.microsoft.com/office/drawing/2014/main" id="{79E4122E-933C-38C5-51FB-D8A78160FE36}"/>
                </a:ext>
              </a:extLst>
            </p:cNvPr>
            <p:cNvSpPr/>
            <p:nvPr userDrawn="1"/>
          </p:nvSpPr>
          <p:spPr>
            <a:xfrm>
              <a:off x="662791" y="2604172"/>
              <a:ext cx="2706550" cy="23022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280;p70">
              <a:extLst>
                <a:ext uri="{FF2B5EF4-FFF2-40B4-BE49-F238E27FC236}">
                  <a16:creationId xmlns:a16="http://schemas.microsoft.com/office/drawing/2014/main" id="{B18E7CE8-7245-0274-97FC-5832CE15C0A2}"/>
                </a:ext>
              </a:extLst>
            </p:cNvPr>
            <p:cNvSpPr/>
            <p:nvPr userDrawn="1"/>
          </p:nvSpPr>
          <p:spPr>
            <a:xfrm>
              <a:off x="1848714" y="2551932"/>
              <a:ext cx="334706" cy="334706"/>
            </a:xfrm>
            <a:prstGeom prst="ellipse">
              <a:avLst/>
            </a:prstGeom>
            <a:solidFill>
              <a:schemeClr val="accent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0" name="Straight Arrow Connector 19">
              <a:extLst>
                <a:ext uri="{FF2B5EF4-FFF2-40B4-BE49-F238E27FC236}">
                  <a16:creationId xmlns:a16="http://schemas.microsoft.com/office/drawing/2014/main" id="{3B25B3D9-869F-758D-1B0E-43727F539535}"/>
                </a:ext>
              </a:extLst>
            </p:cNvPr>
            <p:cNvCxnSpPr>
              <a:cxnSpLocks/>
            </p:cNvCxnSpPr>
            <p:nvPr userDrawn="1"/>
          </p:nvCxnSpPr>
          <p:spPr>
            <a:xfrm flipV="1">
              <a:off x="2015000" y="2385359"/>
              <a:ext cx="0" cy="333925"/>
            </a:xfrm>
            <a:prstGeom prst="straightConnector1">
              <a:avLst/>
            </a:prstGeom>
            <a:ln w="25400">
              <a:tailEnd type="oval"/>
            </a:ln>
          </p:spPr>
          <p:style>
            <a:lnRef idx="2">
              <a:schemeClr val="accent1"/>
            </a:lnRef>
            <a:fillRef idx="0">
              <a:schemeClr val="accent1"/>
            </a:fillRef>
            <a:effectRef idx="1">
              <a:schemeClr val="accent1"/>
            </a:effectRef>
            <a:fontRef idx="minor">
              <a:schemeClr val="tx1"/>
            </a:fontRef>
          </p:style>
        </p:cxnSp>
      </p:grpSp>
      <p:grpSp>
        <p:nvGrpSpPr>
          <p:cNvPr id="16" name="Group 15">
            <a:extLst>
              <a:ext uri="{FF2B5EF4-FFF2-40B4-BE49-F238E27FC236}">
                <a16:creationId xmlns:a16="http://schemas.microsoft.com/office/drawing/2014/main" id="{2C0CDA27-FB24-73EF-64AF-8802F96109AF}"/>
              </a:ext>
            </a:extLst>
          </p:cNvPr>
          <p:cNvGrpSpPr/>
          <p:nvPr userDrawn="1"/>
        </p:nvGrpSpPr>
        <p:grpSpPr>
          <a:xfrm>
            <a:off x="3369341" y="2549236"/>
            <a:ext cx="2718705" cy="501279"/>
            <a:chOff x="650636" y="2385359"/>
            <a:chExt cx="2718705" cy="501279"/>
          </a:xfrm>
        </p:grpSpPr>
        <p:sp>
          <p:nvSpPr>
            <p:cNvPr id="19" name="Rectangle 18">
              <a:extLst>
                <a:ext uri="{FF2B5EF4-FFF2-40B4-BE49-F238E27FC236}">
                  <a16:creationId xmlns:a16="http://schemas.microsoft.com/office/drawing/2014/main" id="{5D7278BB-88C0-8821-D558-3931A25E22B0}"/>
                </a:ext>
              </a:extLst>
            </p:cNvPr>
            <p:cNvSpPr/>
            <p:nvPr userDrawn="1"/>
          </p:nvSpPr>
          <p:spPr>
            <a:xfrm>
              <a:off x="650636" y="2604172"/>
              <a:ext cx="2718705" cy="23022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Google Shape;280;p70">
              <a:extLst>
                <a:ext uri="{FF2B5EF4-FFF2-40B4-BE49-F238E27FC236}">
                  <a16:creationId xmlns:a16="http://schemas.microsoft.com/office/drawing/2014/main" id="{9AF52D52-7F2B-4CA6-998F-F0AD2B3B3539}"/>
                </a:ext>
              </a:extLst>
            </p:cNvPr>
            <p:cNvSpPr/>
            <p:nvPr userDrawn="1"/>
          </p:nvSpPr>
          <p:spPr>
            <a:xfrm>
              <a:off x="1848714" y="2551932"/>
              <a:ext cx="334706" cy="334706"/>
            </a:xfrm>
            <a:prstGeom prst="ellipse">
              <a:avLst/>
            </a:prstGeom>
            <a:solidFill>
              <a:schemeClr val="accent4"/>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7" name="Straight Arrow Connector 26">
              <a:extLst>
                <a:ext uri="{FF2B5EF4-FFF2-40B4-BE49-F238E27FC236}">
                  <a16:creationId xmlns:a16="http://schemas.microsoft.com/office/drawing/2014/main" id="{A45C93E5-433F-9B63-BE71-2F1DFA96EEAE}"/>
                </a:ext>
              </a:extLst>
            </p:cNvPr>
            <p:cNvCxnSpPr>
              <a:cxnSpLocks/>
            </p:cNvCxnSpPr>
            <p:nvPr userDrawn="1"/>
          </p:nvCxnSpPr>
          <p:spPr>
            <a:xfrm flipV="1">
              <a:off x="2015000" y="2385359"/>
              <a:ext cx="0" cy="333925"/>
            </a:xfrm>
            <a:prstGeom prst="straightConnector1">
              <a:avLst/>
            </a:prstGeom>
            <a:ln w="25400">
              <a:solidFill>
                <a:schemeClr val="accent4"/>
              </a:solidFill>
              <a:tailEnd type="oval"/>
            </a:ln>
          </p:spPr>
          <p:style>
            <a:lnRef idx="2">
              <a:schemeClr val="accent1"/>
            </a:lnRef>
            <a:fillRef idx="0">
              <a:schemeClr val="accent1"/>
            </a:fillRef>
            <a:effectRef idx="1">
              <a:schemeClr val="accent1"/>
            </a:effectRef>
            <a:fontRef idx="minor">
              <a:schemeClr val="tx1"/>
            </a:fontRef>
          </p:style>
        </p:cxnSp>
      </p:grpSp>
      <p:grpSp>
        <p:nvGrpSpPr>
          <p:cNvPr id="28" name="Group 27">
            <a:extLst>
              <a:ext uri="{FF2B5EF4-FFF2-40B4-BE49-F238E27FC236}">
                <a16:creationId xmlns:a16="http://schemas.microsoft.com/office/drawing/2014/main" id="{5ACD43ED-9F81-CE64-7C4F-678647F99704}"/>
              </a:ext>
            </a:extLst>
          </p:cNvPr>
          <p:cNvGrpSpPr/>
          <p:nvPr userDrawn="1"/>
        </p:nvGrpSpPr>
        <p:grpSpPr>
          <a:xfrm>
            <a:off x="6088047" y="2549236"/>
            <a:ext cx="2718704" cy="501279"/>
            <a:chOff x="650637" y="2385359"/>
            <a:chExt cx="2718704" cy="501279"/>
          </a:xfrm>
        </p:grpSpPr>
        <p:sp>
          <p:nvSpPr>
            <p:cNvPr id="29" name="Rectangle 28">
              <a:extLst>
                <a:ext uri="{FF2B5EF4-FFF2-40B4-BE49-F238E27FC236}">
                  <a16:creationId xmlns:a16="http://schemas.microsoft.com/office/drawing/2014/main" id="{DCF9F867-380D-88A9-B94E-D9A1A87B3A76}"/>
                </a:ext>
              </a:extLst>
            </p:cNvPr>
            <p:cNvSpPr/>
            <p:nvPr userDrawn="1"/>
          </p:nvSpPr>
          <p:spPr>
            <a:xfrm>
              <a:off x="650637" y="2604172"/>
              <a:ext cx="2718704" cy="23022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Google Shape;280;p70">
              <a:extLst>
                <a:ext uri="{FF2B5EF4-FFF2-40B4-BE49-F238E27FC236}">
                  <a16:creationId xmlns:a16="http://schemas.microsoft.com/office/drawing/2014/main" id="{CAB8D657-3DC1-5B48-B2E1-44EC36765E06}"/>
                </a:ext>
              </a:extLst>
            </p:cNvPr>
            <p:cNvSpPr/>
            <p:nvPr userDrawn="1"/>
          </p:nvSpPr>
          <p:spPr>
            <a:xfrm>
              <a:off x="1848714" y="2551932"/>
              <a:ext cx="334706" cy="334706"/>
            </a:xfrm>
            <a:prstGeom prst="ellipse">
              <a:avLst/>
            </a:prstGeom>
            <a:solidFill>
              <a:schemeClr val="tx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39" name="Straight Arrow Connector 38">
              <a:extLst>
                <a:ext uri="{FF2B5EF4-FFF2-40B4-BE49-F238E27FC236}">
                  <a16:creationId xmlns:a16="http://schemas.microsoft.com/office/drawing/2014/main" id="{DF94AB81-35B4-0194-BB00-4347ED14C200}"/>
                </a:ext>
              </a:extLst>
            </p:cNvPr>
            <p:cNvCxnSpPr>
              <a:cxnSpLocks/>
            </p:cNvCxnSpPr>
            <p:nvPr userDrawn="1"/>
          </p:nvCxnSpPr>
          <p:spPr>
            <a:xfrm flipV="1">
              <a:off x="2015000" y="2385359"/>
              <a:ext cx="0" cy="333925"/>
            </a:xfrm>
            <a:prstGeom prst="straightConnector1">
              <a:avLst/>
            </a:prstGeom>
            <a:ln w="25400">
              <a:solidFill>
                <a:schemeClr val="tx1"/>
              </a:solidFill>
              <a:tailEnd type="oval"/>
            </a:ln>
          </p:spPr>
          <p:style>
            <a:lnRef idx="2">
              <a:schemeClr val="accent1"/>
            </a:lnRef>
            <a:fillRef idx="0">
              <a:schemeClr val="accent1"/>
            </a:fillRef>
            <a:effectRef idx="1">
              <a:schemeClr val="accent1"/>
            </a:effectRef>
            <a:fontRef idx="minor">
              <a:schemeClr val="tx1"/>
            </a:fontRef>
          </p:style>
        </p:cxnSp>
      </p:grpSp>
      <p:grpSp>
        <p:nvGrpSpPr>
          <p:cNvPr id="40" name="Group 39">
            <a:extLst>
              <a:ext uri="{FF2B5EF4-FFF2-40B4-BE49-F238E27FC236}">
                <a16:creationId xmlns:a16="http://schemas.microsoft.com/office/drawing/2014/main" id="{A532FA88-2690-1013-F62A-BDD1CAFFE43C}"/>
              </a:ext>
            </a:extLst>
          </p:cNvPr>
          <p:cNvGrpSpPr/>
          <p:nvPr userDrawn="1"/>
        </p:nvGrpSpPr>
        <p:grpSpPr>
          <a:xfrm>
            <a:off x="8806750" y="2549236"/>
            <a:ext cx="2718707" cy="501279"/>
            <a:chOff x="650634" y="2385359"/>
            <a:chExt cx="2718707" cy="501279"/>
          </a:xfrm>
        </p:grpSpPr>
        <p:sp>
          <p:nvSpPr>
            <p:cNvPr id="41" name="Rectangle 40">
              <a:extLst>
                <a:ext uri="{FF2B5EF4-FFF2-40B4-BE49-F238E27FC236}">
                  <a16:creationId xmlns:a16="http://schemas.microsoft.com/office/drawing/2014/main" id="{C5678BD7-9336-3687-7B08-42BD1FE85AFA}"/>
                </a:ext>
              </a:extLst>
            </p:cNvPr>
            <p:cNvSpPr/>
            <p:nvPr userDrawn="1"/>
          </p:nvSpPr>
          <p:spPr>
            <a:xfrm>
              <a:off x="650634" y="2604172"/>
              <a:ext cx="2718707" cy="23022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Google Shape;280;p70">
              <a:extLst>
                <a:ext uri="{FF2B5EF4-FFF2-40B4-BE49-F238E27FC236}">
                  <a16:creationId xmlns:a16="http://schemas.microsoft.com/office/drawing/2014/main" id="{7CE178BE-B6C3-8CB2-4799-1C0468866306}"/>
                </a:ext>
              </a:extLst>
            </p:cNvPr>
            <p:cNvSpPr/>
            <p:nvPr userDrawn="1"/>
          </p:nvSpPr>
          <p:spPr>
            <a:xfrm>
              <a:off x="1848714" y="2551932"/>
              <a:ext cx="334706" cy="334706"/>
            </a:xfrm>
            <a:prstGeom prst="ellipse">
              <a:avLst/>
            </a:prstGeom>
            <a:solidFill>
              <a:schemeClr val="accent3"/>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43" name="Straight Arrow Connector 42">
              <a:extLst>
                <a:ext uri="{FF2B5EF4-FFF2-40B4-BE49-F238E27FC236}">
                  <a16:creationId xmlns:a16="http://schemas.microsoft.com/office/drawing/2014/main" id="{F017E948-3618-C513-88DF-FF6278DEB57A}"/>
                </a:ext>
              </a:extLst>
            </p:cNvPr>
            <p:cNvCxnSpPr>
              <a:cxnSpLocks/>
            </p:cNvCxnSpPr>
            <p:nvPr userDrawn="1"/>
          </p:nvCxnSpPr>
          <p:spPr>
            <a:xfrm flipV="1">
              <a:off x="2015000" y="2385359"/>
              <a:ext cx="0" cy="333925"/>
            </a:xfrm>
            <a:prstGeom prst="straightConnector1">
              <a:avLst/>
            </a:prstGeom>
            <a:ln w="25400">
              <a:solidFill>
                <a:schemeClr val="accent3"/>
              </a:solidFill>
              <a:tailEnd type="ova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2603448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7_Section Header" preserve="1">
  <p:cSld name="Section Header">
    <p:bg>
      <p:bgPr>
        <a:solidFill>
          <a:schemeClr val="tx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6164769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7_Section Header" preserve="1">
  <p:cSld name="8_Section Header">
    <p:bg>
      <p:bgPr>
        <a:solidFill>
          <a:schemeClr val="tx1"/>
        </a:solidFill>
        <a:effectLst/>
      </p:bgPr>
    </p:bg>
    <p:spTree>
      <p:nvGrpSpPr>
        <p:cNvPr id="1" name="Shape 333"/>
        <p:cNvGrpSpPr/>
        <p:nvPr/>
      </p:nvGrpSpPr>
      <p:grpSpPr>
        <a:xfrm>
          <a:off x="0" y="0"/>
          <a:ext cx="0" cy="0"/>
          <a:chOff x="0" y="0"/>
          <a:chExt cx="0" cy="0"/>
        </a:xfrm>
      </p:grpSpPr>
      <p:pic>
        <p:nvPicPr>
          <p:cNvPr id="3" name="Picture 2" descr="A blue and black background&#10;&#10;AI-generated content may be incorrect.">
            <a:extLst>
              <a:ext uri="{FF2B5EF4-FFF2-40B4-BE49-F238E27FC236}">
                <a16:creationId xmlns:a16="http://schemas.microsoft.com/office/drawing/2014/main" id="{68EAF9E5-15D7-D93A-958F-F6E7336A7D65}"/>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pic>
        <p:nvPicPr>
          <p:cNvPr id="336" name="Google Shape;336;p7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7497073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7_Section Header" preserve="1">
  <p:cSld name="8_Section Header">
    <p:bg>
      <p:bgPr>
        <a:solidFill>
          <a:schemeClr val="bg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F87BA2BD-372C-01DC-26C3-F889D67CF1C3}"/>
              </a:ext>
            </a:extLst>
          </p:cNvPr>
          <p:cNvSpPr/>
          <p:nvPr userDrawn="1"/>
        </p:nvSpPr>
        <p:spPr>
          <a:xfrm>
            <a:off x="743578" y="6390751"/>
            <a:ext cx="3014506" cy="2914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6683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OC" preserve="1" userDrawn="1">
  <p:cSld name="2_TOC">
    <p:bg>
      <p:bgPr>
        <a:solidFill>
          <a:schemeClr val="tx1"/>
        </a:solidFill>
        <a:effectLst/>
      </p:bgPr>
    </p:bg>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01</a:t>
            </a:r>
            <a:endParaRPr sz="3200" b="1" i="0" u="none" strike="noStrike" cap="none">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2" name="Google Shape;13;p40">
            <a:extLst>
              <a:ext uri="{FF2B5EF4-FFF2-40B4-BE49-F238E27FC236}">
                <a16:creationId xmlns:a16="http://schemas.microsoft.com/office/drawing/2014/main" id="{F950051D-20C3-C321-A376-BC6634C8C38A}"/>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bg1"/>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chemeClr val="bg1"/>
                </a:solidFill>
                <a:latin typeface="Century Gothic"/>
                <a:ea typeface="Century Gothic"/>
                <a:cs typeface="Century Gothic"/>
                <a:sym typeface="Century Gothic"/>
              </a:rPr>
              <a:t>‹#›</a:t>
            </a:fld>
            <a:endParaRPr sz="900" b="0" i="0" u="none" strike="noStrike" cap="none">
              <a:solidFill>
                <a:schemeClr val="bg1"/>
              </a:solidFill>
              <a:latin typeface="Century Gothic"/>
              <a:ea typeface="Century Gothic"/>
              <a:cs typeface="Century Gothic"/>
              <a:sym typeface="Century Gothic"/>
            </a:endParaRPr>
          </a:p>
        </p:txBody>
      </p:sp>
      <p:sp>
        <p:nvSpPr>
          <p:cNvPr id="3" name="Google Shape;49;p43">
            <a:extLst>
              <a:ext uri="{FF2B5EF4-FFF2-40B4-BE49-F238E27FC236}">
                <a16:creationId xmlns:a16="http://schemas.microsoft.com/office/drawing/2014/main" id="{7CB2CC64-FD20-78F0-8097-76B89B526407}"/>
              </a:ext>
            </a:extLst>
          </p:cNvPr>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 name="Google Shape;50;p43">
            <a:extLst>
              <a:ext uri="{FF2B5EF4-FFF2-40B4-BE49-F238E27FC236}">
                <a16:creationId xmlns:a16="http://schemas.microsoft.com/office/drawing/2014/main" id="{260E2CCE-061A-3A1F-A3BF-255749B96078}"/>
              </a:ext>
            </a:extLst>
          </p:cNvPr>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 name="Google Shape;51;p43">
            <a:extLst>
              <a:ext uri="{FF2B5EF4-FFF2-40B4-BE49-F238E27FC236}">
                <a16:creationId xmlns:a16="http://schemas.microsoft.com/office/drawing/2014/main" id="{B8301647-71AB-6657-EA3F-236729504B44}"/>
              </a:ext>
            </a:extLst>
          </p:cNvPr>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 name="Google Shape;52;p43">
            <a:extLst>
              <a:ext uri="{FF2B5EF4-FFF2-40B4-BE49-F238E27FC236}">
                <a16:creationId xmlns:a16="http://schemas.microsoft.com/office/drawing/2014/main" id="{64F20E59-B1DC-31C8-29E5-964F22AABADE}"/>
              </a:ext>
            </a:extLst>
          </p:cNvPr>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 name="Google Shape;53;p43">
            <a:extLst>
              <a:ext uri="{FF2B5EF4-FFF2-40B4-BE49-F238E27FC236}">
                <a16:creationId xmlns:a16="http://schemas.microsoft.com/office/drawing/2014/main" id="{C14910B1-71D4-4894-2F04-98F40B565D04}"/>
              </a:ext>
            </a:extLst>
          </p:cNvPr>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799131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and Content" preserve="1" userDrawn="1">
  <p:cSld name="Title and Content">
    <p:spTree>
      <p:nvGrpSpPr>
        <p:cNvPr id="1" name="Shape 60"/>
        <p:cNvGrpSpPr/>
        <p:nvPr/>
      </p:nvGrpSpPr>
      <p:grpSpPr>
        <a:xfrm>
          <a:off x="0" y="0"/>
          <a:ext cx="0" cy="0"/>
          <a:chOff x="0" y="0"/>
          <a:chExt cx="0" cy="0"/>
        </a:xfrm>
      </p:grpSpPr>
      <p:sp>
        <p:nvSpPr>
          <p:cNvPr id="9" name="Text Placeholder 2">
            <a:extLst>
              <a:ext uri="{FF2B5EF4-FFF2-40B4-BE49-F238E27FC236}">
                <a16:creationId xmlns:a16="http://schemas.microsoft.com/office/drawing/2014/main" id="{785EB232-BE48-FB3C-47B0-289006DCC1F6}"/>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Tree>
    <p:extLst>
      <p:ext uri="{BB962C8B-B14F-4D97-AF65-F5344CB8AC3E}">
        <p14:creationId xmlns:p14="http://schemas.microsoft.com/office/powerpoint/2010/main" val="446242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and Content" preserve="1" userDrawn="1">
  <p:cSld name="3_Title and Content">
    <p:spTree>
      <p:nvGrpSpPr>
        <p:cNvPr id="1" name="Shape 60"/>
        <p:cNvGrpSpPr/>
        <p:nvPr/>
      </p:nvGrpSpPr>
      <p:grpSpPr>
        <a:xfrm>
          <a:off x="0" y="0"/>
          <a:ext cx="0" cy="0"/>
          <a:chOff x="0" y="0"/>
          <a:chExt cx="0" cy="0"/>
        </a:xfrm>
      </p:grpSpPr>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cxnSp>
        <p:nvCxnSpPr>
          <p:cNvPr id="5" name="Straight Connector 4">
            <a:extLst>
              <a:ext uri="{FF2B5EF4-FFF2-40B4-BE49-F238E27FC236}">
                <a16:creationId xmlns:a16="http://schemas.microsoft.com/office/drawing/2014/main" id="{39315E74-35DE-CD21-6980-3CED6819B721}"/>
              </a:ext>
            </a:extLst>
          </p:cNvPr>
          <p:cNvCxnSpPr>
            <a:cxnSpLocks/>
          </p:cNvCxnSpPr>
          <p:nvPr userDrawn="1"/>
        </p:nvCxnSpPr>
        <p:spPr>
          <a:xfrm>
            <a:off x="2268618" y="3087917"/>
            <a:ext cx="7654764" cy="0"/>
          </a:xfrm>
          <a:prstGeom prst="line">
            <a:avLst/>
          </a:prstGeom>
          <a:ln w="53975"/>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673D6D5B-C33B-B585-598C-E1A97039D781}"/>
              </a:ext>
            </a:extLst>
          </p:cNvPr>
          <p:cNvGrpSpPr/>
          <p:nvPr userDrawn="1"/>
        </p:nvGrpSpPr>
        <p:grpSpPr>
          <a:xfrm>
            <a:off x="1080463" y="1713402"/>
            <a:ext cx="10031074" cy="2749031"/>
            <a:chOff x="675465" y="1769852"/>
            <a:chExt cx="10031074" cy="2749031"/>
          </a:xfrm>
        </p:grpSpPr>
        <p:grpSp>
          <p:nvGrpSpPr>
            <p:cNvPr id="7" name="Group 6">
              <a:extLst>
                <a:ext uri="{FF2B5EF4-FFF2-40B4-BE49-F238E27FC236}">
                  <a16:creationId xmlns:a16="http://schemas.microsoft.com/office/drawing/2014/main" id="{90C6EF7C-6796-9816-9BF7-E35CFD8C57F2}"/>
                </a:ext>
              </a:extLst>
            </p:cNvPr>
            <p:cNvGrpSpPr/>
            <p:nvPr/>
          </p:nvGrpSpPr>
          <p:grpSpPr>
            <a:xfrm>
              <a:off x="7849526" y="1769852"/>
              <a:ext cx="2857013" cy="2749031"/>
              <a:chOff x="4886325" y="2263404"/>
              <a:chExt cx="2419349" cy="2327909"/>
            </a:xfrm>
          </p:grpSpPr>
          <p:sp>
            <p:nvSpPr>
              <p:cNvPr id="17" name="Freeform 16">
                <a:extLst>
                  <a:ext uri="{FF2B5EF4-FFF2-40B4-BE49-F238E27FC236}">
                    <a16:creationId xmlns:a16="http://schemas.microsoft.com/office/drawing/2014/main" id="{795EFDF1-CB93-7B90-5A52-4A340691479C}"/>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CAE0779-AE44-C292-A3A5-6BCECD5E5184}"/>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C284B10-4DC9-BEC7-095C-BA754603A96F}"/>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8" name="Group 7">
              <a:extLst>
                <a:ext uri="{FF2B5EF4-FFF2-40B4-BE49-F238E27FC236}">
                  <a16:creationId xmlns:a16="http://schemas.microsoft.com/office/drawing/2014/main" id="{E365E1C1-0ED8-9E05-9340-F2B4F409D1DB}"/>
                </a:ext>
              </a:extLst>
            </p:cNvPr>
            <p:cNvGrpSpPr/>
            <p:nvPr/>
          </p:nvGrpSpPr>
          <p:grpSpPr>
            <a:xfrm>
              <a:off x="675465" y="1769852"/>
              <a:ext cx="2857013" cy="2749031"/>
              <a:chOff x="4886325" y="2263404"/>
              <a:chExt cx="2419349" cy="2327909"/>
            </a:xfrm>
          </p:grpSpPr>
          <p:sp>
            <p:nvSpPr>
              <p:cNvPr id="14" name="Freeform 13">
                <a:extLst>
                  <a:ext uri="{FF2B5EF4-FFF2-40B4-BE49-F238E27FC236}">
                    <a16:creationId xmlns:a16="http://schemas.microsoft.com/office/drawing/2014/main" id="{50882929-99A6-922B-569B-1A4C40C93E4B}"/>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D2928AC-FDD8-E979-C6B0-43E71A3B062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6306C1D-511D-42ED-E0C8-C1177950BC89}"/>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10" name="Group 9">
              <a:extLst>
                <a:ext uri="{FF2B5EF4-FFF2-40B4-BE49-F238E27FC236}">
                  <a16:creationId xmlns:a16="http://schemas.microsoft.com/office/drawing/2014/main" id="{0164F08E-EA0A-3FAE-BB65-24CD0717CE07}"/>
                </a:ext>
              </a:extLst>
            </p:cNvPr>
            <p:cNvGrpSpPr/>
            <p:nvPr/>
          </p:nvGrpSpPr>
          <p:grpSpPr>
            <a:xfrm>
              <a:off x="4262495" y="1769852"/>
              <a:ext cx="2857013" cy="2749031"/>
              <a:chOff x="4886325" y="2263404"/>
              <a:chExt cx="2419349" cy="2327909"/>
            </a:xfrm>
          </p:grpSpPr>
          <p:sp>
            <p:nvSpPr>
              <p:cNvPr id="11" name="Freeform 10">
                <a:extLst>
                  <a:ext uri="{FF2B5EF4-FFF2-40B4-BE49-F238E27FC236}">
                    <a16:creationId xmlns:a16="http://schemas.microsoft.com/office/drawing/2014/main" id="{D517D5A3-4B1C-C789-1B09-596F4D9ABC3D}"/>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tx1"/>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465817E-D774-5644-6D8B-C55947EC05E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E6100A7-80D1-CC7B-8D32-525F5627C306}"/>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sp>
        <p:nvSpPr>
          <p:cNvPr id="20" name="object 17">
            <a:extLst>
              <a:ext uri="{FF2B5EF4-FFF2-40B4-BE49-F238E27FC236}">
                <a16:creationId xmlns:a16="http://schemas.microsoft.com/office/drawing/2014/main" id="{5839D2E1-9158-9329-04A4-9EBF4D50A2E4}"/>
              </a:ext>
            </a:extLst>
          </p:cNvPr>
          <p:cNvSpPr txBox="1"/>
          <p:nvPr userDrawn="1"/>
        </p:nvSpPr>
        <p:spPr>
          <a:xfrm>
            <a:off x="5066311" y="2612438"/>
            <a:ext cx="2038699" cy="936795"/>
          </a:xfrm>
          <a:prstGeom prst="rect">
            <a:avLst/>
          </a:prstGeom>
        </p:spPr>
        <p:txBody>
          <a:bodyPr vert="horz" wrap="square" lIns="0" tIns="13335" rIns="0" bIns="0" rtlCol="0">
            <a:spAutoFit/>
          </a:bodyPr>
          <a:lstStyle/>
          <a:p>
            <a:pPr marL="12700" marR="5080" indent="635" algn="ctr">
              <a:spcBef>
                <a:spcPts val="105"/>
              </a:spcBef>
            </a:pPr>
            <a:r>
              <a:rPr sz="2000" b="1" kern="0" spc="-25">
                <a:solidFill>
                  <a:schemeClr val="bg1"/>
                </a:solidFill>
                <a:latin typeface="Century Gothic"/>
                <a:cs typeface="Century Gothic"/>
              </a:rPr>
              <a:t>We </a:t>
            </a:r>
            <a:r>
              <a:rPr lang="en-US" sz="2000" b="1" kern="0" spc="-10">
                <a:solidFill>
                  <a:schemeClr val="bg1"/>
                </a:solidFill>
                <a:latin typeface="Century Gothic"/>
                <a:cs typeface="Century Gothic"/>
              </a:rPr>
              <a:t>i</a:t>
            </a:r>
            <a:r>
              <a:rPr sz="2000" b="1" kern="0" spc="-10">
                <a:solidFill>
                  <a:schemeClr val="bg1"/>
                </a:solidFill>
                <a:latin typeface="Century Gothic"/>
                <a:cs typeface="Century Gothic"/>
              </a:rPr>
              <a:t>mprove </a:t>
            </a:r>
            <a:r>
              <a:rPr lang="en-US" sz="2000" b="1" kern="0" spc="-10">
                <a:solidFill>
                  <a:schemeClr val="bg1"/>
                </a:solidFill>
                <a:latin typeface="Century Gothic"/>
                <a:cs typeface="Century Gothic"/>
              </a:rPr>
              <a:t>l</a:t>
            </a:r>
            <a:r>
              <a:rPr sz="2000" b="1" kern="0">
                <a:solidFill>
                  <a:schemeClr val="bg1"/>
                </a:solidFill>
                <a:latin typeface="Century Gothic"/>
                <a:cs typeface="Century Gothic"/>
              </a:rPr>
              <a:t>ives</a:t>
            </a:r>
            <a:r>
              <a:rPr sz="2000" b="1" kern="0" spc="-35">
                <a:solidFill>
                  <a:schemeClr val="bg1"/>
                </a:solidFill>
                <a:latin typeface="Century Gothic"/>
                <a:cs typeface="Century Gothic"/>
              </a:rPr>
              <a:t> </a:t>
            </a:r>
            <a:r>
              <a:rPr sz="2000" b="1" kern="0" spc="-25">
                <a:solidFill>
                  <a:schemeClr val="bg1"/>
                </a:solidFill>
                <a:latin typeface="Century Gothic"/>
                <a:cs typeface="Century Gothic"/>
              </a:rPr>
              <a:t>and </a:t>
            </a:r>
            <a:r>
              <a:rPr lang="en-US" sz="2000" b="1" kern="0" spc="-10">
                <a:solidFill>
                  <a:schemeClr val="bg1"/>
                </a:solidFill>
                <a:latin typeface="Century Gothic"/>
                <a:cs typeface="Century Gothic"/>
              </a:rPr>
              <a:t>p</a:t>
            </a:r>
            <a:r>
              <a:rPr sz="2000" b="1" kern="0" spc="-10">
                <a:solidFill>
                  <a:schemeClr val="bg1"/>
                </a:solidFill>
                <a:latin typeface="Century Gothic"/>
                <a:cs typeface="Century Gothic"/>
              </a:rPr>
              <a:t>rovide </a:t>
            </a:r>
            <a:r>
              <a:rPr lang="en-US" sz="2000" b="1" kern="0" spc="-20">
                <a:solidFill>
                  <a:schemeClr val="bg1"/>
                </a:solidFill>
                <a:latin typeface="Century Gothic"/>
                <a:cs typeface="Century Gothic"/>
              </a:rPr>
              <a:t>h</a:t>
            </a:r>
            <a:r>
              <a:rPr sz="2000" b="1" kern="0" spc="-20">
                <a:solidFill>
                  <a:schemeClr val="bg1"/>
                </a:solidFill>
                <a:latin typeface="Century Gothic"/>
                <a:cs typeface="Century Gothic"/>
              </a:rPr>
              <a:t>ope</a:t>
            </a:r>
            <a:endParaRPr sz="2000" kern="0">
              <a:solidFill>
                <a:schemeClr val="bg1"/>
              </a:solidFill>
              <a:latin typeface="Century Gothic"/>
              <a:cs typeface="Century Gothic"/>
            </a:endParaRPr>
          </a:p>
        </p:txBody>
      </p:sp>
      <p:sp>
        <p:nvSpPr>
          <p:cNvPr id="21" name="object 17">
            <a:extLst>
              <a:ext uri="{FF2B5EF4-FFF2-40B4-BE49-F238E27FC236}">
                <a16:creationId xmlns:a16="http://schemas.microsoft.com/office/drawing/2014/main" id="{0851D107-022D-7390-8E43-A5C69CD3C75E}"/>
              </a:ext>
            </a:extLst>
          </p:cNvPr>
          <p:cNvSpPr txBox="1"/>
          <p:nvPr userDrawn="1"/>
        </p:nvSpPr>
        <p:spPr>
          <a:xfrm>
            <a:off x="1583694" y="2612438"/>
            <a:ext cx="1806139" cy="936795"/>
          </a:xfrm>
          <a:prstGeom prst="rect">
            <a:avLst/>
          </a:prstGeom>
        </p:spPr>
        <p:txBody>
          <a:bodyPr vert="horz" wrap="square" lIns="0" tIns="13335" rIns="0" bIns="0" rtlCol="0">
            <a:spAutoFit/>
          </a:bodyPr>
          <a:lstStyle/>
          <a:p>
            <a:pPr marL="12700" marR="5080" indent="635" algn="ctr">
              <a:spcBef>
                <a:spcPts val="105"/>
              </a:spcBef>
            </a:pPr>
            <a:r>
              <a:rPr lang="en-US" sz="2000" b="1" kern="0" spc="-25">
                <a:solidFill>
                  <a:schemeClr val="accent6"/>
                </a:solidFill>
                <a:latin typeface="Century Gothic"/>
                <a:cs typeface="Century Gothic"/>
              </a:rPr>
              <a:t>Our patients, families and communities</a:t>
            </a:r>
          </a:p>
        </p:txBody>
      </p:sp>
      <p:sp>
        <p:nvSpPr>
          <p:cNvPr id="22" name="object 17">
            <a:extLst>
              <a:ext uri="{FF2B5EF4-FFF2-40B4-BE49-F238E27FC236}">
                <a16:creationId xmlns:a16="http://schemas.microsoft.com/office/drawing/2014/main" id="{BB74DEE1-92D9-D5E1-2522-9BF453962F78}"/>
              </a:ext>
            </a:extLst>
          </p:cNvPr>
          <p:cNvSpPr txBox="1"/>
          <p:nvPr userDrawn="1"/>
        </p:nvSpPr>
        <p:spPr>
          <a:xfrm>
            <a:off x="8779961" y="2920214"/>
            <a:ext cx="1806139" cy="321242"/>
          </a:xfrm>
          <a:prstGeom prst="rect">
            <a:avLst/>
          </a:prstGeom>
        </p:spPr>
        <p:txBody>
          <a:bodyPr vert="horz" wrap="square" lIns="0" tIns="13335" rIns="0" bIns="0" rtlCol="0">
            <a:spAutoFit/>
          </a:bodyPr>
          <a:lstStyle/>
          <a:p>
            <a:pPr marL="12700" marR="5080" indent="635" algn="ctr">
              <a:spcBef>
                <a:spcPts val="105"/>
              </a:spcBef>
            </a:pPr>
            <a:r>
              <a:rPr lang="en-US" sz="2000" b="1" kern="0" spc="-25">
                <a:latin typeface="Century Gothic"/>
                <a:cs typeface="Century Gothic"/>
              </a:rPr>
              <a:t>Our people</a:t>
            </a:r>
          </a:p>
        </p:txBody>
      </p:sp>
      <p:grpSp>
        <p:nvGrpSpPr>
          <p:cNvPr id="23" name="Group 22">
            <a:extLst>
              <a:ext uri="{FF2B5EF4-FFF2-40B4-BE49-F238E27FC236}">
                <a16:creationId xmlns:a16="http://schemas.microsoft.com/office/drawing/2014/main" id="{7194C4EB-E206-B8D9-8BE1-7475E20E9FAE}"/>
              </a:ext>
            </a:extLst>
          </p:cNvPr>
          <p:cNvGrpSpPr/>
          <p:nvPr userDrawn="1"/>
        </p:nvGrpSpPr>
        <p:grpSpPr>
          <a:xfrm>
            <a:off x="2229035" y="4804559"/>
            <a:ext cx="7733930" cy="1229940"/>
            <a:chOff x="2217593" y="4686781"/>
            <a:chExt cx="7733930" cy="1229940"/>
          </a:xfrm>
        </p:grpSpPr>
        <p:pic>
          <p:nvPicPr>
            <p:cNvPr id="24" name="Picture 23" descr="A green circle with arrows pointing to the center&#10;&#10;AI-generated content may be incorrect.">
              <a:extLst>
                <a:ext uri="{FF2B5EF4-FFF2-40B4-BE49-F238E27FC236}">
                  <a16:creationId xmlns:a16="http://schemas.microsoft.com/office/drawing/2014/main" id="{214B28C6-B251-795E-687A-A2148A9012A8}"/>
                </a:ext>
              </a:extLst>
            </p:cNvPr>
            <p:cNvPicPr>
              <a:picLocks noChangeAspect="1"/>
            </p:cNvPicPr>
            <p:nvPr/>
          </p:nvPicPr>
          <p:blipFill>
            <a:blip r:embed="rId3"/>
            <a:stretch>
              <a:fillRect/>
            </a:stretch>
          </p:blipFill>
          <p:spPr>
            <a:xfrm>
              <a:off x="2494748" y="4686781"/>
              <a:ext cx="914400" cy="914400"/>
            </a:xfrm>
            <a:prstGeom prst="rect">
              <a:avLst/>
            </a:prstGeom>
          </p:spPr>
        </p:pic>
        <p:pic>
          <p:nvPicPr>
            <p:cNvPr id="25" name="Picture 24">
              <a:extLst>
                <a:ext uri="{FF2B5EF4-FFF2-40B4-BE49-F238E27FC236}">
                  <a16:creationId xmlns:a16="http://schemas.microsoft.com/office/drawing/2014/main" id="{CC38F3BB-8F99-BD6C-CC24-04156B71EE44}"/>
                </a:ext>
              </a:extLst>
            </p:cNvPr>
            <p:cNvPicPr>
              <a:picLocks noChangeAspect="1"/>
            </p:cNvPicPr>
            <p:nvPr/>
          </p:nvPicPr>
          <p:blipFill>
            <a:blip r:embed="rId4"/>
            <a:srcRect/>
            <a:stretch/>
          </p:blipFill>
          <p:spPr>
            <a:xfrm>
              <a:off x="4642195" y="4686781"/>
              <a:ext cx="914400" cy="914400"/>
            </a:xfrm>
            <a:prstGeom prst="rect">
              <a:avLst/>
            </a:prstGeom>
          </p:spPr>
        </p:pic>
        <p:pic>
          <p:nvPicPr>
            <p:cNvPr id="26" name="Picture 25">
              <a:extLst>
                <a:ext uri="{FF2B5EF4-FFF2-40B4-BE49-F238E27FC236}">
                  <a16:creationId xmlns:a16="http://schemas.microsoft.com/office/drawing/2014/main" id="{37634352-4572-E0AD-BA4E-04FCDE60DE70}"/>
                </a:ext>
              </a:extLst>
            </p:cNvPr>
            <p:cNvPicPr>
              <a:picLocks noChangeAspect="1"/>
            </p:cNvPicPr>
            <p:nvPr/>
          </p:nvPicPr>
          <p:blipFill>
            <a:blip r:embed="rId5"/>
            <a:srcRect/>
            <a:stretch/>
          </p:blipFill>
          <p:spPr>
            <a:xfrm>
              <a:off x="6789642" y="4686781"/>
              <a:ext cx="914400" cy="914400"/>
            </a:xfrm>
            <a:prstGeom prst="rect">
              <a:avLst/>
            </a:prstGeom>
          </p:spPr>
        </p:pic>
        <p:pic>
          <p:nvPicPr>
            <p:cNvPr id="27" name="Picture 26">
              <a:extLst>
                <a:ext uri="{FF2B5EF4-FFF2-40B4-BE49-F238E27FC236}">
                  <a16:creationId xmlns:a16="http://schemas.microsoft.com/office/drawing/2014/main" id="{169BF02F-83FD-F176-E18F-EFC2CB59B0B0}"/>
                </a:ext>
              </a:extLst>
            </p:cNvPr>
            <p:cNvPicPr>
              <a:picLocks noChangeAspect="1"/>
            </p:cNvPicPr>
            <p:nvPr/>
          </p:nvPicPr>
          <p:blipFill>
            <a:blip r:embed="rId6"/>
            <a:srcRect/>
            <a:stretch/>
          </p:blipFill>
          <p:spPr>
            <a:xfrm>
              <a:off x="8937090" y="4686781"/>
              <a:ext cx="914400" cy="914400"/>
            </a:xfrm>
            <a:prstGeom prst="rect">
              <a:avLst/>
            </a:prstGeom>
          </p:spPr>
        </p:pic>
        <p:sp>
          <p:nvSpPr>
            <p:cNvPr id="28" name="Title 1">
              <a:extLst>
                <a:ext uri="{FF2B5EF4-FFF2-40B4-BE49-F238E27FC236}">
                  <a16:creationId xmlns:a16="http://schemas.microsoft.com/office/drawing/2014/main" id="{0AB706B2-94F9-4765-CF20-A14800EC0BCE}"/>
                </a:ext>
              </a:extLst>
            </p:cNvPr>
            <p:cNvSpPr txBox="1">
              <a:spLocks/>
            </p:cNvSpPr>
            <p:nvPr/>
          </p:nvSpPr>
          <p:spPr>
            <a:xfrm>
              <a:off x="2217593" y="5630529"/>
              <a:ext cx="1468710"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a:latin typeface="Century Gothic" panose="020B0502020202020204" pitchFamily="34" charset="0"/>
                </a:rPr>
                <a:t>One Emory</a:t>
              </a:r>
            </a:p>
          </p:txBody>
        </p:sp>
        <p:sp>
          <p:nvSpPr>
            <p:cNvPr id="29" name="Title 1">
              <a:extLst>
                <a:ext uri="{FF2B5EF4-FFF2-40B4-BE49-F238E27FC236}">
                  <a16:creationId xmlns:a16="http://schemas.microsoft.com/office/drawing/2014/main" id="{3209ACD3-320D-762E-3E17-5333CFB7E178}"/>
                </a:ext>
              </a:extLst>
            </p:cNvPr>
            <p:cNvSpPr txBox="1">
              <a:spLocks/>
            </p:cNvSpPr>
            <p:nvPr/>
          </p:nvSpPr>
          <p:spPr>
            <a:xfrm>
              <a:off x="3953642" y="5630529"/>
              <a:ext cx="2291506"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a:latin typeface="Century Gothic" panose="020B0502020202020204" pitchFamily="34" charset="0"/>
                </a:rPr>
                <a:t>People Centered</a:t>
              </a:r>
            </a:p>
          </p:txBody>
        </p:sp>
        <p:sp>
          <p:nvSpPr>
            <p:cNvPr id="30" name="Title 1">
              <a:extLst>
                <a:ext uri="{FF2B5EF4-FFF2-40B4-BE49-F238E27FC236}">
                  <a16:creationId xmlns:a16="http://schemas.microsoft.com/office/drawing/2014/main" id="{14AD39AC-1E2D-7899-5AEE-4171E507BFC2}"/>
                </a:ext>
              </a:extLst>
            </p:cNvPr>
            <p:cNvSpPr txBox="1">
              <a:spLocks/>
            </p:cNvSpPr>
            <p:nvPr/>
          </p:nvSpPr>
          <p:spPr>
            <a:xfrm>
              <a:off x="6342891" y="5630529"/>
              <a:ext cx="1828801"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a:latin typeface="Century Gothic" panose="020B0502020202020204" pitchFamily="34" charset="0"/>
                </a:rPr>
                <a:t>Lead Change</a:t>
              </a:r>
            </a:p>
          </p:txBody>
        </p:sp>
        <p:sp>
          <p:nvSpPr>
            <p:cNvPr id="31" name="Title 1">
              <a:extLst>
                <a:ext uri="{FF2B5EF4-FFF2-40B4-BE49-F238E27FC236}">
                  <a16:creationId xmlns:a16="http://schemas.microsoft.com/office/drawing/2014/main" id="{1F00BE45-AC09-4570-DDF6-66BC4470C704}"/>
                </a:ext>
              </a:extLst>
            </p:cNvPr>
            <p:cNvSpPr txBox="1">
              <a:spLocks/>
            </p:cNvSpPr>
            <p:nvPr/>
          </p:nvSpPr>
          <p:spPr>
            <a:xfrm>
              <a:off x="8837059" y="5630529"/>
              <a:ext cx="1114464"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a:latin typeface="Century Gothic" panose="020B0502020202020204" pitchFamily="34" charset="0"/>
                </a:rPr>
                <a:t>Own It</a:t>
              </a:r>
            </a:p>
          </p:txBody>
        </p:sp>
      </p:grpSp>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Tree>
    <p:extLst>
      <p:ext uri="{BB962C8B-B14F-4D97-AF65-F5344CB8AC3E}">
        <p14:creationId xmlns:p14="http://schemas.microsoft.com/office/powerpoint/2010/main" val="1583319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_Title and Content" preserve="1" userDrawn="1">
  <p:cSld name="Title and Content, Grey Background">
    <p:spTree>
      <p:nvGrpSpPr>
        <p:cNvPr id="1" name="Shape 64"/>
        <p:cNvGrpSpPr/>
        <p:nvPr/>
      </p:nvGrpSpPr>
      <p:grpSpPr>
        <a:xfrm>
          <a:off x="0" y="0"/>
          <a:ext cx="0" cy="0"/>
          <a:chOff x="0" y="0"/>
          <a:chExt cx="0" cy="0"/>
        </a:xfrm>
      </p:grpSpPr>
      <p:sp>
        <p:nvSpPr>
          <p:cNvPr id="65" name="Google Shape;65;p45"/>
          <p:cNvSpPr/>
          <p:nvPr/>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70" name="Google Shape;70;p45"/>
          <p:cNvSpPr txBox="1"/>
          <p:nvPr/>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4" name="Picture 3" descr="A black background with a black square&#10;&#10;AI-generated content may be incorrect.">
            <a:extLst>
              <a:ext uri="{FF2B5EF4-FFF2-40B4-BE49-F238E27FC236}">
                <a16:creationId xmlns:a16="http://schemas.microsoft.com/office/drawing/2014/main" id="{5743128F-0D43-D95C-C102-C0BB6D404DEE}"/>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3" name="Text Placeholder 2">
            <a:extLst>
              <a:ext uri="{FF2B5EF4-FFF2-40B4-BE49-F238E27FC236}">
                <a16:creationId xmlns:a16="http://schemas.microsoft.com/office/drawing/2014/main" id="{F5DEEF00-627A-6CB0-D635-6EEC2D2F38BD}"/>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3861666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Title and Content" preserve="1" userDrawn="1">
  <p:cSld name="3_Title and Content">
    <p:spTree>
      <p:nvGrpSpPr>
        <p:cNvPr id="1" name="Shape 64"/>
        <p:cNvGrpSpPr/>
        <p:nvPr/>
      </p:nvGrpSpPr>
      <p:grpSpPr>
        <a:xfrm>
          <a:off x="0" y="0"/>
          <a:ext cx="0" cy="0"/>
          <a:chOff x="0" y="0"/>
          <a:chExt cx="0" cy="0"/>
        </a:xfrm>
      </p:grpSpPr>
      <p:sp>
        <p:nvSpPr>
          <p:cNvPr id="65" name="Google Shape;65;p45"/>
          <p:cNvSpPr/>
          <p:nvPr/>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70" name="Google Shape;70;p45"/>
          <p:cNvSpPr txBox="1"/>
          <p:nvPr/>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3" name="Picture 2" descr="A black background with a black square&#10;&#10;AI-generated content may be incorrect.">
            <a:extLst>
              <a:ext uri="{FF2B5EF4-FFF2-40B4-BE49-F238E27FC236}">
                <a16:creationId xmlns:a16="http://schemas.microsoft.com/office/drawing/2014/main" id="{E30A9BBA-2C07-571A-223B-01B6C7471437}"/>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4" name="Text Placeholder 2">
            <a:extLst>
              <a:ext uri="{FF2B5EF4-FFF2-40B4-BE49-F238E27FC236}">
                <a16:creationId xmlns:a16="http://schemas.microsoft.com/office/drawing/2014/main" id="{791F9A18-4E2B-9F6C-19D2-CD7C404CBF13}"/>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21709816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image" Target="../media/image2.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1351DB-6F80-DA2B-F653-DD8713AD92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47C486F-D536-6F1E-6CDE-3237B2C4A5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Google Shape;13;p40">
            <a:extLst>
              <a:ext uri="{FF2B5EF4-FFF2-40B4-BE49-F238E27FC236}">
                <a16:creationId xmlns:a16="http://schemas.microsoft.com/office/drawing/2014/main" id="{80D6629B-2CA4-545F-504F-925C82AB07D0}"/>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7F7F7F"/>
                </a:solidFill>
                <a:latin typeface="Century Gothic"/>
                <a:ea typeface="Century Gothic"/>
                <a:cs typeface="Century Gothic"/>
                <a:sym typeface="Century Gothic"/>
              </a:rPr>
              <a:t>Confidential   |   For internal use only   |   </a:t>
            </a:r>
            <a:fld id="{00000000-1234-1234-1234-123412341234}" type="slidenum">
              <a:rPr lang="en-US" sz="900" b="0" i="0" u="none" strike="noStrike" cap="none">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9" name="Google Shape;14;p40" descr="A blue and black background&#10;&#10;Description automatically generated">
            <a:extLst>
              <a:ext uri="{FF2B5EF4-FFF2-40B4-BE49-F238E27FC236}">
                <a16:creationId xmlns:a16="http://schemas.microsoft.com/office/drawing/2014/main" id="{1A72F3A5-4E0D-4CA2-FCBC-998077038775}"/>
              </a:ext>
            </a:extLst>
          </p:cNvPr>
          <p:cNvPicPr preferRelativeResize="0"/>
          <p:nvPr userDrawn="1"/>
        </p:nvPicPr>
        <p:blipFill rotWithShape="1">
          <a:blip r:embed="rId49">
            <a:alphaModFix/>
          </a:blip>
          <a:srcRect l="88493" t="7481" r="5700" b="50297"/>
          <a:stretch/>
        </p:blipFill>
        <p:spPr>
          <a:xfrm rot="-5400000">
            <a:off x="6038851" y="704848"/>
            <a:ext cx="114299" cy="12192002"/>
          </a:xfrm>
          <a:prstGeom prst="rect">
            <a:avLst/>
          </a:prstGeom>
          <a:noFill/>
          <a:ln>
            <a:noFill/>
          </a:ln>
        </p:spPr>
      </p:pic>
      <p:pic>
        <p:nvPicPr>
          <p:cNvPr id="4" name="Picture 3" descr="A black background with a black square&#10;&#10;AI-generated content may be incorrect.">
            <a:extLst>
              <a:ext uri="{FF2B5EF4-FFF2-40B4-BE49-F238E27FC236}">
                <a16:creationId xmlns:a16="http://schemas.microsoft.com/office/drawing/2014/main" id="{8AD9FD40-DEA8-A99C-932E-95ADE6C00238}"/>
              </a:ext>
            </a:extLst>
          </p:cNvPr>
          <p:cNvPicPr>
            <a:picLocks noChangeAspect="1"/>
          </p:cNvPicPr>
          <p:nvPr userDrawn="1"/>
        </p:nvPicPr>
        <p:blipFill>
          <a:blip r:embed="rId50"/>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77933394"/>
      </p:ext>
    </p:extLst>
  </p:cSld>
  <p:clrMap bg1="lt1" tx1="dk1" bg2="lt2" tx2="dk2" accent1="accent1" accent2="accent2" accent3="accent3" accent4="accent4" accent5="accent5" accent6="accent6" hlink="hlink" folHlink="folHlink"/>
  <p:sldLayoutIdLst>
    <p:sldLayoutId id="2147483659" r:id="rId1"/>
    <p:sldLayoutId id="2147483737" r:id="rId2"/>
    <p:sldLayoutId id="2147483700" r:id="rId3"/>
    <p:sldLayoutId id="2147483660" r:id="rId4"/>
    <p:sldLayoutId id="2147483697" r:id="rId5"/>
    <p:sldLayoutId id="2147483661" r:id="rId6"/>
    <p:sldLayoutId id="2147483751" r:id="rId7"/>
    <p:sldLayoutId id="2147483662" r:id="rId8"/>
    <p:sldLayoutId id="2147483704" r:id="rId9"/>
    <p:sldLayoutId id="2147483663" r:id="rId10"/>
    <p:sldLayoutId id="2147483664" r:id="rId11"/>
    <p:sldLayoutId id="2147483706" r:id="rId12"/>
    <p:sldLayoutId id="2147483667" r:id="rId13"/>
    <p:sldLayoutId id="2147483694" r:id="rId14"/>
    <p:sldLayoutId id="2147483710" r:id="rId15"/>
    <p:sldLayoutId id="2147483668" r:id="rId16"/>
    <p:sldLayoutId id="2147483695" r:id="rId17"/>
    <p:sldLayoutId id="2147483712" r:id="rId18"/>
    <p:sldLayoutId id="2147483669" r:id="rId19"/>
    <p:sldLayoutId id="2147483713" r:id="rId20"/>
    <p:sldLayoutId id="2147483670" r:id="rId21"/>
    <p:sldLayoutId id="2147483714"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722" r:id="rId31"/>
    <p:sldLayoutId id="2147483696" r:id="rId32"/>
    <p:sldLayoutId id="2147483738" r:id="rId33"/>
    <p:sldLayoutId id="2147483723" r:id="rId34"/>
    <p:sldLayoutId id="2147483679" r:id="rId35"/>
    <p:sldLayoutId id="2147483739" r:id="rId36"/>
    <p:sldLayoutId id="2147483724" r:id="rId37"/>
    <p:sldLayoutId id="2147483683" r:id="rId38"/>
    <p:sldLayoutId id="2147483686" r:id="rId39"/>
    <p:sldLayoutId id="2147483748" r:id="rId40"/>
    <p:sldLayoutId id="2147483749" r:id="rId41"/>
    <p:sldLayoutId id="2147483750" r:id="rId42"/>
    <p:sldLayoutId id="2147483741" r:id="rId43"/>
    <p:sldLayoutId id="2147483688" r:id="rId44"/>
    <p:sldLayoutId id="2147483692" r:id="rId45"/>
    <p:sldLayoutId id="2147483740" r:id="rId46"/>
    <p:sldLayoutId id="2147483736" r:id="rId47"/>
  </p:sldLayoutIdLst>
  <p:txStyles>
    <p:titleStyle>
      <a:lvl1pPr algn="l" defTabSz="914400" rtl="0" eaLnBrk="1" latinLnBrk="0" hangingPunct="1">
        <a:lnSpc>
          <a:spcPct val="90000"/>
        </a:lnSpc>
        <a:spcBef>
          <a:spcPct val="0"/>
        </a:spcBef>
        <a:buNone/>
        <a:defRPr sz="3200" b="1" kern="1200">
          <a:solidFill>
            <a:schemeClr val="tx1"/>
          </a:solidFill>
          <a:latin typeface="Georgia" panose="02040502050405020303" pitchFamily="18" charset="0"/>
          <a:ea typeface="+mj-ea"/>
          <a:cs typeface="+mj-cs"/>
        </a:defRPr>
      </a:lvl1pPr>
    </p:titleStyle>
    <p:body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accent1"/>
        </a:buClr>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6.xml.rels><?xml version="1.0" encoding="UTF-8" standalone="yes"?>
<Relationships xmlns="http://schemas.openxmlformats.org/package/2006/relationships"><Relationship Id="rId3" Type="http://schemas.openxmlformats.org/officeDocument/2006/relationships/hyperlink" Target="https://doi.org/10.3390/jcm10153203" TargetMode="External"/><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hyperlink" Target="https://www.nccn.org/guidelines/guidelines-detail?category=3&amp;id=1454" TargetMode="External"/><Relationship Id="rId2" Type="http://schemas.openxmlformats.org/officeDocument/2006/relationships/hyperlink" Target="https://restore-painrelief.com/patient-portal/assessing-pain/" TargetMode="External"/><Relationship Id="rId1" Type="http://schemas.openxmlformats.org/officeDocument/2006/relationships/slideLayout" Target="../slideLayouts/slideLayout8.xml"/><Relationship Id="rId4" Type="http://schemas.openxmlformats.org/officeDocument/2006/relationships/hyperlink" Target="https://www.google.com/search?q=https%3A%2F%2Fwww.nccn.org%2Fguidelines%2Fguidelines-detail%3Fcategory%3D3%26id%3D1466"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42D70-E2CF-36D2-3E2C-63EA7FFF0C7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214D5E0-2F73-B243-ADFE-73037F1D4094}"/>
              </a:ext>
            </a:extLst>
          </p:cNvPr>
          <p:cNvSpPr>
            <a:spLocks noGrp="1"/>
          </p:cNvSpPr>
          <p:nvPr>
            <p:ph type="ctrTitle"/>
          </p:nvPr>
        </p:nvSpPr>
        <p:spPr/>
        <p:txBody>
          <a:bodyPr/>
          <a:lstStyle/>
          <a:p>
            <a:r>
              <a:rPr lang="en-US"/>
              <a:t>Case-Based Practice:</a:t>
            </a:r>
            <a:br>
              <a:rPr lang="en-US"/>
            </a:br>
            <a:r>
              <a:rPr lang="en-US" b="0"/>
              <a:t>Managing Pain Types with Varying Prognoses</a:t>
            </a:r>
            <a:endParaRPr lang="en-US"/>
          </a:p>
        </p:txBody>
      </p:sp>
      <p:sp>
        <p:nvSpPr>
          <p:cNvPr id="5" name="Subtitle 4">
            <a:extLst>
              <a:ext uri="{FF2B5EF4-FFF2-40B4-BE49-F238E27FC236}">
                <a16:creationId xmlns:a16="http://schemas.microsoft.com/office/drawing/2014/main" id="{912B0AB3-CADF-C38F-EBA8-293178C72E93}"/>
              </a:ext>
            </a:extLst>
          </p:cNvPr>
          <p:cNvSpPr>
            <a:spLocks noGrp="1"/>
          </p:cNvSpPr>
          <p:nvPr>
            <p:ph type="subTitle" idx="1"/>
          </p:nvPr>
        </p:nvSpPr>
        <p:spPr/>
        <p:txBody>
          <a:bodyPr/>
          <a:lstStyle/>
          <a:p>
            <a:endParaRPr lang="en-US"/>
          </a:p>
          <a:p>
            <a:r>
              <a:rPr lang="en-US"/>
              <a:t>Victoria Sweetnam MD</a:t>
            </a:r>
          </a:p>
          <a:p>
            <a:r>
              <a:rPr lang="en-US"/>
              <a:t>Angelika Golebiowska MD</a:t>
            </a:r>
          </a:p>
        </p:txBody>
      </p:sp>
    </p:spTree>
    <p:extLst>
      <p:ext uri="{BB962C8B-B14F-4D97-AF65-F5344CB8AC3E}">
        <p14:creationId xmlns:p14="http://schemas.microsoft.com/office/powerpoint/2010/main" val="197288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204F9-F4B0-523C-FC81-FA6904D2413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F8932CB-1DB9-0022-FFAD-1AE234B0CEC8}"/>
              </a:ext>
            </a:extLst>
          </p:cNvPr>
          <p:cNvSpPr>
            <a:spLocks noGrp="1"/>
          </p:cNvSpPr>
          <p:nvPr>
            <p:ph idx="1"/>
          </p:nvPr>
        </p:nvSpPr>
        <p:spPr>
          <a:xfrm>
            <a:off x="636495" y="1953489"/>
            <a:ext cx="11356040" cy="4173116"/>
          </a:xfrm>
        </p:spPr>
        <p:txBody>
          <a:bodyPr vert="horz" lIns="91440" tIns="45720" rIns="91440" bIns="45720" rtlCol="0" anchor="t">
            <a:normAutofit/>
          </a:bodyPr>
          <a:lstStyle/>
          <a:p>
            <a:r>
              <a:rPr lang="en-US" sz="3000" b="1"/>
              <a:t> </a:t>
            </a:r>
            <a:r>
              <a:rPr lang="en-US" sz="3000"/>
              <a:t>N</a:t>
            </a:r>
            <a:r>
              <a:rPr lang="en-US"/>
              <a:t>on-pharmacologic therapy</a:t>
            </a:r>
            <a:endParaRPr lang="en-US" b="1"/>
          </a:p>
          <a:p>
            <a:pPr lvl="1"/>
            <a:r>
              <a:rPr lang="en-US"/>
              <a:t>Most responsive to physical and interventional nonpharmacologic approaches:</a:t>
            </a:r>
          </a:p>
          <a:p>
            <a:pPr lvl="2">
              <a:buFont typeface="Arial" panose="020B0604020202020204" pitchFamily="34" charset="0"/>
              <a:buChar char="•"/>
            </a:pPr>
            <a:r>
              <a:rPr lang="en-US">
                <a:solidFill>
                  <a:srgbClr val="000000"/>
                </a:solidFill>
              </a:rPr>
              <a:t>Exercise therapy</a:t>
            </a:r>
          </a:p>
          <a:p>
            <a:pPr lvl="2">
              <a:buFont typeface="Arial" panose="020B0604020202020204" pitchFamily="34" charset="0"/>
              <a:buChar char="•"/>
            </a:pPr>
            <a:r>
              <a:rPr lang="en-US">
                <a:solidFill>
                  <a:srgbClr val="000000"/>
                </a:solidFill>
              </a:rPr>
              <a:t>Manual therapies – spinal manipulation, massage</a:t>
            </a:r>
          </a:p>
          <a:p>
            <a:pPr lvl="2">
              <a:buFont typeface="Arial" panose="020B0604020202020204" pitchFamily="34" charset="0"/>
              <a:buChar char="•"/>
            </a:pPr>
            <a:r>
              <a:rPr lang="en-US">
                <a:solidFill>
                  <a:srgbClr val="000000"/>
                </a:solidFill>
              </a:rPr>
              <a:t>Acupuncture</a:t>
            </a:r>
          </a:p>
          <a:p>
            <a:pPr lvl="2">
              <a:buFont typeface="Arial" panose="020B0604020202020204" pitchFamily="34" charset="0"/>
              <a:buChar char="•"/>
            </a:pPr>
            <a:r>
              <a:rPr lang="en-US">
                <a:solidFill>
                  <a:srgbClr val="000000"/>
                </a:solidFill>
              </a:rPr>
              <a:t>Interventional procedures: RFA, intra-articular corticosteroids, epidural steroid injections</a:t>
            </a:r>
          </a:p>
          <a:p>
            <a:pPr lvl="2">
              <a:buFont typeface="Arial" panose="020B0604020202020204" pitchFamily="34" charset="0"/>
              <a:buChar char="•"/>
            </a:pPr>
            <a:r>
              <a:rPr lang="en-US">
                <a:solidFill>
                  <a:srgbClr val="000000"/>
                </a:solidFill>
              </a:rPr>
              <a:t>Physical modalities – ultrasound, low-level laser therapy </a:t>
            </a:r>
          </a:p>
          <a:p>
            <a:pPr lvl="1"/>
            <a:endParaRPr lang="en-US" b="1"/>
          </a:p>
        </p:txBody>
      </p:sp>
      <p:sp>
        <p:nvSpPr>
          <p:cNvPr id="3" name="Title 2">
            <a:extLst>
              <a:ext uri="{FF2B5EF4-FFF2-40B4-BE49-F238E27FC236}">
                <a16:creationId xmlns:a16="http://schemas.microsoft.com/office/drawing/2014/main" id="{709193A1-B771-03C6-1FA3-1CBBD02507F1}"/>
              </a:ext>
            </a:extLst>
          </p:cNvPr>
          <p:cNvSpPr>
            <a:spLocks noGrp="1"/>
          </p:cNvSpPr>
          <p:nvPr>
            <p:ph type="title"/>
          </p:nvPr>
        </p:nvSpPr>
        <p:spPr>
          <a:xfrm>
            <a:off x="838200" y="365125"/>
            <a:ext cx="10515600" cy="1325563"/>
          </a:xfrm>
        </p:spPr>
        <p:txBody>
          <a:bodyPr/>
          <a:lstStyle/>
          <a:p>
            <a:r>
              <a:rPr lang="en-US">
                <a:latin typeface="Georgia"/>
              </a:rPr>
              <a:t>Nociceptive Pain - 3 Major Pain Type Categories</a:t>
            </a:r>
          </a:p>
        </p:txBody>
      </p:sp>
    </p:spTree>
    <p:extLst>
      <p:ext uri="{BB962C8B-B14F-4D97-AF65-F5344CB8AC3E}">
        <p14:creationId xmlns:p14="http://schemas.microsoft.com/office/powerpoint/2010/main" val="589844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E3951-AA65-B09E-5970-0EAD190DAAA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97FEE67-B052-CCEA-48AB-FBE6E29EAA5F}"/>
              </a:ext>
            </a:extLst>
          </p:cNvPr>
          <p:cNvSpPr>
            <a:spLocks noGrp="1"/>
          </p:cNvSpPr>
          <p:nvPr>
            <p:ph idx="1"/>
          </p:nvPr>
        </p:nvSpPr>
        <p:spPr>
          <a:xfrm>
            <a:off x="838200" y="1953489"/>
            <a:ext cx="10515600" cy="3982616"/>
          </a:xfrm>
        </p:spPr>
        <p:txBody>
          <a:bodyPr vert="horz" lIns="91440" tIns="45720" rIns="91440" bIns="45720" rtlCol="0" anchor="t">
            <a:noAutofit/>
          </a:bodyPr>
          <a:lstStyle/>
          <a:p>
            <a:pPr marL="285750" indent="-285750"/>
            <a:r>
              <a:rPr lang="en-US"/>
              <a:t>Nerve injury</a:t>
            </a:r>
            <a:endParaRPr lang="en-US" sz="2400" b="1"/>
          </a:p>
          <a:p>
            <a:pPr>
              <a:spcAft>
                <a:spcPts val="0"/>
              </a:spcAft>
              <a:buFont typeface="Arial"/>
              <a:buChar char="•"/>
            </a:pPr>
            <a:r>
              <a:rPr lang="en-US"/>
              <a:t>E.g., diabetic neuropathy, CIPN</a:t>
            </a:r>
          </a:p>
          <a:p>
            <a:pPr>
              <a:spcAft>
                <a:spcPts val="0"/>
              </a:spcAft>
              <a:buFont typeface="Arial"/>
              <a:buChar char="•"/>
            </a:pPr>
            <a:endParaRPr lang="en-US"/>
          </a:p>
          <a:p>
            <a:pPr>
              <a:spcAft>
                <a:spcPts val="0"/>
              </a:spcAft>
              <a:buFont typeface="Arial"/>
              <a:buChar char="•"/>
            </a:pPr>
            <a:r>
              <a:rPr lang="en-US"/>
              <a:t>First Line: </a:t>
            </a:r>
          </a:p>
          <a:p>
            <a:pPr lvl="1"/>
            <a:r>
              <a:rPr lang="en-US" dirty="0"/>
              <a:t> </a:t>
            </a:r>
            <a:r>
              <a:rPr lang="en-US" dirty="0" err="1"/>
              <a:t>gabapentinoids</a:t>
            </a:r>
            <a:r>
              <a:rPr lang="en-US" dirty="0"/>
              <a:t>, SNRIs, TCAs (avoid in older adults)</a:t>
            </a:r>
          </a:p>
          <a:p>
            <a:pPr lvl="1"/>
            <a:r>
              <a:rPr lang="en-US"/>
              <a:t> topical lidocaine, high-concentrated capsaicin patches </a:t>
            </a:r>
          </a:p>
          <a:p>
            <a:pPr lvl="1"/>
            <a:endParaRPr lang="en-US"/>
          </a:p>
          <a:p>
            <a:pPr>
              <a:spcAft>
                <a:spcPts val="0"/>
              </a:spcAft>
              <a:buFont typeface="Arial"/>
              <a:buChar char="•"/>
            </a:pPr>
            <a:r>
              <a:rPr lang="en-US"/>
              <a:t>Last line: reserve opioids for refractory neuropathic pain</a:t>
            </a:r>
          </a:p>
          <a:p>
            <a:pPr>
              <a:spcAft>
                <a:spcPts val="0"/>
              </a:spcAft>
              <a:buFont typeface="Arial"/>
              <a:buChar char="•"/>
            </a:pPr>
            <a:endParaRPr lang="en-US"/>
          </a:p>
          <a:p>
            <a:pPr>
              <a:spcAft>
                <a:spcPts val="0"/>
              </a:spcAft>
              <a:buFont typeface="Arial"/>
              <a:buChar char="•"/>
            </a:pPr>
            <a:r>
              <a:rPr lang="en-US"/>
              <a:t>Consider non-pharmacologic therapy</a:t>
            </a:r>
          </a:p>
        </p:txBody>
      </p:sp>
      <p:sp>
        <p:nvSpPr>
          <p:cNvPr id="3" name="Title 2">
            <a:extLst>
              <a:ext uri="{FF2B5EF4-FFF2-40B4-BE49-F238E27FC236}">
                <a16:creationId xmlns:a16="http://schemas.microsoft.com/office/drawing/2014/main" id="{6CA284FD-C2BE-A724-A49B-AA5300147B87}"/>
              </a:ext>
            </a:extLst>
          </p:cNvPr>
          <p:cNvSpPr>
            <a:spLocks noGrp="1"/>
          </p:cNvSpPr>
          <p:nvPr>
            <p:ph type="title"/>
          </p:nvPr>
        </p:nvSpPr>
        <p:spPr>
          <a:xfrm>
            <a:off x="838200" y="365125"/>
            <a:ext cx="10515600" cy="1325563"/>
          </a:xfrm>
        </p:spPr>
        <p:txBody>
          <a:bodyPr/>
          <a:lstStyle/>
          <a:p>
            <a:r>
              <a:rPr lang="en-US">
                <a:latin typeface="Georgia"/>
              </a:rPr>
              <a:t>Neuropathic Pain - 3 Major Pain Type Categories</a:t>
            </a:r>
          </a:p>
        </p:txBody>
      </p:sp>
    </p:spTree>
    <p:extLst>
      <p:ext uri="{BB962C8B-B14F-4D97-AF65-F5344CB8AC3E}">
        <p14:creationId xmlns:p14="http://schemas.microsoft.com/office/powerpoint/2010/main" val="1205869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8F50E-12DF-5BEA-EA8E-72A657D61A3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429B94F-2BCF-436E-E611-A182E086BCF6}"/>
              </a:ext>
            </a:extLst>
          </p:cNvPr>
          <p:cNvSpPr>
            <a:spLocks noGrp="1"/>
          </p:cNvSpPr>
          <p:nvPr>
            <p:ph idx="1"/>
          </p:nvPr>
        </p:nvSpPr>
        <p:spPr>
          <a:xfrm>
            <a:off x="838200" y="1953489"/>
            <a:ext cx="10515600" cy="3982616"/>
          </a:xfrm>
        </p:spPr>
        <p:txBody>
          <a:bodyPr vert="horz" lIns="91440" tIns="45720" rIns="91440" bIns="45720" rtlCol="0" anchor="t">
            <a:normAutofit/>
          </a:bodyPr>
          <a:lstStyle/>
          <a:p>
            <a:pPr marL="285750" indent="-285750"/>
            <a:r>
              <a:rPr lang="en-US"/>
              <a:t>Non-pharmacologic therapy</a:t>
            </a:r>
            <a:endParaRPr lang="en-US" b="1"/>
          </a:p>
          <a:p>
            <a:pPr marL="742950" lvl="1">
              <a:spcAft>
                <a:spcPts val="1000"/>
              </a:spcAft>
              <a:buFont typeface="Calibri" panose="020B0604020202020204" pitchFamily="34" charset="0"/>
              <a:buChar char="-"/>
            </a:pPr>
            <a:r>
              <a:rPr lang="en-US"/>
              <a:t>CBT</a:t>
            </a:r>
            <a:endParaRPr lang="en-US" b="1"/>
          </a:p>
          <a:p>
            <a:pPr lvl="1">
              <a:buFont typeface="Calibri" panose="020B0604020202020204" pitchFamily="34" charset="0"/>
              <a:buChar char="-"/>
            </a:pPr>
            <a:r>
              <a:rPr lang="en-US"/>
              <a:t> Exercise</a:t>
            </a:r>
          </a:p>
          <a:p>
            <a:pPr lvl="1">
              <a:buFont typeface="Calibri" panose="020B0604020202020204" pitchFamily="34" charset="0"/>
              <a:buChar char="-"/>
            </a:pPr>
            <a:r>
              <a:rPr lang="en-US"/>
              <a:t> Neuromodulation – TENS, SCS, PNS</a:t>
            </a:r>
          </a:p>
          <a:p>
            <a:pPr lvl="1">
              <a:buFont typeface="Calibri" panose="020B0604020202020204" pitchFamily="34" charset="0"/>
              <a:buChar char="-"/>
            </a:pPr>
            <a:r>
              <a:rPr lang="en-US"/>
              <a:t> Acupuncture</a:t>
            </a:r>
          </a:p>
        </p:txBody>
      </p:sp>
      <p:sp>
        <p:nvSpPr>
          <p:cNvPr id="3" name="Title 2">
            <a:extLst>
              <a:ext uri="{FF2B5EF4-FFF2-40B4-BE49-F238E27FC236}">
                <a16:creationId xmlns:a16="http://schemas.microsoft.com/office/drawing/2014/main" id="{5EE8835B-D121-0B1C-3D0D-FA912BC308C6}"/>
              </a:ext>
            </a:extLst>
          </p:cNvPr>
          <p:cNvSpPr>
            <a:spLocks noGrp="1"/>
          </p:cNvSpPr>
          <p:nvPr>
            <p:ph type="title"/>
          </p:nvPr>
        </p:nvSpPr>
        <p:spPr>
          <a:xfrm>
            <a:off x="838200" y="365125"/>
            <a:ext cx="10515600" cy="1325563"/>
          </a:xfrm>
        </p:spPr>
        <p:txBody>
          <a:bodyPr/>
          <a:lstStyle/>
          <a:p>
            <a:r>
              <a:rPr lang="en-US">
                <a:latin typeface="Georgia"/>
              </a:rPr>
              <a:t>Neuropathic Pain - 3 Major Pain Type Categories</a:t>
            </a:r>
          </a:p>
        </p:txBody>
      </p:sp>
    </p:spTree>
    <p:extLst>
      <p:ext uri="{BB962C8B-B14F-4D97-AF65-F5344CB8AC3E}">
        <p14:creationId xmlns:p14="http://schemas.microsoft.com/office/powerpoint/2010/main" val="709822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0CD20-4AA0-CACB-8C10-F7768468E5A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C4B3AA-B215-648E-D343-632D2025658B}"/>
              </a:ext>
            </a:extLst>
          </p:cNvPr>
          <p:cNvSpPr>
            <a:spLocks noGrp="1"/>
          </p:cNvSpPr>
          <p:nvPr>
            <p:ph idx="1"/>
          </p:nvPr>
        </p:nvSpPr>
        <p:spPr>
          <a:xfrm>
            <a:off x="838200" y="1953489"/>
            <a:ext cx="10515600" cy="4206733"/>
          </a:xfrm>
        </p:spPr>
        <p:txBody>
          <a:bodyPr vert="horz" lIns="91440" tIns="45720" rIns="91440" bIns="45720" rtlCol="0" anchor="t">
            <a:noAutofit/>
          </a:bodyPr>
          <a:lstStyle/>
          <a:p>
            <a:pPr marL="285750" indent="-285750"/>
            <a:r>
              <a:rPr lang="en-US" sz="1600"/>
              <a:t>Per IASP: pain arising from altered nociceptive function without clear evidence of tissue damage or somatosensory lesion</a:t>
            </a:r>
            <a:r>
              <a:rPr lang="en-US" sz="1600" baseline="30000"/>
              <a:t>2</a:t>
            </a:r>
            <a:endParaRPr lang="en-US" sz="1600" b="1" baseline="30000"/>
          </a:p>
          <a:p>
            <a:pPr lvl="1">
              <a:buFont typeface="System Font Regular"/>
              <a:buChar char="–"/>
            </a:pPr>
            <a:r>
              <a:rPr lang="en-US" sz="1600"/>
              <a:t>Augmented CNS pain processing + impaired descending inhibitory modulation, resulting in amplified pain perception disproportionate to any identifiable peripheral pathology</a:t>
            </a:r>
            <a:endParaRPr lang="en-US" sz="1600" dirty="0"/>
          </a:p>
          <a:p>
            <a:pPr lvl="1">
              <a:spcAft>
                <a:spcPts val="0"/>
              </a:spcAft>
            </a:pPr>
            <a:endParaRPr lang="en-US" sz="1600" dirty="0"/>
          </a:p>
          <a:p>
            <a:pPr indent="-285750">
              <a:spcAft>
                <a:spcPts val="0"/>
              </a:spcAft>
              <a:buFont typeface="Arial"/>
              <a:buChar char="•"/>
            </a:pPr>
            <a:r>
              <a:rPr lang="en-US" sz="1600"/>
              <a:t>E.g., fibromyalgia, chronic low back pain</a:t>
            </a:r>
            <a:endParaRPr lang="en-US" sz="1600" dirty="0"/>
          </a:p>
          <a:p>
            <a:pPr indent="-285750">
              <a:spcAft>
                <a:spcPts val="0"/>
              </a:spcAft>
              <a:buFont typeface="Arial"/>
              <a:buChar char="•"/>
            </a:pPr>
            <a:endParaRPr lang="en-US" sz="1600" dirty="0"/>
          </a:p>
          <a:p>
            <a:pPr indent="-285750">
              <a:spcAft>
                <a:spcPts val="0"/>
              </a:spcAft>
              <a:buFont typeface="Arial"/>
              <a:buChar char="•"/>
            </a:pPr>
            <a:r>
              <a:rPr lang="en-US" sz="1600"/>
              <a:t>First line: non-pharmacologic therapy</a:t>
            </a:r>
            <a:endParaRPr lang="en-US" sz="1600" dirty="0"/>
          </a:p>
          <a:p>
            <a:pPr lvl="1"/>
            <a:r>
              <a:rPr lang="en-US" sz="1600"/>
              <a:t>Exercise, Myofascial release/massage</a:t>
            </a:r>
            <a:endParaRPr lang="en-US" sz="1600" dirty="0"/>
          </a:p>
          <a:p>
            <a:pPr lvl="1"/>
            <a:r>
              <a:rPr lang="en-US" sz="1600"/>
              <a:t>Mind-body practice, CBT, Mindfulness-based stress reduction</a:t>
            </a:r>
            <a:endParaRPr lang="en-US" sz="1600" dirty="0"/>
          </a:p>
          <a:p>
            <a:pPr lvl="1"/>
            <a:r>
              <a:rPr lang="en-US" sz="1600"/>
              <a:t>Multidisciplinary rehabilitation</a:t>
            </a:r>
            <a:endParaRPr lang="en-US" sz="1600" dirty="0"/>
          </a:p>
          <a:p>
            <a:pPr indent="-285750">
              <a:spcAft>
                <a:spcPts val="0"/>
              </a:spcAft>
              <a:buFont typeface="Arial"/>
              <a:buChar char="•"/>
            </a:pPr>
            <a:endParaRPr lang="en-US" sz="1400"/>
          </a:p>
          <a:p>
            <a:pPr marL="0" indent="0">
              <a:buNone/>
            </a:pPr>
            <a:endParaRPr lang="en-US" sz="1400"/>
          </a:p>
        </p:txBody>
      </p:sp>
      <p:sp>
        <p:nvSpPr>
          <p:cNvPr id="3" name="Title 2">
            <a:extLst>
              <a:ext uri="{FF2B5EF4-FFF2-40B4-BE49-F238E27FC236}">
                <a16:creationId xmlns:a16="http://schemas.microsoft.com/office/drawing/2014/main" id="{1A73F8B9-6E00-70FF-C432-F23D0CE0DC97}"/>
              </a:ext>
            </a:extLst>
          </p:cNvPr>
          <p:cNvSpPr>
            <a:spLocks noGrp="1"/>
          </p:cNvSpPr>
          <p:nvPr>
            <p:ph type="title"/>
          </p:nvPr>
        </p:nvSpPr>
        <p:spPr>
          <a:xfrm>
            <a:off x="838200" y="365125"/>
            <a:ext cx="10515600" cy="1325563"/>
          </a:xfrm>
        </p:spPr>
        <p:txBody>
          <a:bodyPr/>
          <a:lstStyle/>
          <a:p>
            <a:r>
              <a:rPr lang="en-US" dirty="0" err="1">
                <a:latin typeface="Georgia"/>
              </a:rPr>
              <a:t>Nociplastic</a:t>
            </a:r>
            <a:r>
              <a:rPr lang="en-US" dirty="0">
                <a:latin typeface="Georgia"/>
              </a:rPr>
              <a:t> - 3 Major Pain Type Categories</a:t>
            </a:r>
          </a:p>
        </p:txBody>
      </p:sp>
    </p:spTree>
    <p:extLst>
      <p:ext uri="{BB962C8B-B14F-4D97-AF65-F5344CB8AC3E}">
        <p14:creationId xmlns:p14="http://schemas.microsoft.com/office/powerpoint/2010/main" val="3009159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669BE-0A04-9795-1DF6-FBBC6348757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76187E5-AD62-F64D-79E5-BD596E3641F7}"/>
              </a:ext>
            </a:extLst>
          </p:cNvPr>
          <p:cNvSpPr>
            <a:spLocks noGrp="1"/>
          </p:cNvSpPr>
          <p:nvPr>
            <p:ph idx="1"/>
          </p:nvPr>
        </p:nvSpPr>
        <p:spPr>
          <a:xfrm>
            <a:off x="351020" y="1953489"/>
            <a:ext cx="11664845" cy="4644681"/>
          </a:xfrm>
        </p:spPr>
        <p:txBody>
          <a:bodyPr vert="horz" lIns="91440" tIns="45720" rIns="91440" bIns="45720" rtlCol="0" anchor="t">
            <a:normAutofit/>
          </a:bodyPr>
          <a:lstStyle/>
          <a:p>
            <a:r>
              <a:rPr lang="en-US" sz="1600" b="1"/>
              <a:t>Patient education is foundational: explain central sensitization ("hypersensitized nervous system"), set realistic expectations, and promote self-management and internal locus of control</a:t>
            </a:r>
            <a:endParaRPr lang="en-US" sz="1600" dirty="0"/>
          </a:p>
          <a:p>
            <a:r>
              <a:rPr lang="en-US" sz="1600" b="1"/>
              <a:t>Note:  interventional procedures are usually </a:t>
            </a:r>
            <a:r>
              <a:rPr lang="en-US" sz="1600" b="1" i="1"/>
              <a:t>less effective (primary pathology is central sensitization versus peripheral nociceptive input). </a:t>
            </a:r>
            <a:endParaRPr lang="en-US" sz="1600" b="1" i="1" dirty="0"/>
          </a:p>
          <a:p>
            <a:pPr indent="-285750">
              <a:spcAft>
                <a:spcPts val="0"/>
              </a:spcAft>
              <a:buFont typeface="Arial,Sans-Serif" panose="020B0604020202020204" pitchFamily="34" charset="0"/>
            </a:pPr>
            <a:r>
              <a:rPr lang="en-US" sz="1600"/>
              <a:t>First Line for fibromyalgia: Pregabalin (best), alternates duloxetine and milnacipran. </a:t>
            </a:r>
            <a:endParaRPr lang="en-US" sz="1600" dirty="0"/>
          </a:p>
          <a:p>
            <a:pPr indent="-285750">
              <a:spcAft>
                <a:spcPts val="0"/>
              </a:spcAft>
              <a:buFont typeface="Arial,Sans-Serif" panose="020B0604020202020204" pitchFamily="34" charset="0"/>
            </a:pPr>
            <a:endParaRPr lang="en-US" sz="1600" dirty="0"/>
          </a:p>
          <a:p>
            <a:pPr lvl="1" algn="ctr"/>
            <a:r>
              <a:rPr lang="en-US" sz="1600" b="1"/>
              <a:t>Opioids have limited benefit and potential for worse outcomes for fibromyalgia and chronic HA</a:t>
            </a:r>
            <a:endParaRPr lang="en-US" sz="1600" dirty="0"/>
          </a:p>
          <a:p>
            <a:endParaRPr lang="en-US" sz="1600" b="1" i="1" dirty="0"/>
          </a:p>
          <a:p>
            <a:pPr lvl="2"/>
            <a:endParaRPr lang="en-US" sz="1600" dirty="0">
              <a:highlight>
                <a:srgbClr val="FFFF00"/>
              </a:highlight>
            </a:endParaRPr>
          </a:p>
          <a:p>
            <a:endParaRPr lang="en-US" sz="1600" dirty="0"/>
          </a:p>
        </p:txBody>
      </p:sp>
      <p:sp>
        <p:nvSpPr>
          <p:cNvPr id="3" name="Title 2">
            <a:extLst>
              <a:ext uri="{FF2B5EF4-FFF2-40B4-BE49-F238E27FC236}">
                <a16:creationId xmlns:a16="http://schemas.microsoft.com/office/drawing/2014/main" id="{2E983E5E-7CE3-1EFB-C8CD-47F0C3393377}"/>
              </a:ext>
            </a:extLst>
          </p:cNvPr>
          <p:cNvSpPr>
            <a:spLocks noGrp="1"/>
          </p:cNvSpPr>
          <p:nvPr>
            <p:ph type="title"/>
          </p:nvPr>
        </p:nvSpPr>
        <p:spPr>
          <a:xfrm>
            <a:off x="838200" y="365125"/>
            <a:ext cx="10515600" cy="1325563"/>
          </a:xfrm>
        </p:spPr>
        <p:txBody>
          <a:bodyPr/>
          <a:lstStyle/>
          <a:p>
            <a:r>
              <a:rPr lang="en-US" dirty="0" err="1">
                <a:latin typeface="Georgia"/>
              </a:rPr>
              <a:t>Nociplastic</a:t>
            </a:r>
            <a:r>
              <a:rPr lang="en-US" dirty="0">
                <a:latin typeface="Georgia"/>
              </a:rPr>
              <a:t> - 3 Major Pain Type Categories</a:t>
            </a:r>
          </a:p>
        </p:txBody>
      </p:sp>
    </p:spTree>
    <p:extLst>
      <p:ext uri="{BB962C8B-B14F-4D97-AF65-F5344CB8AC3E}">
        <p14:creationId xmlns:p14="http://schemas.microsoft.com/office/powerpoint/2010/main" val="3890886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F1F9D-B5E4-1132-E866-59843F301ED9}"/>
              </a:ext>
            </a:extLst>
          </p:cNvPr>
          <p:cNvSpPr>
            <a:spLocks noGrp="1"/>
          </p:cNvSpPr>
          <p:nvPr>
            <p:ph type="title"/>
          </p:nvPr>
        </p:nvSpPr>
        <p:spPr/>
        <p:txBody>
          <a:bodyPr/>
          <a:lstStyle/>
          <a:p>
            <a:r>
              <a:rPr lang="en-US">
                <a:latin typeface="Georgia"/>
              </a:rPr>
              <a:t>Don't forget about mixed pain </a:t>
            </a:r>
            <a:r>
              <a:rPr lang="en-US" dirty="0">
                <a:latin typeface="Georgia"/>
              </a:rPr>
              <a:t>types!</a:t>
            </a:r>
            <a:endParaRPr lang="en-US" dirty="0"/>
          </a:p>
        </p:txBody>
      </p:sp>
      <p:sp>
        <p:nvSpPr>
          <p:cNvPr id="3" name="Text Placeholder 2">
            <a:extLst>
              <a:ext uri="{FF2B5EF4-FFF2-40B4-BE49-F238E27FC236}">
                <a16:creationId xmlns:a16="http://schemas.microsoft.com/office/drawing/2014/main" id="{B8958206-A9DA-928B-E65E-2FC6AD9761DD}"/>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0145733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diagram of pain&#10;&#10;AI-generated content may be incorrect.">
            <a:extLst>
              <a:ext uri="{FF2B5EF4-FFF2-40B4-BE49-F238E27FC236}">
                <a16:creationId xmlns:a16="http://schemas.microsoft.com/office/drawing/2014/main" id="{CC6B2EB5-CF1B-8F18-13D7-E59EB36E5CF8}"/>
              </a:ext>
            </a:extLst>
          </p:cNvPr>
          <p:cNvPicPr>
            <a:picLocks noGrp="1" noChangeAspect="1"/>
          </p:cNvPicPr>
          <p:nvPr>
            <p:ph idx="1"/>
          </p:nvPr>
        </p:nvPicPr>
        <p:blipFill>
          <a:blip r:embed="rId2"/>
          <a:srcRect t="24625" b="7440"/>
          <a:stretch>
            <a:fillRect/>
          </a:stretch>
        </p:blipFill>
        <p:spPr>
          <a:xfrm>
            <a:off x="341243" y="1436654"/>
            <a:ext cx="10515600" cy="3982616"/>
          </a:xfrm>
          <a:prstGeom prst="rect">
            <a:avLst/>
          </a:prstGeom>
          <a:noFill/>
        </p:spPr>
      </p:pic>
      <p:sp>
        <p:nvSpPr>
          <p:cNvPr id="9" name="Title 2">
            <a:extLst>
              <a:ext uri="{FF2B5EF4-FFF2-40B4-BE49-F238E27FC236}">
                <a16:creationId xmlns:a16="http://schemas.microsoft.com/office/drawing/2014/main" id="{B894220F-110F-7C4A-EFD7-026D2E793BD1}"/>
              </a:ext>
            </a:extLst>
          </p:cNvPr>
          <p:cNvSpPr>
            <a:spLocks noGrp="1"/>
          </p:cNvSpPr>
          <p:nvPr>
            <p:ph type="title"/>
          </p:nvPr>
        </p:nvSpPr>
        <p:spPr>
          <a:xfrm>
            <a:off x="838200" y="365125"/>
            <a:ext cx="10515600" cy="1325563"/>
          </a:xfrm>
        </p:spPr>
        <p:txBody>
          <a:bodyPr/>
          <a:lstStyle/>
          <a:p>
            <a:r>
              <a:rPr lang="en-US" err="1">
                <a:latin typeface="Georgia"/>
              </a:rPr>
              <a:t>Nociplastic</a:t>
            </a:r>
            <a:r>
              <a:rPr lang="en-US">
                <a:latin typeface="Georgia"/>
              </a:rPr>
              <a:t>/Mixed Pain </a:t>
            </a:r>
            <a:endParaRPr lang="en-US"/>
          </a:p>
        </p:txBody>
      </p:sp>
      <p:sp>
        <p:nvSpPr>
          <p:cNvPr id="5" name="TextBox 4">
            <a:extLst>
              <a:ext uri="{FF2B5EF4-FFF2-40B4-BE49-F238E27FC236}">
                <a16:creationId xmlns:a16="http://schemas.microsoft.com/office/drawing/2014/main" id="{D804E726-7E45-4608-B416-4341E58D1973}"/>
              </a:ext>
            </a:extLst>
          </p:cNvPr>
          <p:cNvSpPr txBox="1"/>
          <p:nvPr/>
        </p:nvSpPr>
        <p:spPr>
          <a:xfrm>
            <a:off x="1572591" y="5936974"/>
            <a:ext cx="40273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Figure by </a:t>
            </a:r>
            <a:r>
              <a:rPr lang="en-US" sz="800">
                <a:solidFill>
                  <a:srgbClr val="000000"/>
                </a:solidFill>
                <a:latin typeface="Century Gothic"/>
              </a:rPr>
              <a:t>Nijs et al., from: </a:t>
            </a:r>
            <a:r>
              <a:rPr lang="en-US" sz="800">
                <a:solidFill>
                  <a:srgbClr val="000000"/>
                </a:solidFill>
                <a:latin typeface="Century Gothic"/>
                <a:hlinkClick r:id="rId3"/>
              </a:rPr>
              <a:t>https://doi.org/10.3390/jcm10153203</a:t>
            </a:r>
            <a:r>
              <a:rPr lang="en-US">
                <a:solidFill>
                  <a:srgbClr val="000000"/>
                </a:solidFill>
                <a:latin typeface="Century Gothic"/>
              </a:rPr>
              <a:t> </a:t>
            </a:r>
            <a:r>
              <a:rPr lang="en-US" baseline="30000">
                <a:solidFill>
                  <a:srgbClr val="000000"/>
                </a:solidFill>
                <a:latin typeface="Century Gothic"/>
              </a:rPr>
              <a:t>3</a:t>
            </a:r>
          </a:p>
        </p:txBody>
      </p:sp>
    </p:spTree>
    <p:extLst>
      <p:ext uri="{BB962C8B-B14F-4D97-AF65-F5344CB8AC3E}">
        <p14:creationId xmlns:p14="http://schemas.microsoft.com/office/powerpoint/2010/main" val="1100955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571B1-6BD1-A145-E673-075E8E2267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3F0EE4-747B-FC28-C6C1-44C15BEBF153}"/>
              </a:ext>
            </a:extLst>
          </p:cNvPr>
          <p:cNvSpPr>
            <a:spLocks noGrp="1"/>
          </p:cNvSpPr>
          <p:nvPr>
            <p:ph type="title"/>
          </p:nvPr>
        </p:nvSpPr>
        <p:spPr>
          <a:xfrm>
            <a:off x="2916103" y="2349673"/>
            <a:ext cx="7169150" cy="978689"/>
          </a:xfrm>
        </p:spPr>
        <p:txBody>
          <a:bodyPr anchor="t">
            <a:spAutoFit/>
          </a:bodyPr>
          <a:lstStyle/>
          <a:p>
            <a:r>
              <a:rPr lang="en-US"/>
              <a:t>Pain management should consider prognosis </a:t>
            </a:r>
          </a:p>
        </p:txBody>
      </p:sp>
    </p:spTree>
    <p:extLst>
      <p:ext uri="{BB962C8B-B14F-4D97-AF65-F5344CB8AC3E}">
        <p14:creationId xmlns:p14="http://schemas.microsoft.com/office/powerpoint/2010/main" val="182922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AA040-39F2-F374-1EB3-404DD6F993BC}"/>
            </a:ext>
          </a:extLst>
        </p:cNvPr>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85465B64-F59E-D0FC-7F75-EE5706041274}"/>
              </a:ext>
            </a:extLst>
          </p:cNvPr>
          <p:cNvPicPr>
            <a:picLocks noGrp="1" noChangeAspect="1"/>
          </p:cNvPicPr>
          <p:nvPr>
            <p:ph idx="1"/>
          </p:nvPr>
        </p:nvPicPr>
        <p:blipFill>
          <a:blip r:embed="rId2"/>
          <a:stretch>
            <a:fillRect/>
          </a:stretch>
        </p:blipFill>
        <p:spPr>
          <a:xfrm>
            <a:off x="0" y="0"/>
            <a:ext cx="12192000" cy="6720438"/>
          </a:xfrm>
          <a:prstGeom prst="rect">
            <a:avLst/>
          </a:prstGeom>
        </p:spPr>
      </p:pic>
      <p:sp>
        <p:nvSpPr>
          <p:cNvPr id="3" name="Title 2">
            <a:extLst>
              <a:ext uri="{FF2B5EF4-FFF2-40B4-BE49-F238E27FC236}">
                <a16:creationId xmlns:a16="http://schemas.microsoft.com/office/drawing/2014/main" id="{A8114FF6-9564-CF21-C36A-D5CFBA3B47CE}"/>
              </a:ext>
            </a:extLst>
          </p:cNvPr>
          <p:cNvSpPr>
            <a:spLocks noGrp="1"/>
          </p:cNvSpPr>
          <p:nvPr>
            <p:ph type="title"/>
          </p:nvPr>
        </p:nvSpPr>
        <p:spPr>
          <a:xfrm>
            <a:off x="10027387" y="137562"/>
            <a:ext cx="2164613" cy="3506414"/>
          </a:xfrm>
        </p:spPr>
        <p:txBody>
          <a:bodyPr/>
          <a:lstStyle/>
          <a:p>
            <a:r>
              <a:rPr lang="en-US" sz="3000"/>
              <a:t>Managing </a:t>
            </a:r>
            <a:br>
              <a:rPr lang="en-US" sz="3000"/>
            </a:br>
            <a:r>
              <a:rPr lang="en-US" sz="3000"/>
              <a:t>Pain in Cancer</a:t>
            </a:r>
          </a:p>
        </p:txBody>
      </p:sp>
      <p:sp>
        <p:nvSpPr>
          <p:cNvPr id="8" name="TextBox 7">
            <a:extLst>
              <a:ext uri="{FF2B5EF4-FFF2-40B4-BE49-F238E27FC236}">
                <a16:creationId xmlns:a16="http://schemas.microsoft.com/office/drawing/2014/main" id="{F7BF7A51-3EF9-2AB7-E9D2-48495D2813B1}"/>
              </a:ext>
            </a:extLst>
          </p:cNvPr>
          <p:cNvSpPr txBox="1"/>
          <p:nvPr/>
        </p:nvSpPr>
        <p:spPr>
          <a:xfrm>
            <a:off x="1303563" y="6504994"/>
            <a:ext cx="8728672" cy="215444"/>
          </a:xfrm>
          <a:prstGeom prst="rect">
            <a:avLst/>
          </a:prstGeom>
          <a:noFill/>
        </p:spPr>
        <p:txBody>
          <a:bodyPr wrap="none" lIns="91440" tIns="45720" rIns="91440" bIns="45720" rtlCol="0" anchor="t">
            <a:spAutoFit/>
          </a:bodyPr>
          <a:lstStyle/>
          <a:p>
            <a:r>
              <a:rPr lang="en-US" sz="800" b="1"/>
              <a:t>Figure by National Comprehensive Cancer Network from: NCCN Clinical Practice Guidelines in Oncology: Palliative Care. Version 2.2026. Figure accessed on May 20, 2026.</a:t>
            </a:r>
            <a:r>
              <a:rPr lang="en-US" sz="800" b="1" baseline="30000"/>
              <a:t>4</a:t>
            </a:r>
          </a:p>
        </p:txBody>
      </p:sp>
    </p:spTree>
    <p:extLst>
      <p:ext uri="{BB962C8B-B14F-4D97-AF65-F5344CB8AC3E}">
        <p14:creationId xmlns:p14="http://schemas.microsoft.com/office/powerpoint/2010/main" val="795178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7F28B-A50A-D472-A45A-C632068BE43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D828CEF-C0BF-F666-EAB2-FBFD3D28BD2F}"/>
              </a:ext>
            </a:extLst>
          </p:cNvPr>
          <p:cNvSpPr>
            <a:spLocks noGrp="1"/>
          </p:cNvSpPr>
          <p:nvPr>
            <p:ph idx="1"/>
          </p:nvPr>
        </p:nvSpPr>
        <p:spPr>
          <a:xfrm>
            <a:off x="737348" y="1381989"/>
            <a:ext cx="10616452" cy="4867880"/>
          </a:xfrm>
        </p:spPr>
        <p:txBody>
          <a:bodyPr vert="horz" lIns="91440" tIns="45720" rIns="91440" bIns="45720" rtlCol="0" anchor="t">
            <a:normAutofit lnSpcReduction="10000"/>
          </a:bodyPr>
          <a:lstStyle/>
          <a:p>
            <a:r>
              <a:rPr lang="en-US" sz="2000" b="1" u="sng"/>
              <a:t>Months to years:</a:t>
            </a:r>
            <a:r>
              <a:rPr lang="en-US" sz="2800" b="1"/>
              <a:t> </a:t>
            </a:r>
            <a:r>
              <a:rPr lang="en-US"/>
              <a:t>goals of analgesia and function alongside multimodal therapies.  Can prioritize non-pharma and pharmacologic treatments. Opioids should not be first-line for chronic non-cancer pain.  </a:t>
            </a:r>
            <a:r>
              <a:rPr lang="en-US" b="1"/>
              <a:t>The provider can have a more conservative approach, allowing for modalities that may take months for max benefit. </a:t>
            </a:r>
          </a:p>
          <a:p>
            <a:endParaRPr lang="en-US" b="1"/>
          </a:p>
          <a:p>
            <a:r>
              <a:rPr lang="en-US" sz="2000" b="1" u="sng"/>
              <a:t>Weeks to months:</a:t>
            </a:r>
            <a:r>
              <a:rPr lang="en-US" b="1"/>
              <a:t> </a:t>
            </a:r>
            <a:r>
              <a:rPr lang="en-US"/>
              <a:t>goals prioritize comfort alongside function. Opioids more readily available. Optimize adjuvants. Palliative XRT is appropriate. Intensify psychosocial and spiritual support.  </a:t>
            </a:r>
            <a:r>
              <a:rPr lang="en-US" b="1"/>
              <a:t>This is a "gray zone" and patients may slide into the days-to weeks or years zone based on the trajectory of their serious illness.</a:t>
            </a:r>
            <a:r>
              <a:rPr lang="en-US"/>
              <a:t>  </a:t>
            </a:r>
          </a:p>
          <a:p>
            <a:endParaRPr lang="en-US"/>
          </a:p>
          <a:p>
            <a:r>
              <a:rPr lang="en-US" sz="2000" b="1" u="sng"/>
              <a:t>Days to Weeks (or less):</a:t>
            </a:r>
            <a:r>
              <a:rPr lang="en-US" b="1"/>
              <a:t> </a:t>
            </a:r>
            <a:r>
              <a:rPr lang="en-US" u="sng"/>
              <a:t>comfort </a:t>
            </a:r>
            <a:r>
              <a:rPr lang="en-US"/>
              <a:t>is primary goal. Opioids first line for mod-severe pain. Adjuvant analgesics for neuropathic pain may not have time to take effect if days to live, thus can consider glucocorticoids for more rapid relief. Consider palliative sedation as last resort of the imminently dying.  </a:t>
            </a:r>
            <a:r>
              <a:rPr lang="en-US" b="1"/>
              <a:t>Here you can be more liberal with medication use as long-term considerations are not applicable and goal = comfort. </a:t>
            </a:r>
            <a:r>
              <a:rPr lang="en-US"/>
              <a:t> </a:t>
            </a:r>
          </a:p>
          <a:p>
            <a:endParaRPr lang="en-US"/>
          </a:p>
        </p:txBody>
      </p:sp>
      <p:sp>
        <p:nvSpPr>
          <p:cNvPr id="3" name="Title 2">
            <a:extLst>
              <a:ext uri="{FF2B5EF4-FFF2-40B4-BE49-F238E27FC236}">
                <a16:creationId xmlns:a16="http://schemas.microsoft.com/office/drawing/2014/main" id="{095A435A-F33D-E246-F40F-4331F166F91C}"/>
              </a:ext>
            </a:extLst>
          </p:cNvPr>
          <p:cNvSpPr>
            <a:spLocks noGrp="1"/>
          </p:cNvSpPr>
          <p:nvPr>
            <p:ph type="title"/>
          </p:nvPr>
        </p:nvSpPr>
        <p:spPr>
          <a:xfrm>
            <a:off x="838200" y="374090"/>
            <a:ext cx="10515600" cy="1325563"/>
          </a:xfrm>
        </p:spPr>
        <p:txBody>
          <a:bodyPr/>
          <a:lstStyle/>
          <a:p>
            <a:r>
              <a:rPr lang="en-US">
                <a:latin typeface="Georgia"/>
              </a:rPr>
              <a:t>Prognosis </a:t>
            </a:r>
            <a:endParaRPr lang="en-US"/>
          </a:p>
        </p:txBody>
      </p:sp>
      <p:sp>
        <p:nvSpPr>
          <p:cNvPr id="5" name="Star: 5 Points 4">
            <a:extLst>
              <a:ext uri="{FF2B5EF4-FFF2-40B4-BE49-F238E27FC236}">
                <a16:creationId xmlns:a16="http://schemas.microsoft.com/office/drawing/2014/main" id="{1F80152C-0AD5-755C-1DBE-3C2FFBE0B403}"/>
              </a:ext>
            </a:extLst>
          </p:cNvPr>
          <p:cNvSpPr/>
          <p:nvPr/>
        </p:nvSpPr>
        <p:spPr>
          <a:xfrm>
            <a:off x="-1" y="85859"/>
            <a:ext cx="987380" cy="121276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01951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DF069-F1E2-4F8A-2671-A732ECDC2C0E}"/>
              </a:ext>
            </a:extLst>
          </p:cNvPr>
          <p:cNvSpPr>
            <a:spLocks noGrp="1"/>
          </p:cNvSpPr>
          <p:nvPr>
            <p:ph type="ctrTitle"/>
          </p:nvPr>
        </p:nvSpPr>
        <p:spPr/>
        <p:txBody>
          <a:bodyPr/>
          <a:lstStyle/>
          <a:p>
            <a:r>
              <a:rPr lang="en-US"/>
              <a:t>No Disclosures</a:t>
            </a:r>
          </a:p>
        </p:txBody>
      </p:sp>
      <p:sp>
        <p:nvSpPr>
          <p:cNvPr id="3" name="Subtitle 2">
            <a:extLst>
              <a:ext uri="{FF2B5EF4-FFF2-40B4-BE49-F238E27FC236}">
                <a16:creationId xmlns:a16="http://schemas.microsoft.com/office/drawing/2014/main" id="{8C6A8271-9E9F-F5C5-289D-E66B0389079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6568858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567AB596-B042-516A-D5DE-B0391E1A51EA}"/>
              </a:ext>
            </a:extLst>
          </p:cNvPr>
          <p:cNvGraphicFramePr>
            <a:graphicFrameLocks noGrp="1"/>
          </p:cNvGraphicFramePr>
          <p:nvPr>
            <p:ph idx="1"/>
            <p:extLst>
              <p:ext uri="{D42A27DB-BD31-4B8C-83A1-F6EECF244321}">
                <p14:modId xmlns:p14="http://schemas.microsoft.com/office/powerpoint/2010/main" val="3606713930"/>
              </p:ext>
            </p:extLst>
          </p:nvPr>
        </p:nvGraphicFramePr>
        <p:xfrm>
          <a:off x="869092" y="222422"/>
          <a:ext cx="9545662" cy="5820030"/>
        </p:xfrm>
        <a:graphic>
          <a:graphicData uri="http://schemas.openxmlformats.org/drawingml/2006/table">
            <a:tbl>
              <a:tblPr>
                <a:tableStyleId>{3C2FFA5D-87B4-456A-9821-1D502468CF0F}</a:tableStyleId>
              </a:tblPr>
              <a:tblGrid>
                <a:gridCol w="1745825">
                  <a:extLst>
                    <a:ext uri="{9D8B030D-6E8A-4147-A177-3AD203B41FA5}">
                      <a16:colId xmlns:a16="http://schemas.microsoft.com/office/drawing/2014/main" val="2139380023"/>
                    </a:ext>
                  </a:extLst>
                </a:gridCol>
                <a:gridCol w="2457160">
                  <a:extLst>
                    <a:ext uri="{9D8B030D-6E8A-4147-A177-3AD203B41FA5}">
                      <a16:colId xmlns:a16="http://schemas.microsoft.com/office/drawing/2014/main" val="718270083"/>
                    </a:ext>
                  </a:extLst>
                </a:gridCol>
                <a:gridCol w="2101494">
                  <a:extLst>
                    <a:ext uri="{9D8B030D-6E8A-4147-A177-3AD203B41FA5}">
                      <a16:colId xmlns:a16="http://schemas.microsoft.com/office/drawing/2014/main" val="1205580513"/>
                    </a:ext>
                  </a:extLst>
                </a:gridCol>
                <a:gridCol w="3241183">
                  <a:extLst>
                    <a:ext uri="{9D8B030D-6E8A-4147-A177-3AD203B41FA5}">
                      <a16:colId xmlns:a16="http://schemas.microsoft.com/office/drawing/2014/main" val="2255120469"/>
                    </a:ext>
                  </a:extLst>
                </a:gridCol>
              </a:tblGrid>
              <a:tr h="645969">
                <a:tc>
                  <a:txBody>
                    <a:bodyPr/>
                    <a:lstStyle/>
                    <a:p>
                      <a:pPr algn="ctr">
                        <a:buNone/>
                      </a:pPr>
                      <a:r>
                        <a:rPr lang="en-US" sz="1200" b="1" u="sng"/>
                        <a:t>Pain Type</a:t>
                      </a:r>
                    </a:p>
                  </a:txBody>
                  <a:tcPr marL="44238" marR="44238" marT="22119" marB="22119" anchor="ctr"/>
                </a:tc>
                <a:tc>
                  <a:txBody>
                    <a:bodyPr/>
                    <a:lstStyle/>
                    <a:p>
                      <a:pPr algn="ctr">
                        <a:buNone/>
                      </a:pPr>
                      <a:r>
                        <a:rPr lang="en-US" sz="1200" b="1" u="sng"/>
                        <a:t>First-Line Pharmacotherapy</a:t>
                      </a:r>
                    </a:p>
                  </a:txBody>
                  <a:tcPr marL="44238" marR="44238" marT="22119" marB="22119" anchor="ctr"/>
                </a:tc>
                <a:tc>
                  <a:txBody>
                    <a:bodyPr/>
                    <a:lstStyle/>
                    <a:p>
                      <a:pPr algn="ctr">
                        <a:buNone/>
                      </a:pPr>
                      <a:r>
                        <a:rPr lang="en-US" sz="1200" b="1" u="sng"/>
                        <a:t>Key Adjuncts</a:t>
                      </a:r>
                    </a:p>
                  </a:txBody>
                  <a:tcPr marL="44238" marR="44238" marT="22119" marB="22119" anchor="ctr"/>
                </a:tc>
                <a:tc>
                  <a:txBody>
                    <a:bodyPr/>
                    <a:lstStyle/>
                    <a:p>
                      <a:pPr algn="ctr">
                        <a:buNone/>
                      </a:pPr>
                      <a:r>
                        <a:rPr lang="en-US" sz="1200" b="1" u="sng"/>
                        <a:t>Notes/Prognosis Consideration</a:t>
                      </a:r>
                    </a:p>
                  </a:txBody>
                  <a:tcPr marL="44238" marR="44238" marT="22119" marB="22119" anchor="ctr"/>
                </a:tc>
                <a:extLst>
                  <a:ext uri="{0D108BD9-81ED-4DB2-BD59-A6C34878D82A}">
                    <a16:rowId xmlns:a16="http://schemas.microsoft.com/office/drawing/2014/main" val="2893200030"/>
                  </a:ext>
                </a:extLst>
              </a:tr>
              <a:tr h="1034813">
                <a:tc>
                  <a:txBody>
                    <a:bodyPr/>
                    <a:lstStyle/>
                    <a:p>
                      <a:pPr algn="ctr">
                        <a:buNone/>
                      </a:pPr>
                      <a:r>
                        <a:rPr lang="en-US" sz="900" b="1"/>
                        <a:t>Nociceptive (somatic/bone)</a:t>
                      </a:r>
                    </a:p>
                  </a:txBody>
                  <a:tcPr marL="44238" marR="44238" marT="22119" marB="22119" anchor="ctr"/>
                </a:tc>
                <a:tc>
                  <a:txBody>
                    <a:bodyPr/>
                    <a:lstStyle/>
                    <a:p>
                      <a:pPr algn="ctr">
                        <a:buNone/>
                      </a:pPr>
                      <a:r>
                        <a:rPr lang="en-US" sz="900"/>
                        <a:t>NSAIDs, acetaminophen</a:t>
                      </a:r>
                    </a:p>
                  </a:txBody>
                  <a:tcPr marL="44238" marR="44238" marT="22119" marB="22119" anchor="ctr"/>
                </a:tc>
                <a:tc>
                  <a:txBody>
                    <a:bodyPr/>
                    <a:lstStyle/>
                    <a:p>
                      <a:pPr>
                        <a:buNone/>
                      </a:pPr>
                      <a:r>
                        <a:rPr lang="en-US" sz="900"/>
                        <a:t>Palliative RT, bisphosphonates, corticosteroid injections</a:t>
                      </a:r>
                    </a:p>
                  </a:txBody>
                  <a:tcPr marL="44238" marR="44238" marT="22119" marB="22119" anchor="ctr"/>
                </a:tc>
                <a:tc>
                  <a:txBody>
                    <a:bodyPr/>
                    <a:lstStyle/>
                    <a:p>
                      <a:pPr>
                        <a:buNone/>
                      </a:pPr>
                      <a:r>
                        <a:rPr lang="en-US" sz="900"/>
                        <a:t>Long prognosis: minimize chronic NSAID use; short prognosis: prioritize comfort. Treatment goal is resolution or major reduction. </a:t>
                      </a:r>
                    </a:p>
                  </a:txBody>
                  <a:tcPr marL="44238" marR="44238" marT="22119" marB="22119" anchor="ctr"/>
                </a:tc>
                <a:extLst>
                  <a:ext uri="{0D108BD9-81ED-4DB2-BD59-A6C34878D82A}">
                    <a16:rowId xmlns:a16="http://schemas.microsoft.com/office/drawing/2014/main" val="3357536363"/>
                  </a:ext>
                </a:extLst>
              </a:tr>
              <a:tr h="1423655">
                <a:tc>
                  <a:txBody>
                    <a:bodyPr/>
                    <a:lstStyle/>
                    <a:p>
                      <a:pPr algn="ctr">
                        <a:buNone/>
                      </a:pPr>
                      <a:r>
                        <a:rPr lang="en-US" sz="900" b="1"/>
                        <a:t>Neuropathic</a:t>
                      </a:r>
                    </a:p>
                  </a:txBody>
                  <a:tcPr marL="44238" marR="44238" marT="22119" marB="22119" anchor="ctr"/>
                </a:tc>
                <a:tc>
                  <a:txBody>
                    <a:bodyPr/>
                    <a:lstStyle/>
                    <a:p>
                      <a:pPr algn="ctr">
                        <a:buNone/>
                      </a:pPr>
                      <a:r>
                        <a:rPr lang="en-US" sz="900" err="1"/>
                        <a:t>Gabapentinoids</a:t>
                      </a:r>
                      <a:r>
                        <a:rPr lang="en-US" sz="900"/>
                        <a:t>, SNRIs, TCAs</a:t>
                      </a:r>
                    </a:p>
                  </a:txBody>
                  <a:tcPr marL="44238" marR="44238" marT="22119" marB="22119" anchor="ctr"/>
                </a:tc>
                <a:tc>
                  <a:txBody>
                    <a:bodyPr/>
                    <a:lstStyle/>
                    <a:p>
                      <a:pPr>
                        <a:buNone/>
                      </a:pPr>
                      <a:r>
                        <a:rPr lang="en-US" sz="900"/>
                        <a:t>Topical lidocaine, capsaicin 8% patches, interventions (nerve decompression, SCS)</a:t>
                      </a:r>
                    </a:p>
                  </a:txBody>
                  <a:tcPr marL="44238" marR="44238" marT="22119" marB="22119" anchor="ctr"/>
                </a:tc>
                <a:tc>
                  <a:txBody>
                    <a:bodyPr/>
                    <a:lstStyle/>
                    <a:p>
                      <a:pPr>
                        <a:buNone/>
                      </a:pPr>
                      <a:r>
                        <a:rPr lang="en-US" sz="900"/>
                        <a:t>Short prognosis: glucocorticoids (faster onset); long prognosis: titrate SNRIs/</a:t>
                      </a:r>
                      <a:r>
                        <a:rPr lang="en-US" sz="900" err="1"/>
                        <a:t>gabapentinoids</a:t>
                      </a:r>
                      <a:r>
                        <a:rPr lang="en-US" sz="900"/>
                        <a:t>. Realistic </a:t>
                      </a:r>
                      <a:r>
                        <a:rPr lang="en-US" sz="900" err="1"/>
                        <a:t>treatmen</a:t>
                      </a:r>
                      <a:r>
                        <a:rPr lang="en-US" sz="900"/>
                        <a:t>t goal is a &gt;/= 30% pain reduction. </a:t>
                      </a:r>
                      <a:r>
                        <a:rPr lang="en-US" sz="900" baseline="30000"/>
                        <a:t>5</a:t>
                      </a:r>
                      <a:endParaRPr lang="en-US" sz="900" baseline="30000" err="1"/>
                    </a:p>
                  </a:txBody>
                  <a:tcPr marL="44238" marR="44238" marT="22119" marB="22119" anchor="ctr"/>
                </a:tc>
                <a:extLst>
                  <a:ext uri="{0D108BD9-81ED-4DB2-BD59-A6C34878D82A}">
                    <a16:rowId xmlns:a16="http://schemas.microsoft.com/office/drawing/2014/main" val="4201591524"/>
                  </a:ext>
                </a:extLst>
              </a:tr>
              <a:tr h="840390">
                <a:tc>
                  <a:txBody>
                    <a:bodyPr/>
                    <a:lstStyle/>
                    <a:p>
                      <a:pPr algn="ctr">
                        <a:buNone/>
                      </a:pPr>
                      <a:r>
                        <a:rPr lang="en-US" sz="900" b="1" err="1"/>
                        <a:t>Nociplastic</a:t>
                      </a:r>
                    </a:p>
                    <a:p>
                      <a:pPr lvl="0" algn="ctr">
                        <a:buNone/>
                      </a:pPr>
                      <a:r>
                        <a:rPr lang="en-US" sz="900" b="1"/>
                        <a:t> (fibromyalgia, etc.)</a:t>
                      </a:r>
                    </a:p>
                  </a:txBody>
                  <a:tcPr marL="44238" marR="44238" marT="22119" marB="22119" anchor="ctr"/>
                </a:tc>
                <a:tc>
                  <a:txBody>
                    <a:bodyPr/>
                    <a:lstStyle/>
                    <a:p>
                      <a:pPr algn="ctr">
                        <a:buNone/>
                      </a:pPr>
                      <a:r>
                        <a:rPr lang="en-US" sz="900"/>
                        <a:t>While non-pharmacotherapies are first line, pharmacotherapies are adjunct (SNRIs, gabapentinoids, TCAs, low dose naltrexone) </a:t>
                      </a:r>
                    </a:p>
                  </a:txBody>
                  <a:tcPr marL="44238" marR="44238" marT="22119" marB="22119" anchor="ctr"/>
                </a:tc>
                <a:tc>
                  <a:txBody>
                    <a:bodyPr/>
                    <a:lstStyle/>
                    <a:p>
                      <a:pPr>
                        <a:buNone/>
                      </a:pPr>
                      <a:r>
                        <a:rPr lang="en-US" sz="900"/>
                        <a:t>Exercise, CBT, multimodal rehab</a:t>
                      </a:r>
                    </a:p>
                  </a:txBody>
                  <a:tcPr marL="44238" marR="44238" marT="22119" marB="22119" anchor="ctr"/>
                </a:tc>
                <a:tc>
                  <a:txBody>
                    <a:bodyPr/>
                    <a:lstStyle/>
                    <a:p>
                      <a:pPr>
                        <a:buNone/>
                      </a:pPr>
                      <a:r>
                        <a:rPr lang="en-US" sz="900"/>
                        <a:t>Opioids generally not beneficial and discouraged; focus on function. Treatments should focus on central CNS. Treatment goal is symptom attenuation not eradication. </a:t>
                      </a:r>
                    </a:p>
                  </a:txBody>
                  <a:tcPr marL="44238" marR="44238" marT="22119" marB="22119" anchor="ctr"/>
                </a:tc>
                <a:extLst>
                  <a:ext uri="{0D108BD9-81ED-4DB2-BD59-A6C34878D82A}">
                    <a16:rowId xmlns:a16="http://schemas.microsoft.com/office/drawing/2014/main" val="1975696676"/>
                  </a:ext>
                </a:extLst>
              </a:tr>
              <a:tr h="1034813">
                <a:tc>
                  <a:txBody>
                    <a:bodyPr/>
                    <a:lstStyle/>
                    <a:p>
                      <a:pPr algn="ctr">
                        <a:buNone/>
                      </a:pPr>
                      <a:r>
                        <a:rPr lang="en-US" sz="900" b="1"/>
                        <a:t>Visceral (cancer)</a:t>
                      </a:r>
                    </a:p>
                  </a:txBody>
                  <a:tcPr marL="44238" marR="44238" marT="22119" marB="22119" anchor="ctr"/>
                </a:tc>
                <a:tc>
                  <a:txBody>
                    <a:bodyPr/>
                    <a:lstStyle/>
                    <a:p>
                      <a:pPr algn="ctr">
                        <a:buNone/>
                      </a:pPr>
                      <a:r>
                        <a:rPr lang="en-US" sz="900"/>
                        <a:t>Opioids (moderate-severe)</a:t>
                      </a:r>
                    </a:p>
                  </a:txBody>
                  <a:tcPr marL="44238" marR="44238" marT="22119" marB="22119" anchor="ctr"/>
                </a:tc>
                <a:tc>
                  <a:txBody>
                    <a:bodyPr/>
                    <a:lstStyle/>
                    <a:p>
                      <a:pPr>
                        <a:buNone/>
                      </a:pPr>
                      <a:r>
                        <a:rPr lang="en-US" sz="900"/>
                        <a:t>Anticholinergics, corticosteroids, nerve blocks</a:t>
                      </a:r>
                    </a:p>
                  </a:txBody>
                  <a:tcPr marL="44238" marR="44238" marT="22119" marB="22119" anchor="ctr"/>
                </a:tc>
                <a:tc>
                  <a:txBody>
                    <a:bodyPr/>
                    <a:lstStyle/>
                    <a:p>
                      <a:pPr>
                        <a:buNone/>
                      </a:pPr>
                      <a:r>
                        <a:rPr lang="en-US" sz="900"/>
                        <a:t>Escalate per WHO ladder; consider interventional strategies</a:t>
                      </a:r>
                    </a:p>
                  </a:txBody>
                  <a:tcPr marL="44238" marR="44238" marT="22119" marB="22119" anchor="ctr"/>
                </a:tc>
                <a:extLst>
                  <a:ext uri="{0D108BD9-81ED-4DB2-BD59-A6C34878D82A}">
                    <a16:rowId xmlns:a16="http://schemas.microsoft.com/office/drawing/2014/main" val="1416363860"/>
                  </a:ext>
                </a:extLst>
              </a:tr>
              <a:tr h="840390">
                <a:tc>
                  <a:txBody>
                    <a:bodyPr/>
                    <a:lstStyle/>
                    <a:p>
                      <a:pPr algn="ctr">
                        <a:buNone/>
                      </a:pPr>
                      <a:r>
                        <a:rPr lang="en-US" sz="900" b="1"/>
                        <a:t>End-of-life (any type)</a:t>
                      </a:r>
                    </a:p>
                  </a:txBody>
                  <a:tcPr marL="44238" marR="44238" marT="22119" marB="22119" anchor="ctr"/>
                </a:tc>
                <a:tc>
                  <a:txBody>
                    <a:bodyPr/>
                    <a:lstStyle/>
                    <a:p>
                      <a:pPr algn="ctr">
                        <a:buNone/>
                      </a:pPr>
                      <a:r>
                        <a:rPr lang="en-US" sz="900"/>
                        <a:t>Opioids (titrate to comfort)</a:t>
                      </a:r>
                    </a:p>
                  </a:txBody>
                  <a:tcPr marL="44238" marR="44238" marT="22119" marB="22119" anchor="ctr"/>
                </a:tc>
                <a:tc>
                  <a:txBody>
                    <a:bodyPr/>
                    <a:lstStyle/>
                    <a:p>
                      <a:pPr>
                        <a:buNone/>
                      </a:pPr>
                      <a:r>
                        <a:rPr lang="en-US" sz="900"/>
                        <a:t>Glucocorticoids, palliative sedation if refractory</a:t>
                      </a:r>
                    </a:p>
                  </a:txBody>
                  <a:tcPr marL="44238" marR="44238" marT="22119" marB="22119" anchor="ctr"/>
                </a:tc>
                <a:tc>
                  <a:txBody>
                    <a:bodyPr/>
                    <a:lstStyle/>
                    <a:p>
                      <a:pPr>
                        <a:buNone/>
                      </a:pPr>
                      <a:r>
                        <a:rPr lang="en-US" sz="900"/>
                        <a:t>Comfort is primary goal; accept sedation trade-off</a:t>
                      </a:r>
                    </a:p>
                  </a:txBody>
                  <a:tcPr marL="44238" marR="44238" marT="22119" marB="22119" anchor="ctr"/>
                </a:tc>
                <a:extLst>
                  <a:ext uri="{0D108BD9-81ED-4DB2-BD59-A6C34878D82A}">
                    <a16:rowId xmlns:a16="http://schemas.microsoft.com/office/drawing/2014/main" val="3364717000"/>
                  </a:ext>
                </a:extLst>
              </a:tr>
            </a:tbl>
          </a:graphicData>
        </a:graphic>
      </p:graphicFrame>
      <p:sp>
        <p:nvSpPr>
          <p:cNvPr id="5" name="5-Point Star 4">
            <a:extLst>
              <a:ext uri="{FF2B5EF4-FFF2-40B4-BE49-F238E27FC236}">
                <a16:creationId xmlns:a16="http://schemas.microsoft.com/office/drawing/2014/main" id="{51A082D6-3451-D3E8-FE43-D4F66C5B752D}"/>
              </a:ext>
            </a:extLst>
          </p:cNvPr>
          <p:cNvSpPr/>
          <p:nvPr/>
        </p:nvSpPr>
        <p:spPr>
          <a:xfrm>
            <a:off x="0" y="-3937"/>
            <a:ext cx="869092" cy="907878"/>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765722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A26BD8C-F08B-3A17-2753-1E4ACAE6EF52}"/>
              </a:ext>
            </a:extLst>
          </p:cNvPr>
          <p:cNvSpPr>
            <a:spLocks noGrp="1"/>
          </p:cNvSpPr>
          <p:nvPr>
            <p:ph type="ctrTitle"/>
          </p:nvPr>
        </p:nvSpPr>
        <p:spPr/>
        <p:txBody>
          <a:bodyPr/>
          <a:lstStyle/>
          <a:p>
            <a:r>
              <a:rPr lang="en-US"/>
              <a:t>Case #1</a:t>
            </a:r>
          </a:p>
        </p:txBody>
      </p:sp>
      <p:sp>
        <p:nvSpPr>
          <p:cNvPr id="5" name="Subtitle 4">
            <a:extLst>
              <a:ext uri="{FF2B5EF4-FFF2-40B4-BE49-F238E27FC236}">
                <a16:creationId xmlns:a16="http://schemas.microsoft.com/office/drawing/2014/main" id="{678CB3B2-6DA5-3E30-E497-D980C48E6797}"/>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9495597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07768-1E76-398D-C8B5-D527041A1D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4B5867-5745-99B1-D1FC-857F22CF2DA2}"/>
              </a:ext>
            </a:extLst>
          </p:cNvPr>
          <p:cNvSpPr>
            <a:spLocks noGrp="1"/>
          </p:cNvSpPr>
          <p:nvPr>
            <p:ph type="title"/>
          </p:nvPr>
        </p:nvSpPr>
        <p:spPr/>
        <p:txBody>
          <a:bodyPr/>
          <a:lstStyle/>
          <a:p>
            <a:r>
              <a:rPr lang="en-US">
                <a:latin typeface="Georgia"/>
              </a:rPr>
              <a:t>Case #1 </a:t>
            </a:r>
            <a:endParaRPr lang="en-US"/>
          </a:p>
        </p:txBody>
      </p:sp>
      <p:sp>
        <p:nvSpPr>
          <p:cNvPr id="3" name="Content Placeholder 2">
            <a:extLst>
              <a:ext uri="{FF2B5EF4-FFF2-40B4-BE49-F238E27FC236}">
                <a16:creationId xmlns:a16="http://schemas.microsoft.com/office/drawing/2014/main" id="{4637BA43-0F06-215D-34E4-01F9656EB362}"/>
              </a:ext>
            </a:extLst>
          </p:cNvPr>
          <p:cNvSpPr>
            <a:spLocks noGrp="1"/>
          </p:cNvSpPr>
          <p:nvPr>
            <p:ph idx="1"/>
          </p:nvPr>
        </p:nvSpPr>
        <p:spPr>
          <a:xfrm>
            <a:off x="412377" y="1953489"/>
            <a:ext cx="11311217" cy="4184321"/>
          </a:xfrm>
        </p:spPr>
        <p:txBody>
          <a:bodyPr vert="horz" lIns="91440" tIns="45720" rIns="91440" bIns="45720" rtlCol="0" anchor="t">
            <a:normAutofit fontScale="92500" lnSpcReduction="10000"/>
          </a:bodyPr>
          <a:lstStyle/>
          <a:p>
            <a:pPr marL="0" indent="0">
              <a:buNone/>
            </a:pPr>
            <a:r>
              <a:rPr lang="en-US" sz="2400"/>
              <a:t>51 y/o female with a history of ovarian cancer in remission c/b by CIPN after chemotherapy. Ovarian cancer was treated with Taxol resulting in CIPN of bilateral hands and feet. It has been months after her last dose of treatment however, the CIPN is severe.</a:t>
            </a:r>
          </a:p>
          <a:p>
            <a:pPr marL="0" indent="0">
              <a:buFont typeface="Arial" panose="020B0604020202020204" pitchFamily="34" charset="0"/>
              <a:buNone/>
            </a:pPr>
            <a:endParaRPr lang="en-US"/>
          </a:p>
          <a:p>
            <a:pPr marL="457200" indent="-457200">
              <a:buAutoNum type="arabicPeriod"/>
            </a:pPr>
            <a:r>
              <a:rPr lang="en-US" sz="2000" b="1"/>
              <a:t>What is the </a:t>
            </a:r>
            <a:r>
              <a:rPr lang="en-US" sz="2000" b="1" u="sng"/>
              <a:t>pathophysiology</a:t>
            </a:r>
            <a:r>
              <a:rPr lang="en-US" sz="2000" b="1"/>
              <a:t> of this pain?  (what category) </a:t>
            </a:r>
            <a:endParaRPr lang="en-US" sz="2000"/>
          </a:p>
          <a:p>
            <a:pPr marL="457200" indent="-457200">
              <a:buAutoNum type="arabicPeriod"/>
            </a:pPr>
            <a:endParaRPr lang="en-US" sz="2000" b="1"/>
          </a:p>
          <a:p>
            <a:pPr marL="457200" indent="-457200">
              <a:buAutoNum type="arabicPeriod"/>
            </a:pPr>
            <a:r>
              <a:rPr lang="en-US" sz="2000" b="1"/>
              <a:t>What is the prognosis of this patient? </a:t>
            </a:r>
            <a:endParaRPr lang="en-US" sz="2000"/>
          </a:p>
          <a:p>
            <a:pPr marL="457200" indent="-457200">
              <a:buAutoNum type="arabicPeriod"/>
            </a:pPr>
            <a:endParaRPr lang="en-US" sz="2000" b="1"/>
          </a:p>
          <a:p>
            <a:pPr marL="457200" indent="-457200">
              <a:buAutoNum type="arabicPeriod"/>
            </a:pPr>
            <a:r>
              <a:rPr lang="en-US" sz="2000" b="1"/>
              <a:t>How will the current prognosis impact my choice of recommended interventions? What if the prognosis shortens? </a:t>
            </a:r>
            <a:endParaRPr lang="en-US" sz="2000"/>
          </a:p>
          <a:p>
            <a:pPr marL="457200" lvl="1" indent="0">
              <a:buNone/>
            </a:pPr>
            <a:endParaRPr lang="en-US"/>
          </a:p>
          <a:p>
            <a:endParaRPr lang="en-US"/>
          </a:p>
          <a:p>
            <a:endParaRPr lang="en-US"/>
          </a:p>
        </p:txBody>
      </p:sp>
    </p:spTree>
    <p:extLst>
      <p:ext uri="{BB962C8B-B14F-4D97-AF65-F5344CB8AC3E}">
        <p14:creationId xmlns:p14="http://schemas.microsoft.com/office/powerpoint/2010/main" val="15412604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5BFCD-F46F-427F-2AB8-E846DB378DD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624229A-38A2-16BD-0B6C-17F817747F75}"/>
              </a:ext>
            </a:extLst>
          </p:cNvPr>
          <p:cNvSpPr>
            <a:spLocks noGrp="1"/>
          </p:cNvSpPr>
          <p:nvPr>
            <p:ph type="ctrTitle"/>
          </p:nvPr>
        </p:nvSpPr>
        <p:spPr/>
        <p:txBody>
          <a:bodyPr/>
          <a:lstStyle/>
          <a:p>
            <a:r>
              <a:rPr lang="en-US"/>
              <a:t>Case #2</a:t>
            </a:r>
          </a:p>
        </p:txBody>
      </p:sp>
      <p:sp>
        <p:nvSpPr>
          <p:cNvPr id="5" name="Subtitle 4">
            <a:extLst>
              <a:ext uri="{FF2B5EF4-FFF2-40B4-BE49-F238E27FC236}">
                <a16:creationId xmlns:a16="http://schemas.microsoft.com/office/drawing/2014/main" id="{2425A26E-1DB1-AA53-4D8B-90F820B42C3C}"/>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7683659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CB58-FD20-A2C8-B463-15FD895F59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67FEB7-D209-DA50-A8B3-B51BD092B12A}"/>
              </a:ext>
            </a:extLst>
          </p:cNvPr>
          <p:cNvSpPr>
            <a:spLocks noGrp="1"/>
          </p:cNvSpPr>
          <p:nvPr>
            <p:ph type="title"/>
          </p:nvPr>
        </p:nvSpPr>
        <p:spPr/>
        <p:txBody>
          <a:bodyPr/>
          <a:lstStyle/>
          <a:p>
            <a:r>
              <a:rPr lang="en-US">
                <a:latin typeface="Georgia"/>
              </a:rPr>
              <a:t>Case #2 </a:t>
            </a:r>
            <a:r>
              <a:rPr lang="en-US" sz="1800">
                <a:latin typeface="Georgia"/>
              </a:rPr>
              <a:t> </a:t>
            </a:r>
            <a:endParaRPr lang="en-US" sz="1800"/>
          </a:p>
        </p:txBody>
      </p:sp>
      <p:sp>
        <p:nvSpPr>
          <p:cNvPr id="3" name="Content Placeholder 2">
            <a:extLst>
              <a:ext uri="{FF2B5EF4-FFF2-40B4-BE49-F238E27FC236}">
                <a16:creationId xmlns:a16="http://schemas.microsoft.com/office/drawing/2014/main" id="{9E16992C-584A-F6E5-81F2-BC93C218B6FF}"/>
              </a:ext>
            </a:extLst>
          </p:cNvPr>
          <p:cNvSpPr>
            <a:spLocks noGrp="1"/>
          </p:cNvSpPr>
          <p:nvPr>
            <p:ph idx="1"/>
          </p:nvPr>
        </p:nvSpPr>
        <p:spPr/>
        <p:txBody>
          <a:bodyPr vert="horz" lIns="91440" tIns="45720" rIns="91440" bIns="45720" rtlCol="0" anchor="t">
            <a:normAutofit/>
          </a:bodyPr>
          <a:lstStyle/>
          <a:p>
            <a:pPr marL="0" indent="0">
              <a:buNone/>
            </a:pPr>
            <a:r>
              <a:rPr lang="en-US"/>
              <a:t>40 y/o female with severe hidradenitis suppurative (HS) c/b chronic open wounds with recurrent infections requiring hospitalizations for IV antibiotics and debridement. In the outpatient setting, she is managed by wound care, dermatology who is managing her biologic therapy, and palliative care who is primarily managing her pain regimen. She has no other co-morbidities and has a prognosis of years.</a:t>
            </a:r>
          </a:p>
          <a:p>
            <a:pPr marL="457200" indent="-457200">
              <a:buAutoNum type="arabicPeriod"/>
            </a:pPr>
            <a:r>
              <a:rPr lang="en-US" sz="1900" b="1"/>
              <a:t>What is the </a:t>
            </a:r>
            <a:r>
              <a:rPr lang="en-US" sz="1900" b="1" u="sng"/>
              <a:t>pathophysiology</a:t>
            </a:r>
            <a:r>
              <a:rPr lang="en-US" sz="1900" b="1"/>
              <a:t> of this pain?  (what category) </a:t>
            </a:r>
            <a:endParaRPr lang="en-US" sz="1900"/>
          </a:p>
          <a:p>
            <a:pPr marL="457200" indent="-457200">
              <a:buAutoNum type="arabicPeriod"/>
            </a:pPr>
            <a:endParaRPr lang="en-US" sz="1900"/>
          </a:p>
          <a:p>
            <a:pPr marL="457200" indent="-457200">
              <a:buAutoNum type="arabicPeriod"/>
            </a:pPr>
            <a:r>
              <a:rPr lang="en-US" sz="1900" b="1"/>
              <a:t>What is the prognosis of this patient? </a:t>
            </a:r>
            <a:endParaRPr lang="en-US" sz="1900"/>
          </a:p>
          <a:p>
            <a:pPr marL="457200" indent="-457200">
              <a:buAutoNum type="arabicPeriod"/>
            </a:pPr>
            <a:endParaRPr lang="en-US" sz="1900"/>
          </a:p>
          <a:p>
            <a:pPr marL="457200" indent="-457200">
              <a:buAutoNum type="arabicPeriod"/>
            </a:pPr>
            <a:r>
              <a:rPr lang="en-US" sz="1900" b="1"/>
              <a:t>How will the current prognosis impact my choice of recommended interventions? </a:t>
            </a:r>
          </a:p>
          <a:p>
            <a:pPr marL="800100" lvl="1" indent="-342900">
              <a:buFont typeface="+mj-lt"/>
              <a:buAutoNum type="arabicPeriod"/>
            </a:pPr>
            <a:endParaRPr lang="en-US"/>
          </a:p>
        </p:txBody>
      </p:sp>
    </p:spTree>
    <p:extLst>
      <p:ext uri="{BB962C8B-B14F-4D97-AF65-F5344CB8AC3E}">
        <p14:creationId xmlns:p14="http://schemas.microsoft.com/office/powerpoint/2010/main" val="35781823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27139-1686-8533-C230-DF1585912BB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F96B8AC-4DC0-56EB-6527-0BF30BEB5E23}"/>
              </a:ext>
            </a:extLst>
          </p:cNvPr>
          <p:cNvSpPr>
            <a:spLocks noGrp="1"/>
          </p:cNvSpPr>
          <p:nvPr>
            <p:ph type="ctrTitle"/>
          </p:nvPr>
        </p:nvSpPr>
        <p:spPr/>
        <p:txBody>
          <a:bodyPr/>
          <a:lstStyle/>
          <a:p>
            <a:r>
              <a:rPr lang="en-US"/>
              <a:t>Case #3</a:t>
            </a:r>
          </a:p>
        </p:txBody>
      </p:sp>
      <p:sp>
        <p:nvSpPr>
          <p:cNvPr id="5" name="Subtitle 4">
            <a:extLst>
              <a:ext uri="{FF2B5EF4-FFF2-40B4-BE49-F238E27FC236}">
                <a16:creationId xmlns:a16="http://schemas.microsoft.com/office/drawing/2014/main" id="{919335C8-F058-2578-D505-D77A13EF6676}"/>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8074717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073AA-BCA7-9A6C-313D-43E0F247DD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74DA83-B382-C776-4493-831C1F2D288E}"/>
              </a:ext>
            </a:extLst>
          </p:cNvPr>
          <p:cNvSpPr>
            <a:spLocks noGrp="1"/>
          </p:cNvSpPr>
          <p:nvPr>
            <p:ph type="title"/>
          </p:nvPr>
        </p:nvSpPr>
        <p:spPr/>
        <p:txBody>
          <a:bodyPr/>
          <a:lstStyle/>
          <a:p>
            <a:r>
              <a:rPr lang="en-US"/>
              <a:t>Case #3</a:t>
            </a:r>
          </a:p>
        </p:txBody>
      </p:sp>
      <p:sp>
        <p:nvSpPr>
          <p:cNvPr id="3" name="Content Placeholder 2">
            <a:extLst>
              <a:ext uri="{FF2B5EF4-FFF2-40B4-BE49-F238E27FC236}">
                <a16:creationId xmlns:a16="http://schemas.microsoft.com/office/drawing/2014/main" id="{5F8F823F-9D13-DE39-E508-EBAD23B887C7}"/>
              </a:ext>
            </a:extLst>
          </p:cNvPr>
          <p:cNvSpPr>
            <a:spLocks noGrp="1"/>
          </p:cNvSpPr>
          <p:nvPr>
            <p:ph idx="1"/>
          </p:nvPr>
        </p:nvSpPr>
        <p:spPr/>
        <p:txBody>
          <a:bodyPr vert="horz" lIns="91440" tIns="45720" rIns="91440" bIns="45720" rtlCol="0" anchor="t">
            <a:normAutofit lnSpcReduction="10000"/>
          </a:bodyPr>
          <a:lstStyle/>
          <a:p>
            <a:pPr marL="0" indent="0">
              <a:buNone/>
            </a:pPr>
            <a:r>
              <a:rPr lang="en-US"/>
              <a:t>56 y/o female with end stage pulmonary arterial hypertension (PAH, group 1 pulmonary hypertension) c/b chronic respiratory failure on 5-6L NCO2 oxygen at baseline and IV prostacyclin therapy sees you in palliative care clinic via video (as she can no longer travel to clinic given her debility). She has NYHA class IV symptoms with severe shortness of breath at rest with significant functional limitations given her advanced disease. She experiences severe MSK, headache, and jaw pain due to treatment. </a:t>
            </a:r>
          </a:p>
          <a:p>
            <a:pPr marL="457200" indent="-457200">
              <a:buAutoNum type="arabicPeriod"/>
            </a:pPr>
            <a:r>
              <a:rPr lang="en-US" sz="1900" b="1"/>
              <a:t>What is the </a:t>
            </a:r>
            <a:r>
              <a:rPr lang="en-US" sz="1900" b="1" u="sng"/>
              <a:t>pathophysiology</a:t>
            </a:r>
            <a:r>
              <a:rPr lang="en-US" sz="1900" b="1"/>
              <a:t> of this pain?  (what category) </a:t>
            </a:r>
            <a:endParaRPr lang="en-US" sz="1900"/>
          </a:p>
          <a:p>
            <a:pPr marL="457200" indent="-457200">
              <a:buAutoNum type="arabicPeriod"/>
            </a:pPr>
            <a:endParaRPr lang="en-US" sz="1900"/>
          </a:p>
          <a:p>
            <a:pPr marL="457200" indent="-457200">
              <a:buAutoNum type="arabicPeriod"/>
            </a:pPr>
            <a:r>
              <a:rPr lang="en-US" sz="1900" b="1"/>
              <a:t>What is the prognosis of this patient?  What tools would you use to predict?</a:t>
            </a:r>
            <a:endParaRPr lang="en-US" sz="1900"/>
          </a:p>
          <a:p>
            <a:pPr marL="457200" indent="-457200">
              <a:buAutoNum type="arabicPeriod"/>
            </a:pPr>
            <a:endParaRPr lang="en-US" sz="1900"/>
          </a:p>
          <a:p>
            <a:pPr marL="457200" indent="-457200">
              <a:buAutoNum type="arabicPeriod"/>
            </a:pPr>
            <a:r>
              <a:rPr lang="en-US" sz="1900" b="1"/>
              <a:t>How will the current prognosis impact my choice of recommended interventions? What if the prognosis shortens? </a:t>
            </a:r>
            <a:endParaRPr lang="en-US"/>
          </a:p>
        </p:txBody>
      </p:sp>
    </p:spTree>
    <p:extLst>
      <p:ext uri="{BB962C8B-B14F-4D97-AF65-F5344CB8AC3E}">
        <p14:creationId xmlns:p14="http://schemas.microsoft.com/office/powerpoint/2010/main" val="33628222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56A5B-94DF-1A9B-22E3-529DD3151B2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BC5DE3E-EF9B-B53B-6107-C8477CC062A7}"/>
              </a:ext>
            </a:extLst>
          </p:cNvPr>
          <p:cNvSpPr>
            <a:spLocks noGrp="1"/>
          </p:cNvSpPr>
          <p:nvPr>
            <p:ph type="ctrTitle"/>
          </p:nvPr>
        </p:nvSpPr>
        <p:spPr/>
        <p:txBody>
          <a:bodyPr/>
          <a:lstStyle/>
          <a:p>
            <a:r>
              <a:rPr lang="en-US"/>
              <a:t>Case #4</a:t>
            </a:r>
          </a:p>
        </p:txBody>
      </p:sp>
      <p:sp>
        <p:nvSpPr>
          <p:cNvPr id="5" name="Subtitle 4">
            <a:extLst>
              <a:ext uri="{FF2B5EF4-FFF2-40B4-BE49-F238E27FC236}">
                <a16:creationId xmlns:a16="http://schemas.microsoft.com/office/drawing/2014/main" id="{0F962D2B-C784-D3D1-6C4E-4B32903DB9F4}"/>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3725746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0CDFA-AEDF-FFDC-1C8C-098C427C88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FD2A48-950D-B8DF-CFD7-3383B183961C}"/>
              </a:ext>
            </a:extLst>
          </p:cNvPr>
          <p:cNvSpPr>
            <a:spLocks noGrp="1"/>
          </p:cNvSpPr>
          <p:nvPr>
            <p:ph type="title"/>
          </p:nvPr>
        </p:nvSpPr>
        <p:spPr/>
        <p:txBody>
          <a:bodyPr/>
          <a:lstStyle/>
          <a:p>
            <a:r>
              <a:rPr lang="en-US"/>
              <a:t>Case #4</a:t>
            </a:r>
          </a:p>
        </p:txBody>
      </p:sp>
      <p:sp>
        <p:nvSpPr>
          <p:cNvPr id="3" name="Content Placeholder 2">
            <a:extLst>
              <a:ext uri="{FF2B5EF4-FFF2-40B4-BE49-F238E27FC236}">
                <a16:creationId xmlns:a16="http://schemas.microsoft.com/office/drawing/2014/main" id="{162D5B65-B950-6D63-970A-0E22823E3775}"/>
              </a:ext>
            </a:extLst>
          </p:cNvPr>
          <p:cNvSpPr>
            <a:spLocks noGrp="1"/>
          </p:cNvSpPr>
          <p:nvPr>
            <p:ph idx="1"/>
          </p:nvPr>
        </p:nvSpPr>
        <p:spPr/>
        <p:txBody>
          <a:bodyPr vert="horz" lIns="91440" tIns="45720" rIns="91440" bIns="45720" rtlCol="0" anchor="t">
            <a:normAutofit/>
          </a:bodyPr>
          <a:lstStyle/>
          <a:p>
            <a:pPr marL="0" indent="0">
              <a:buNone/>
            </a:pPr>
            <a:r>
              <a:rPr lang="en-US"/>
              <a:t>The patient is a 43 y/o female with widely metastatic (Her2+, ER-, PR+) breast cancer that was discovered when she came in for acute low back pain due to pathological fracture of a lumbar vertebrae.  Due to recent immigration, she has not started on any cancer-directed treatment yet.  Over the last 6 months she has had a sharp decline in her PPS which is now 60%. She has been given a prognosis of 3-4 years with modern therapy. </a:t>
            </a:r>
          </a:p>
          <a:p>
            <a:pPr marL="0" indent="0">
              <a:buNone/>
            </a:pPr>
            <a:endParaRPr lang="en-US"/>
          </a:p>
          <a:p>
            <a:pPr marL="457200" indent="-457200">
              <a:buAutoNum type="arabicPeriod"/>
            </a:pPr>
            <a:r>
              <a:rPr lang="en-US" sz="1900" b="1"/>
              <a:t>What is the </a:t>
            </a:r>
            <a:r>
              <a:rPr lang="en-US" sz="1900" b="1" u="sng"/>
              <a:t>pathophysiology</a:t>
            </a:r>
            <a:r>
              <a:rPr lang="en-US" sz="1900" b="1"/>
              <a:t> of this pain?  (what category) </a:t>
            </a:r>
            <a:endParaRPr lang="en-US" sz="1900">
              <a:solidFill>
                <a:srgbClr val="FF0000"/>
              </a:solidFill>
            </a:endParaRPr>
          </a:p>
          <a:p>
            <a:pPr marL="457200" indent="-457200">
              <a:buAutoNum type="arabicPeriod"/>
            </a:pPr>
            <a:endParaRPr lang="en-US" sz="1900" b="1"/>
          </a:p>
          <a:p>
            <a:pPr marL="457200" indent="-457200">
              <a:buAutoNum type="arabicPeriod"/>
            </a:pPr>
            <a:r>
              <a:rPr lang="en-US" sz="1900" b="1"/>
              <a:t>What is the prognosis of this patient? </a:t>
            </a:r>
            <a:endParaRPr lang="en-US" sz="1900" b="1">
              <a:solidFill>
                <a:srgbClr val="FF0000"/>
              </a:solidFill>
            </a:endParaRPr>
          </a:p>
          <a:p>
            <a:pPr marL="457200" indent="-457200">
              <a:buAutoNum type="arabicPeriod"/>
            </a:pPr>
            <a:endParaRPr lang="en-US" sz="1900" b="1">
              <a:solidFill>
                <a:srgbClr val="FF0000"/>
              </a:solidFill>
            </a:endParaRPr>
          </a:p>
          <a:p>
            <a:pPr marL="457200" indent="-457200">
              <a:buAutoNum type="arabicPeriod"/>
            </a:pPr>
            <a:r>
              <a:rPr lang="en-US" sz="1900" b="1"/>
              <a:t>How will the current prognosis impact my choice of recommended interventions? </a:t>
            </a:r>
            <a:endParaRPr lang="en-US" sz="1900">
              <a:solidFill>
                <a:srgbClr val="FF0000"/>
              </a:solidFill>
            </a:endParaRPr>
          </a:p>
        </p:txBody>
      </p:sp>
    </p:spTree>
    <p:extLst>
      <p:ext uri="{BB962C8B-B14F-4D97-AF65-F5344CB8AC3E}">
        <p14:creationId xmlns:p14="http://schemas.microsoft.com/office/powerpoint/2010/main" val="16031465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435F2-A7C6-455A-5645-3D9504C6804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F15E4B0-9899-9C4C-6745-6190EC6A3228}"/>
              </a:ext>
            </a:extLst>
          </p:cNvPr>
          <p:cNvSpPr>
            <a:spLocks noGrp="1"/>
          </p:cNvSpPr>
          <p:nvPr>
            <p:ph type="ctrTitle"/>
          </p:nvPr>
        </p:nvSpPr>
        <p:spPr/>
        <p:txBody>
          <a:bodyPr/>
          <a:lstStyle/>
          <a:p>
            <a:r>
              <a:rPr lang="en-US"/>
              <a:t>Case #5</a:t>
            </a:r>
          </a:p>
        </p:txBody>
      </p:sp>
      <p:sp>
        <p:nvSpPr>
          <p:cNvPr id="5" name="Subtitle 4">
            <a:extLst>
              <a:ext uri="{FF2B5EF4-FFF2-40B4-BE49-F238E27FC236}">
                <a16:creationId xmlns:a16="http://schemas.microsoft.com/office/drawing/2014/main" id="{E2697629-5FED-69AE-A0CC-C27075A6A247}"/>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140513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FEA26-6754-0017-3186-977FB6338C0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E4A51F8-8827-ED2F-BD40-B657A362A1E4}"/>
              </a:ext>
            </a:extLst>
          </p:cNvPr>
          <p:cNvSpPr>
            <a:spLocks noGrp="1"/>
          </p:cNvSpPr>
          <p:nvPr>
            <p:ph type="title"/>
          </p:nvPr>
        </p:nvSpPr>
        <p:spPr/>
        <p:txBody>
          <a:bodyPr/>
          <a:lstStyle/>
          <a:p>
            <a:r>
              <a:rPr lang="en-US">
                <a:latin typeface="Georgia"/>
              </a:rPr>
              <a:t>Learning Objectives </a:t>
            </a:r>
            <a:endParaRPr lang="en-US"/>
          </a:p>
        </p:txBody>
      </p:sp>
      <p:sp>
        <p:nvSpPr>
          <p:cNvPr id="7" name="Text Placeholder 6">
            <a:extLst>
              <a:ext uri="{FF2B5EF4-FFF2-40B4-BE49-F238E27FC236}">
                <a16:creationId xmlns:a16="http://schemas.microsoft.com/office/drawing/2014/main" id="{FCE8CD34-451B-3530-737B-EBC4CF7C2DDB}"/>
              </a:ext>
            </a:extLst>
          </p:cNvPr>
          <p:cNvSpPr>
            <a:spLocks noGrp="1"/>
          </p:cNvSpPr>
          <p:nvPr>
            <p:ph type="body" idx="2"/>
          </p:nvPr>
        </p:nvSpPr>
        <p:spPr>
          <a:xfrm>
            <a:off x="4501032" y="3246463"/>
            <a:ext cx="3195892" cy="2508598"/>
          </a:xfrm>
        </p:spPr>
        <p:txBody>
          <a:bodyPr>
            <a:normAutofit/>
          </a:bodyPr>
          <a:lstStyle/>
          <a:p>
            <a:pPr marL="10795" algn="ctr"/>
            <a:r>
              <a:rPr lang="en-US" sz="2800"/>
              <a:t>Manage pain based on pain type category</a:t>
            </a:r>
            <a:endParaRPr lang="en-US"/>
          </a:p>
          <a:p>
            <a:endParaRPr lang="en-US"/>
          </a:p>
        </p:txBody>
      </p:sp>
      <p:sp>
        <p:nvSpPr>
          <p:cNvPr id="6" name="Text Placeholder 5">
            <a:extLst>
              <a:ext uri="{FF2B5EF4-FFF2-40B4-BE49-F238E27FC236}">
                <a16:creationId xmlns:a16="http://schemas.microsoft.com/office/drawing/2014/main" id="{809DC590-9450-9081-E448-17042B549264}"/>
              </a:ext>
            </a:extLst>
          </p:cNvPr>
          <p:cNvSpPr>
            <a:spLocks noGrp="1"/>
          </p:cNvSpPr>
          <p:nvPr>
            <p:ph type="body" idx="3"/>
          </p:nvPr>
        </p:nvSpPr>
        <p:spPr/>
        <p:txBody>
          <a:bodyPr>
            <a:noAutofit/>
          </a:bodyPr>
          <a:lstStyle/>
          <a:p>
            <a:pPr marL="10795" algn="ctr"/>
            <a:r>
              <a:rPr lang="en-US" sz="2800"/>
              <a:t>Determine how prognosis affects pain management plan </a:t>
            </a:r>
            <a:endParaRPr lang="en-US"/>
          </a:p>
        </p:txBody>
      </p:sp>
      <p:sp>
        <p:nvSpPr>
          <p:cNvPr id="8" name="Text Placeholder 7">
            <a:extLst>
              <a:ext uri="{FF2B5EF4-FFF2-40B4-BE49-F238E27FC236}">
                <a16:creationId xmlns:a16="http://schemas.microsoft.com/office/drawing/2014/main" id="{C124966A-5F5A-E291-2069-EFB993BA3D04}"/>
              </a:ext>
            </a:extLst>
          </p:cNvPr>
          <p:cNvSpPr>
            <a:spLocks noGrp="1"/>
          </p:cNvSpPr>
          <p:nvPr>
            <p:ph type="body" idx="4294967295"/>
          </p:nvPr>
        </p:nvSpPr>
        <p:spPr>
          <a:xfrm>
            <a:off x="838200" y="3246463"/>
            <a:ext cx="3068893" cy="1893521"/>
          </a:xfrm>
        </p:spPr>
        <p:txBody>
          <a:bodyPr vert="horz" lIns="91440" tIns="45720" rIns="91440" bIns="45720" rtlCol="0" anchor="t">
            <a:noAutofit/>
          </a:bodyPr>
          <a:lstStyle/>
          <a:p>
            <a:pPr marL="0" indent="0" algn="ctr">
              <a:buNone/>
            </a:pPr>
            <a:r>
              <a:rPr lang="en-US"/>
              <a:t>Identify pain generators and assign a pain type category</a:t>
            </a:r>
          </a:p>
        </p:txBody>
      </p:sp>
      <p:pic>
        <p:nvPicPr>
          <p:cNvPr id="9" name="Picture 8" descr="A black background with a black square&#10;&#10;AI-generated content may be incorrect.">
            <a:extLst>
              <a:ext uri="{FF2B5EF4-FFF2-40B4-BE49-F238E27FC236}">
                <a16:creationId xmlns:a16="http://schemas.microsoft.com/office/drawing/2014/main" id="{8B493894-DF11-6B76-FE78-31317EF099D6}"/>
              </a:ext>
            </a:extLst>
          </p:cNvPr>
          <p:cNvPicPr>
            <a:picLocks noChangeAspect="1"/>
          </p:cNvPicPr>
          <p:nvPr/>
        </p:nvPicPr>
        <p:blipFill>
          <a:blip r:embed="rId2"/>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404301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9C2E0-CBF8-9F2D-EC67-C53020ED3A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DA1FB1-EA95-22D5-3084-32526E2A4E8F}"/>
              </a:ext>
            </a:extLst>
          </p:cNvPr>
          <p:cNvSpPr>
            <a:spLocks noGrp="1"/>
          </p:cNvSpPr>
          <p:nvPr>
            <p:ph type="title"/>
          </p:nvPr>
        </p:nvSpPr>
        <p:spPr/>
        <p:txBody>
          <a:bodyPr/>
          <a:lstStyle/>
          <a:p>
            <a:r>
              <a:rPr lang="en-US"/>
              <a:t>Case #5</a:t>
            </a:r>
          </a:p>
        </p:txBody>
      </p:sp>
      <p:sp>
        <p:nvSpPr>
          <p:cNvPr id="5" name="Content Placeholder 4">
            <a:extLst>
              <a:ext uri="{FF2B5EF4-FFF2-40B4-BE49-F238E27FC236}">
                <a16:creationId xmlns:a16="http://schemas.microsoft.com/office/drawing/2014/main" id="{7126B574-B84A-F337-C08F-1E4747A26469}"/>
              </a:ext>
            </a:extLst>
          </p:cNvPr>
          <p:cNvSpPr>
            <a:spLocks noGrp="1"/>
          </p:cNvSpPr>
          <p:nvPr>
            <p:ph idx="1"/>
          </p:nvPr>
        </p:nvSpPr>
        <p:spPr/>
        <p:txBody>
          <a:bodyPr vert="horz" lIns="91440" tIns="45720" rIns="91440" bIns="45720" rtlCol="0" anchor="t">
            <a:normAutofit lnSpcReduction="10000"/>
          </a:bodyPr>
          <a:lstStyle/>
          <a:p>
            <a:r>
              <a:rPr lang="en-US"/>
              <a:t>Mr. Smith is a 51-year-old male with advanced rectal cancer that is widely metastatic including liver, lungs, and bones. The rectal pain feels </a:t>
            </a:r>
            <a:r>
              <a:rPr lang="en-US" err="1"/>
              <a:t>lik</a:t>
            </a:r>
            <a:r>
              <a:rPr lang="en-US"/>
              <a:t>e a gnawing and shooting pain while he also feels deep bone pain metastatic disease as well. He has progressed through all available lines of cancer-directed therapy and has a PPS of 40% and has had a rapid decline over the last two months.  He has a prior history of IVDU and OUD and has been in a methadone treatment program for the last 5 years.  His sobriety is tremendously important to him even at this point in his life. Due to insurance issues, he has not been accepted into hospice yet.  You see him via video visit and note dyspnea and moderate pain to rectum primarily during the visit. </a:t>
            </a:r>
          </a:p>
          <a:p>
            <a:endParaRPr lang="en-US"/>
          </a:p>
          <a:p>
            <a:pPr marL="0" indent="0">
              <a:buNone/>
            </a:pPr>
            <a:r>
              <a:rPr lang="en-US" sz="1900" b="1"/>
              <a:t>   1.  What is the </a:t>
            </a:r>
            <a:r>
              <a:rPr lang="en-US" sz="1900" b="1" u="sng"/>
              <a:t>pathophysiology</a:t>
            </a:r>
            <a:r>
              <a:rPr lang="en-US" sz="1900" b="1"/>
              <a:t> of this pain?  (what category) </a:t>
            </a:r>
            <a:endParaRPr lang="en-US" sz="1900"/>
          </a:p>
          <a:p>
            <a:r>
              <a:rPr lang="en-US" sz="1900" b="1"/>
              <a:t>2.  What is the prognosis of this patient?  </a:t>
            </a:r>
            <a:endParaRPr lang="en-US" sz="1900" b="1">
              <a:solidFill>
                <a:srgbClr val="FF0000"/>
              </a:solidFill>
            </a:endParaRPr>
          </a:p>
          <a:p>
            <a:r>
              <a:rPr lang="en-US" sz="1900" b="1"/>
              <a:t>3.   How will the current prognosis impact my choice of recommended interventions?</a:t>
            </a:r>
            <a:endParaRPr lang="en-US"/>
          </a:p>
        </p:txBody>
      </p:sp>
    </p:spTree>
    <p:extLst>
      <p:ext uri="{BB962C8B-B14F-4D97-AF65-F5344CB8AC3E}">
        <p14:creationId xmlns:p14="http://schemas.microsoft.com/office/powerpoint/2010/main" val="34999234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EC2DD-F409-9E56-31F5-1A111077438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8874BD0-FCC3-0EED-484E-97B7B74AAD28}"/>
              </a:ext>
            </a:extLst>
          </p:cNvPr>
          <p:cNvSpPr>
            <a:spLocks noGrp="1"/>
          </p:cNvSpPr>
          <p:nvPr>
            <p:ph type="ctrTitle"/>
          </p:nvPr>
        </p:nvSpPr>
        <p:spPr/>
        <p:txBody>
          <a:bodyPr/>
          <a:lstStyle/>
          <a:p>
            <a:r>
              <a:rPr lang="en-US"/>
              <a:t>Case #6</a:t>
            </a:r>
          </a:p>
        </p:txBody>
      </p:sp>
      <p:sp>
        <p:nvSpPr>
          <p:cNvPr id="5" name="Subtitle 4">
            <a:extLst>
              <a:ext uri="{FF2B5EF4-FFF2-40B4-BE49-F238E27FC236}">
                <a16:creationId xmlns:a16="http://schemas.microsoft.com/office/drawing/2014/main" id="{ED3AF378-8950-80D1-BE7A-912417C804F4}"/>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5962912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50E70-BC94-7BDB-11AE-656DC80089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402973-EB42-7B11-E9EF-8725A23AA3AD}"/>
              </a:ext>
            </a:extLst>
          </p:cNvPr>
          <p:cNvSpPr>
            <a:spLocks noGrp="1"/>
          </p:cNvSpPr>
          <p:nvPr>
            <p:ph type="title"/>
          </p:nvPr>
        </p:nvSpPr>
        <p:spPr/>
        <p:txBody>
          <a:bodyPr/>
          <a:lstStyle/>
          <a:p>
            <a:r>
              <a:rPr lang="en-US"/>
              <a:t>Case #6</a:t>
            </a:r>
          </a:p>
        </p:txBody>
      </p:sp>
      <p:sp>
        <p:nvSpPr>
          <p:cNvPr id="3" name="Content Placeholder 2">
            <a:extLst>
              <a:ext uri="{FF2B5EF4-FFF2-40B4-BE49-F238E27FC236}">
                <a16:creationId xmlns:a16="http://schemas.microsoft.com/office/drawing/2014/main" id="{F9E5D116-6321-FD13-1F70-C3D4B9D79695}"/>
              </a:ext>
            </a:extLst>
          </p:cNvPr>
          <p:cNvSpPr>
            <a:spLocks noGrp="1"/>
          </p:cNvSpPr>
          <p:nvPr>
            <p:ph idx="1"/>
          </p:nvPr>
        </p:nvSpPr>
        <p:spPr/>
        <p:txBody>
          <a:bodyPr vert="horz" lIns="91440" tIns="45720" rIns="91440" bIns="45720" rtlCol="0" anchor="t">
            <a:normAutofit/>
          </a:bodyPr>
          <a:lstStyle/>
          <a:p>
            <a:pPr marL="0" indent="0">
              <a:buNone/>
            </a:pPr>
            <a:r>
              <a:rPr lang="en-US"/>
              <a:t>Mrs. Smith is a 62-year-old female with a </a:t>
            </a:r>
            <a:r>
              <a:rPr lang="en-US" err="1"/>
              <a:t>pmhx</a:t>
            </a:r>
            <a:r>
              <a:rPr lang="en-US"/>
              <a:t> of stage 3 cervical cancer that was treated with brachytherapy and chemotherapy 3 years ago. At this time, she has no evidence of disease reoccurrence in her pelvis and follows up with her gynecologic oncologist appropriately for surveillance.  She has been seen in the palliative care clinic since diagnosis for ongoing pelvic pain.  You are seeing her today in clinic for the first time since her other provider " that knew her since she was diagnosed"  left.  She uses Morphine 30mg IR Q4-6 hours PRN for her pain and wants to know, "Are you </a:t>
            </a:r>
            <a:r>
              <a:rPr lang="en-US" err="1"/>
              <a:t>gonna</a:t>
            </a:r>
            <a:r>
              <a:rPr lang="en-US"/>
              <a:t> take my pills away?" </a:t>
            </a:r>
          </a:p>
          <a:p>
            <a:pPr marL="0" indent="0">
              <a:buNone/>
            </a:pPr>
            <a:endParaRPr lang="en-US"/>
          </a:p>
          <a:p>
            <a:pPr marL="0" indent="0">
              <a:buNone/>
            </a:pPr>
            <a:r>
              <a:rPr lang="en-US" sz="1900" b="1"/>
              <a:t>   1.  What is the </a:t>
            </a:r>
            <a:r>
              <a:rPr lang="en-US" sz="1900" b="1" u="sng"/>
              <a:t>pathophysiology</a:t>
            </a:r>
            <a:r>
              <a:rPr lang="en-US" sz="1900" b="1"/>
              <a:t> of this pain?  (what category) </a:t>
            </a:r>
            <a:endParaRPr lang="en-US" sz="1900"/>
          </a:p>
          <a:p>
            <a:pPr>
              <a:buFont typeface="Arial"/>
              <a:buChar char="•"/>
            </a:pPr>
            <a:r>
              <a:rPr lang="en-US" sz="1900" b="1"/>
              <a:t>2.  What is the prognosis of this patient?  </a:t>
            </a:r>
            <a:endParaRPr lang="en-US" sz="1900"/>
          </a:p>
          <a:p>
            <a:pPr>
              <a:buFont typeface="Arial"/>
              <a:buChar char="•"/>
            </a:pPr>
            <a:r>
              <a:rPr lang="en-US" sz="1900" b="1"/>
              <a:t>3.  How will the current prognosis impact my choice of recommended interventions?</a:t>
            </a:r>
            <a:endParaRPr lang="en-US"/>
          </a:p>
        </p:txBody>
      </p:sp>
    </p:spTree>
    <p:extLst>
      <p:ext uri="{BB962C8B-B14F-4D97-AF65-F5344CB8AC3E}">
        <p14:creationId xmlns:p14="http://schemas.microsoft.com/office/powerpoint/2010/main" val="42219899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EEA8F0-AF1E-04F3-3154-232DB78E0AF8}"/>
              </a:ext>
            </a:extLst>
          </p:cNvPr>
          <p:cNvSpPr>
            <a:spLocks noGrp="1"/>
          </p:cNvSpPr>
          <p:nvPr>
            <p:ph type="title"/>
          </p:nvPr>
        </p:nvSpPr>
        <p:spPr>
          <a:xfrm>
            <a:off x="838200" y="365125"/>
            <a:ext cx="10515600" cy="1325563"/>
          </a:xfrm>
        </p:spPr>
        <p:txBody>
          <a:bodyPr/>
          <a:lstStyle/>
          <a:p>
            <a:r>
              <a:rPr lang="en-US"/>
              <a:t>References</a:t>
            </a:r>
          </a:p>
        </p:txBody>
      </p:sp>
      <p:sp>
        <p:nvSpPr>
          <p:cNvPr id="2" name="Content Placeholder 1">
            <a:extLst>
              <a:ext uri="{FF2B5EF4-FFF2-40B4-BE49-F238E27FC236}">
                <a16:creationId xmlns:a16="http://schemas.microsoft.com/office/drawing/2014/main" id="{6242C42B-9CCB-89CB-E6B7-EA5FC0FDFC57}"/>
              </a:ext>
            </a:extLst>
          </p:cNvPr>
          <p:cNvSpPr>
            <a:spLocks noGrp="1"/>
          </p:cNvSpPr>
          <p:nvPr>
            <p:ph idx="4294967295"/>
          </p:nvPr>
        </p:nvSpPr>
        <p:spPr>
          <a:xfrm>
            <a:off x="838200" y="1954213"/>
            <a:ext cx="10515600" cy="3981450"/>
          </a:xfrm>
        </p:spPr>
        <p:txBody>
          <a:bodyPr vert="horz" lIns="91440" tIns="45720" rIns="91440" bIns="45720" rtlCol="0" anchor="t">
            <a:normAutofit fontScale="77500" lnSpcReduction="20000"/>
          </a:bodyPr>
          <a:lstStyle/>
          <a:p>
            <a:pPr marL="0" indent="0">
              <a:buNone/>
            </a:pPr>
            <a:endParaRPr lang="en-US" sz="4800" dirty="0">
              <a:solidFill>
                <a:srgbClr val="212121"/>
              </a:solidFill>
              <a:highlight>
                <a:srgbClr val="FFFFFF"/>
              </a:highlight>
              <a:ea typeface="+mn-lt"/>
              <a:cs typeface="+mn-lt"/>
            </a:endParaRPr>
          </a:p>
          <a:p>
            <a:pPr marL="800100" lvl="1" indent="-342900">
              <a:buAutoNum type="arabicPeriod"/>
            </a:pPr>
            <a:r>
              <a:rPr lang="en-US" sz="1600">
                <a:solidFill>
                  <a:srgbClr val="212121"/>
                </a:solidFill>
                <a:highlight>
                  <a:srgbClr val="FFFFFF"/>
                </a:highlight>
                <a:latin typeface="Arial"/>
                <a:ea typeface="+mn-lt"/>
                <a:cs typeface="Arial"/>
              </a:rPr>
              <a:t>Med Learning Group. Assessing pain. REMS Pain. Published 2020. Accessed June 25, 2026. </a:t>
            </a:r>
            <a:r>
              <a:rPr lang="en-US" sz="1600" dirty="0">
                <a:solidFill>
                  <a:srgbClr val="212121"/>
                </a:solidFill>
                <a:highlight>
                  <a:srgbClr val="FFFFFF"/>
                </a:highlight>
                <a:latin typeface="Arial"/>
                <a:ea typeface="+mn-lt"/>
                <a:cs typeface="Arial"/>
                <a:hlinkClick r:id="rId2"/>
              </a:rPr>
              <a:t>https://restore-painrelief.com/patient-portal/assessing-pain/</a:t>
            </a:r>
            <a:endParaRPr lang="en-US"/>
          </a:p>
          <a:p>
            <a:pPr marL="800100" lvl="1" indent="-342900">
              <a:buAutoNum type="arabicPeriod"/>
            </a:pPr>
            <a:r>
              <a:rPr lang="en-US" sz="1600" dirty="0">
                <a:solidFill>
                  <a:srgbClr val="212121"/>
                </a:solidFill>
                <a:highlight>
                  <a:srgbClr val="FFFFFF"/>
                </a:highlight>
                <a:latin typeface="Arial"/>
                <a:ea typeface="+mn-lt"/>
                <a:cs typeface="Arial"/>
              </a:rPr>
              <a:t>Fitzcharles MA, Cohen SP, </a:t>
            </a:r>
            <a:r>
              <a:rPr lang="en-US" sz="1600" dirty="0" err="1">
                <a:solidFill>
                  <a:srgbClr val="212121"/>
                </a:solidFill>
                <a:highlight>
                  <a:srgbClr val="FFFFFF"/>
                </a:highlight>
                <a:latin typeface="Arial"/>
                <a:ea typeface="+mn-lt"/>
                <a:cs typeface="Arial"/>
              </a:rPr>
              <a:t>Clauw</a:t>
            </a:r>
            <a:r>
              <a:rPr lang="en-US" sz="1600" dirty="0">
                <a:solidFill>
                  <a:srgbClr val="212121"/>
                </a:solidFill>
                <a:highlight>
                  <a:srgbClr val="FFFFFF"/>
                </a:highlight>
                <a:latin typeface="Arial"/>
                <a:ea typeface="+mn-lt"/>
                <a:cs typeface="Arial"/>
              </a:rPr>
              <a:t> DJ, Littlejohn G, Usui C, </a:t>
            </a:r>
            <a:r>
              <a:rPr lang="en-US" sz="1600" dirty="0" err="1">
                <a:solidFill>
                  <a:srgbClr val="212121"/>
                </a:solidFill>
                <a:highlight>
                  <a:srgbClr val="FFFFFF"/>
                </a:highlight>
                <a:latin typeface="Arial"/>
                <a:ea typeface="+mn-lt"/>
                <a:cs typeface="Arial"/>
              </a:rPr>
              <a:t>Häuser</a:t>
            </a:r>
            <a:r>
              <a:rPr lang="en-US" sz="1600" dirty="0">
                <a:solidFill>
                  <a:srgbClr val="212121"/>
                </a:solidFill>
                <a:highlight>
                  <a:srgbClr val="FFFFFF"/>
                </a:highlight>
                <a:latin typeface="Arial"/>
                <a:ea typeface="+mn-lt"/>
                <a:cs typeface="Arial"/>
              </a:rPr>
              <a:t> W. </a:t>
            </a:r>
            <a:r>
              <a:rPr lang="en-US" sz="1600" dirty="0" err="1">
                <a:solidFill>
                  <a:srgbClr val="212121"/>
                </a:solidFill>
                <a:highlight>
                  <a:srgbClr val="FFFFFF"/>
                </a:highlight>
                <a:latin typeface="Arial"/>
                <a:ea typeface="+mn-lt"/>
                <a:cs typeface="Arial"/>
              </a:rPr>
              <a:t>Nociplastic</a:t>
            </a:r>
            <a:r>
              <a:rPr lang="en-US" sz="1600" dirty="0">
                <a:solidFill>
                  <a:srgbClr val="212121"/>
                </a:solidFill>
                <a:highlight>
                  <a:srgbClr val="FFFFFF"/>
                </a:highlight>
                <a:latin typeface="Arial"/>
                <a:ea typeface="+mn-lt"/>
                <a:cs typeface="Arial"/>
              </a:rPr>
              <a:t> pain: towards an understanding of prevalent pain conditions. </a:t>
            </a:r>
            <a:r>
              <a:rPr lang="en-US" sz="1600" i="1" dirty="0">
                <a:solidFill>
                  <a:srgbClr val="212121"/>
                </a:solidFill>
                <a:highlight>
                  <a:srgbClr val="FFFFFF"/>
                </a:highlight>
                <a:latin typeface="Arial"/>
                <a:ea typeface="+mn-lt"/>
                <a:cs typeface="Arial"/>
              </a:rPr>
              <a:t>Lancet</a:t>
            </a:r>
            <a:r>
              <a:rPr lang="en-US" sz="1600" dirty="0">
                <a:solidFill>
                  <a:srgbClr val="212121"/>
                </a:solidFill>
                <a:highlight>
                  <a:srgbClr val="FFFFFF"/>
                </a:highlight>
                <a:latin typeface="Arial"/>
                <a:ea typeface="+mn-lt"/>
                <a:cs typeface="Arial"/>
              </a:rPr>
              <a:t>. 2021;397(10289):2098-2110. doi:10.1016/S0140-6736(21)00392-5</a:t>
            </a:r>
            <a:endParaRPr lang="en-US" sz="1600" dirty="0">
              <a:latin typeface="Arial"/>
              <a:cs typeface="Arial"/>
            </a:endParaRPr>
          </a:p>
          <a:p>
            <a:pPr marL="800100" lvl="1" indent="-342900">
              <a:buAutoNum type="arabicPeriod"/>
            </a:pPr>
            <a:r>
              <a:rPr lang="en-US" sz="1600" dirty="0">
                <a:solidFill>
                  <a:srgbClr val="212121"/>
                </a:solidFill>
                <a:highlight>
                  <a:srgbClr val="FFFFFF"/>
                </a:highlight>
                <a:latin typeface="Arial"/>
                <a:cs typeface="Arial"/>
              </a:rPr>
              <a:t>Nijs J, </a:t>
            </a:r>
            <a:r>
              <a:rPr lang="en-US" sz="1600" dirty="0" err="1">
                <a:solidFill>
                  <a:srgbClr val="212121"/>
                </a:solidFill>
                <a:highlight>
                  <a:srgbClr val="FFFFFF"/>
                </a:highlight>
                <a:latin typeface="Arial"/>
                <a:cs typeface="Arial"/>
              </a:rPr>
              <a:t>Lahousse</a:t>
            </a:r>
            <a:r>
              <a:rPr lang="en-US" sz="1600" dirty="0">
                <a:solidFill>
                  <a:srgbClr val="212121"/>
                </a:solidFill>
                <a:highlight>
                  <a:srgbClr val="FFFFFF"/>
                </a:highlight>
                <a:latin typeface="Arial"/>
                <a:cs typeface="Arial"/>
              </a:rPr>
              <a:t> A, </a:t>
            </a:r>
            <a:r>
              <a:rPr lang="en-US" sz="1600" dirty="0" err="1">
                <a:solidFill>
                  <a:srgbClr val="212121"/>
                </a:solidFill>
                <a:highlight>
                  <a:srgbClr val="FFFFFF"/>
                </a:highlight>
                <a:latin typeface="Arial"/>
                <a:cs typeface="Arial"/>
              </a:rPr>
              <a:t>Kapreli</a:t>
            </a:r>
            <a:r>
              <a:rPr lang="en-US" sz="1600" dirty="0">
                <a:solidFill>
                  <a:srgbClr val="212121"/>
                </a:solidFill>
                <a:highlight>
                  <a:srgbClr val="FFFFFF"/>
                </a:highlight>
                <a:latin typeface="Arial"/>
                <a:cs typeface="Arial"/>
              </a:rPr>
              <a:t> E, et al. </a:t>
            </a:r>
            <a:r>
              <a:rPr lang="en-US" sz="1600" dirty="0" err="1">
                <a:solidFill>
                  <a:srgbClr val="212121"/>
                </a:solidFill>
                <a:highlight>
                  <a:srgbClr val="FFFFFF"/>
                </a:highlight>
                <a:latin typeface="Arial"/>
                <a:cs typeface="Arial"/>
              </a:rPr>
              <a:t>Nociplastic</a:t>
            </a:r>
            <a:r>
              <a:rPr lang="en-US" sz="1600" dirty="0">
                <a:solidFill>
                  <a:srgbClr val="212121"/>
                </a:solidFill>
                <a:highlight>
                  <a:srgbClr val="FFFFFF"/>
                </a:highlight>
                <a:latin typeface="Arial"/>
                <a:cs typeface="Arial"/>
              </a:rPr>
              <a:t> pain criteria or recognition of central sensitization? Pain phenotyping in the past, present and future. </a:t>
            </a:r>
            <a:r>
              <a:rPr lang="en-US" sz="1600" i="1" dirty="0">
                <a:solidFill>
                  <a:srgbClr val="212121"/>
                </a:solidFill>
                <a:highlight>
                  <a:srgbClr val="FFFFFF"/>
                </a:highlight>
                <a:latin typeface="Arial"/>
                <a:cs typeface="Arial"/>
              </a:rPr>
              <a:t>J Clin Med</a:t>
            </a:r>
            <a:r>
              <a:rPr lang="en-US" sz="1600" dirty="0">
                <a:solidFill>
                  <a:srgbClr val="212121"/>
                </a:solidFill>
                <a:highlight>
                  <a:srgbClr val="FFFFFF"/>
                </a:highlight>
                <a:latin typeface="Arial"/>
                <a:cs typeface="Arial"/>
              </a:rPr>
              <a:t>. 2021;10(15):3203. doi:10.3390/jcm10153203</a:t>
            </a:r>
            <a:endParaRPr lang="en-US" sz="1600" dirty="0">
              <a:solidFill>
                <a:srgbClr val="212121"/>
              </a:solidFill>
              <a:latin typeface="Arial"/>
              <a:cs typeface="Arial"/>
            </a:endParaRPr>
          </a:p>
          <a:p>
            <a:pPr marL="800100" lvl="1" indent="-342900">
              <a:buAutoNum type="arabicPeriod"/>
            </a:pPr>
            <a:r>
              <a:rPr lang="en-US" sz="1600">
                <a:solidFill>
                  <a:srgbClr val="212121"/>
                </a:solidFill>
                <a:highlight>
                  <a:srgbClr val="FFFFFF"/>
                </a:highlight>
                <a:latin typeface="Arial"/>
                <a:cs typeface="Arial"/>
              </a:rPr>
              <a:t>National Comprehensive Cancer Network. NCCN Clinical Practice Guidelines in Oncology (NCCN Guidelines): Palliative Care. Version 2.2026. Published February 2026. Accessed May 20, 2026. </a:t>
            </a:r>
            <a:r>
              <a:rPr lang="en-US" sz="1600" dirty="0">
                <a:solidFill>
                  <a:srgbClr val="212121"/>
                </a:solidFill>
                <a:highlight>
                  <a:srgbClr val="FFFFFF"/>
                </a:highlight>
                <a:latin typeface="Arial"/>
                <a:cs typeface="Arial"/>
                <a:hlinkClick r:id="rId3">
                  <a:extLst>
                    <a:ext uri="{A12FA001-AC4F-418D-AE19-62706E023703}">
                      <ahyp:hlinkClr xmlns:ahyp="http://schemas.microsoft.com/office/drawing/2018/hyperlinkcolor" val="tx"/>
                    </a:ext>
                  </a:extLst>
                </a:hlinkClick>
              </a:rPr>
              <a:t>https://www.nccn.org/guidelines/guidelines-detail?category=3&amp;id=1454</a:t>
            </a:r>
            <a:endParaRPr lang="en-US" sz="1600">
              <a:solidFill>
                <a:srgbClr val="212121"/>
              </a:solidFill>
              <a:highlight>
                <a:srgbClr val="FFFFFF"/>
              </a:highlight>
              <a:latin typeface="Arial"/>
              <a:cs typeface="Arial"/>
            </a:endParaRPr>
          </a:p>
          <a:p>
            <a:pPr marL="800100" lvl="1" indent="-342900">
              <a:buAutoNum type="arabicPeriod"/>
            </a:pPr>
            <a:r>
              <a:rPr lang="en-US" sz="1600">
                <a:solidFill>
                  <a:srgbClr val="212121"/>
                </a:solidFill>
                <a:highlight>
                  <a:srgbClr val="FFFFFF"/>
                </a:highlight>
                <a:latin typeface="Arial"/>
                <a:ea typeface="+mn-lt"/>
                <a:cs typeface="Arial"/>
              </a:rPr>
              <a:t>Baron R, Binder A, Wasner G. Neuropathic pain: diagnosis, pathophysiological mechanisms, and treatment. </a:t>
            </a:r>
            <a:r>
              <a:rPr lang="en-US" sz="1600" i="1">
                <a:solidFill>
                  <a:srgbClr val="212121"/>
                </a:solidFill>
                <a:highlight>
                  <a:srgbClr val="FFFFFF"/>
                </a:highlight>
                <a:latin typeface="Arial"/>
                <a:ea typeface="+mn-lt"/>
                <a:cs typeface="Arial"/>
              </a:rPr>
              <a:t>Lancet Neurol</a:t>
            </a:r>
            <a:r>
              <a:rPr lang="en-US" sz="1600">
                <a:solidFill>
                  <a:srgbClr val="212121"/>
                </a:solidFill>
                <a:highlight>
                  <a:srgbClr val="FFFFFF"/>
                </a:highlight>
                <a:latin typeface="Arial"/>
                <a:ea typeface="+mn-lt"/>
                <a:cs typeface="Arial"/>
              </a:rPr>
              <a:t>. 2010;9(8):807-819. doi:10.1016/S1474-4422(10)70143-5</a:t>
            </a:r>
            <a:endParaRPr lang="en-US" sz="1600">
              <a:latin typeface="Arial"/>
              <a:cs typeface="Arial"/>
            </a:endParaRPr>
          </a:p>
          <a:p>
            <a:pPr marL="800100" lvl="1" indent="-342900">
              <a:buAutoNum type="arabicPeriod"/>
            </a:pPr>
            <a:r>
              <a:rPr lang="en-US" sz="1600" dirty="0">
                <a:solidFill>
                  <a:srgbClr val="212121"/>
                </a:solidFill>
                <a:highlight>
                  <a:srgbClr val="FFFFFF"/>
                </a:highlight>
                <a:latin typeface="Arial"/>
                <a:ea typeface="+mn-lt"/>
                <a:cs typeface="Arial"/>
              </a:rPr>
              <a:t>Paice JA, </a:t>
            </a:r>
            <a:r>
              <a:rPr lang="en-US" sz="1600" dirty="0" err="1">
                <a:solidFill>
                  <a:srgbClr val="212121"/>
                </a:solidFill>
                <a:highlight>
                  <a:srgbClr val="FFFFFF"/>
                </a:highlight>
                <a:latin typeface="Arial"/>
                <a:ea typeface="+mn-lt"/>
                <a:cs typeface="Arial"/>
              </a:rPr>
              <a:t>Portenoy</a:t>
            </a:r>
            <a:r>
              <a:rPr lang="en-US" sz="1600" dirty="0">
                <a:solidFill>
                  <a:srgbClr val="212121"/>
                </a:solidFill>
                <a:highlight>
                  <a:srgbClr val="FFFFFF"/>
                </a:highlight>
                <a:latin typeface="Arial"/>
                <a:ea typeface="+mn-lt"/>
                <a:cs typeface="Arial"/>
              </a:rPr>
              <a:t> R, </a:t>
            </a:r>
            <a:r>
              <a:rPr lang="en-US" sz="1600" dirty="0" err="1">
                <a:solidFill>
                  <a:srgbClr val="212121"/>
                </a:solidFill>
                <a:highlight>
                  <a:srgbClr val="FFFFFF"/>
                </a:highlight>
                <a:latin typeface="Arial"/>
                <a:ea typeface="+mn-lt"/>
                <a:cs typeface="Arial"/>
              </a:rPr>
              <a:t>Lacchetti</a:t>
            </a:r>
            <a:r>
              <a:rPr lang="en-US" sz="1600" dirty="0">
                <a:solidFill>
                  <a:srgbClr val="212121"/>
                </a:solidFill>
                <a:highlight>
                  <a:srgbClr val="FFFFFF"/>
                </a:highlight>
                <a:latin typeface="Arial"/>
                <a:ea typeface="+mn-lt"/>
                <a:cs typeface="Arial"/>
              </a:rPr>
              <a:t> C, et al. Management of chronic pain in survivors of adult cancers: American Society of Clinical Oncology Clinical Practice Guideline. </a:t>
            </a:r>
            <a:r>
              <a:rPr lang="en-US" sz="1600" i="1" dirty="0">
                <a:solidFill>
                  <a:srgbClr val="212121"/>
                </a:solidFill>
                <a:highlight>
                  <a:srgbClr val="FFFFFF"/>
                </a:highlight>
                <a:latin typeface="Arial"/>
                <a:ea typeface="+mn-lt"/>
                <a:cs typeface="Arial"/>
              </a:rPr>
              <a:t>J Clin Oncol</a:t>
            </a:r>
            <a:r>
              <a:rPr lang="en-US" sz="1600" dirty="0">
                <a:solidFill>
                  <a:srgbClr val="212121"/>
                </a:solidFill>
                <a:highlight>
                  <a:srgbClr val="FFFFFF"/>
                </a:highlight>
                <a:latin typeface="Arial"/>
                <a:ea typeface="+mn-lt"/>
                <a:cs typeface="Arial"/>
              </a:rPr>
              <a:t>. 2016;34(27):3325-3345. doi:10.1200/JCO.2016.68.5206</a:t>
            </a:r>
            <a:endParaRPr lang="en-US" sz="1600" dirty="0">
              <a:latin typeface="Arial"/>
              <a:cs typeface="Arial"/>
            </a:endParaRPr>
          </a:p>
          <a:p>
            <a:pPr marL="800100" lvl="1" indent="-342900">
              <a:buAutoNum type="arabicPeriod"/>
            </a:pPr>
            <a:r>
              <a:rPr lang="en-US" sz="1600" dirty="0">
                <a:solidFill>
                  <a:srgbClr val="212121"/>
                </a:solidFill>
                <a:highlight>
                  <a:srgbClr val="FFFFFF"/>
                </a:highlight>
                <a:latin typeface="Arial"/>
                <a:ea typeface="+mn-lt"/>
                <a:cs typeface="Arial"/>
              </a:rPr>
              <a:t>Vistad I, </a:t>
            </a:r>
            <a:r>
              <a:rPr lang="en-US" sz="1600" dirty="0" err="1">
                <a:solidFill>
                  <a:srgbClr val="212121"/>
                </a:solidFill>
                <a:highlight>
                  <a:srgbClr val="FFFFFF"/>
                </a:highlight>
                <a:latin typeface="Arial"/>
                <a:ea typeface="+mn-lt"/>
                <a:cs typeface="Arial"/>
              </a:rPr>
              <a:t>Cvancarova</a:t>
            </a:r>
            <a:r>
              <a:rPr lang="en-US" sz="1600" dirty="0">
                <a:solidFill>
                  <a:srgbClr val="212121"/>
                </a:solidFill>
                <a:highlight>
                  <a:srgbClr val="FFFFFF"/>
                </a:highlight>
                <a:latin typeface="Arial"/>
                <a:ea typeface="+mn-lt"/>
                <a:cs typeface="Arial"/>
              </a:rPr>
              <a:t> M, Kristensen GB, </a:t>
            </a:r>
            <a:r>
              <a:rPr lang="en-US" sz="1600" dirty="0" err="1">
                <a:solidFill>
                  <a:srgbClr val="212121"/>
                </a:solidFill>
                <a:highlight>
                  <a:srgbClr val="FFFFFF"/>
                </a:highlight>
                <a:latin typeface="Arial"/>
                <a:ea typeface="+mn-lt"/>
                <a:cs typeface="Arial"/>
              </a:rPr>
              <a:t>Fosså</a:t>
            </a:r>
            <a:r>
              <a:rPr lang="en-US" sz="1600" dirty="0">
                <a:solidFill>
                  <a:srgbClr val="212121"/>
                </a:solidFill>
                <a:highlight>
                  <a:srgbClr val="FFFFFF"/>
                </a:highlight>
                <a:latin typeface="Arial"/>
                <a:ea typeface="+mn-lt"/>
                <a:cs typeface="Arial"/>
              </a:rPr>
              <a:t> SD. A study of chronic pelvic pain after radiotherapy in survivors of locally advanced cervical cancer. </a:t>
            </a:r>
            <a:r>
              <a:rPr lang="en-US" sz="1600" i="1" dirty="0">
                <a:solidFill>
                  <a:srgbClr val="212121"/>
                </a:solidFill>
                <a:highlight>
                  <a:srgbClr val="FFFFFF"/>
                </a:highlight>
                <a:latin typeface="Arial"/>
                <a:ea typeface="+mn-lt"/>
                <a:cs typeface="Arial"/>
              </a:rPr>
              <a:t>J Cancer </a:t>
            </a:r>
            <a:r>
              <a:rPr lang="en-US" sz="1600" i="1" dirty="0" err="1">
                <a:solidFill>
                  <a:srgbClr val="212121"/>
                </a:solidFill>
                <a:highlight>
                  <a:srgbClr val="FFFFFF"/>
                </a:highlight>
                <a:latin typeface="Arial"/>
                <a:ea typeface="+mn-lt"/>
                <a:cs typeface="Arial"/>
              </a:rPr>
              <a:t>Surviv</a:t>
            </a:r>
            <a:r>
              <a:rPr lang="en-US" sz="1600" dirty="0">
                <a:solidFill>
                  <a:srgbClr val="212121"/>
                </a:solidFill>
                <a:highlight>
                  <a:srgbClr val="FFFFFF"/>
                </a:highlight>
                <a:latin typeface="Arial"/>
                <a:ea typeface="+mn-lt"/>
                <a:cs typeface="Arial"/>
              </a:rPr>
              <a:t>. 2011;5(2):177-184. doi:10.1007/s11764-010-0165-7</a:t>
            </a:r>
            <a:endParaRPr lang="en-US" sz="1600" dirty="0">
              <a:latin typeface="Arial"/>
              <a:cs typeface="Arial"/>
            </a:endParaRPr>
          </a:p>
          <a:p>
            <a:pPr marL="800100" lvl="1" indent="-342900">
              <a:buAutoNum type="arabicPeriod"/>
            </a:pPr>
            <a:r>
              <a:rPr lang="en-US" sz="1600">
                <a:solidFill>
                  <a:srgbClr val="212121"/>
                </a:solidFill>
                <a:highlight>
                  <a:srgbClr val="FFFFFF"/>
                </a:highlight>
                <a:latin typeface="Arial"/>
                <a:ea typeface="+mn-lt"/>
                <a:cs typeface="Arial"/>
              </a:rPr>
              <a:t>National Comprehensive Cancer Network. NCCN Clinical Practice Guidelines in Oncology (NCCN Guidelines): Survivorship. Version 1.2026. Published April 8, 2026. Accessed June 25, 2026. </a:t>
            </a:r>
            <a:r>
              <a:rPr lang="en-US" sz="1600" dirty="0">
                <a:solidFill>
                  <a:srgbClr val="212121"/>
                </a:solidFill>
                <a:highlight>
                  <a:srgbClr val="FFFFFF"/>
                </a:highlight>
                <a:latin typeface="Arial"/>
                <a:ea typeface="+mn-lt"/>
                <a:cs typeface="Arial"/>
                <a:hlinkClick r:id="rId4"/>
              </a:rPr>
              <a:t>https://www.nccn.org/guidelines/guidelines-detail?category=3&amp;id=1466</a:t>
            </a:r>
            <a:endParaRPr lang="en-US" sz="1600">
              <a:latin typeface="Arial"/>
              <a:cs typeface="Arial"/>
              <a:hlinkClick r:id="rId4"/>
            </a:endParaRPr>
          </a:p>
          <a:p>
            <a:pPr marL="514350" indent="-514350">
              <a:buAutoNum type="arabicPeriod"/>
            </a:pPr>
            <a:endParaRPr lang="en-US"/>
          </a:p>
        </p:txBody>
      </p:sp>
    </p:spTree>
    <p:extLst>
      <p:ext uri="{BB962C8B-B14F-4D97-AF65-F5344CB8AC3E}">
        <p14:creationId xmlns:p14="http://schemas.microsoft.com/office/powerpoint/2010/main" val="3488992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916FB-F00E-2766-26BE-DA5F4BF49E2B}"/>
              </a:ext>
            </a:extLst>
          </p:cNvPr>
          <p:cNvSpPr>
            <a:spLocks noGrp="1"/>
          </p:cNvSpPr>
          <p:nvPr>
            <p:ph type="title"/>
          </p:nvPr>
        </p:nvSpPr>
        <p:spPr/>
        <p:txBody>
          <a:bodyPr/>
          <a:lstStyle/>
          <a:p>
            <a:r>
              <a:rPr lang="en-US"/>
              <a:t>Thank you</a:t>
            </a:r>
          </a:p>
        </p:txBody>
      </p:sp>
    </p:spTree>
    <p:extLst>
      <p:ext uri="{BB962C8B-B14F-4D97-AF65-F5344CB8AC3E}">
        <p14:creationId xmlns:p14="http://schemas.microsoft.com/office/powerpoint/2010/main" val="4292817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0BE24CA-906C-07A6-273C-0CC59ADD1548}"/>
              </a:ext>
            </a:extLst>
          </p:cNvPr>
          <p:cNvSpPr>
            <a:spLocks noGrp="1"/>
          </p:cNvSpPr>
          <p:nvPr>
            <p:ph idx="1"/>
          </p:nvPr>
        </p:nvSpPr>
        <p:spPr>
          <a:xfrm>
            <a:off x="535642" y="1953489"/>
            <a:ext cx="11243980" cy="4206733"/>
          </a:xfrm>
        </p:spPr>
        <p:txBody>
          <a:bodyPr vert="horz" lIns="91440" tIns="45720" rIns="91440" bIns="45720" rtlCol="0" anchor="t">
            <a:normAutofit/>
          </a:bodyPr>
          <a:lstStyle/>
          <a:p>
            <a:pPr marL="0" indent="0">
              <a:buNone/>
            </a:pPr>
            <a:endParaRPr lang="en-US" sz="2400" b="1"/>
          </a:p>
          <a:p>
            <a:pPr marL="457200" indent="-457200">
              <a:buAutoNum type="arabicPeriod"/>
            </a:pPr>
            <a:r>
              <a:rPr lang="en-US" sz="2400" b="1"/>
              <a:t>What is the </a:t>
            </a:r>
            <a:r>
              <a:rPr lang="en-US" sz="2400" b="1" u="sng"/>
              <a:t>pathophysiology</a:t>
            </a:r>
            <a:r>
              <a:rPr lang="en-US" sz="2400" b="1"/>
              <a:t> of this pain?  (what category) </a:t>
            </a:r>
            <a:endParaRPr lang="en-US"/>
          </a:p>
          <a:p>
            <a:pPr marL="457200" indent="-457200">
              <a:buAutoNum type="arabicPeriod"/>
            </a:pPr>
            <a:endParaRPr lang="en-US" sz="2400" b="1"/>
          </a:p>
          <a:p>
            <a:pPr marL="457200" indent="-457200">
              <a:buAutoNum type="arabicPeriod"/>
            </a:pPr>
            <a:r>
              <a:rPr lang="en-US" sz="2400" b="1"/>
              <a:t>What is the prognosis of this patient? </a:t>
            </a:r>
            <a:endParaRPr lang="en-US"/>
          </a:p>
          <a:p>
            <a:pPr marL="457200" indent="-457200">
              <a:buAutoNum type="arabicPeriod"/>
            </a:pPr>
            <a:endParaRPr lang="en-US" sz="2400" b="1"/>
          </a:p>
          <a:p>
            <a:pPr marL="457200" indent="-457200">
              <a:buAutoNum type="arabicPeriod"/>
            </a:pPr>
            <a:r>
              <a:rPr lang="en-US" sz="2400" b="1"/>
              <a:t>How will prognosis impact my choice of recommended interventions?  </a:t>
            </a:r>
            <a:endParaRPr lang="en-US"/>
          </a:p>
          <a:p>
            <a:pPr marL="0" indent="0">
              <a:buNone/>
            </a:pPr>
            <a:endParaRPr lang="en-US"/>
          </a:p>
        </p:txBody>
      </p:sp>
      <p:sp>
        <p:nvSpPr>
          <p:cNvPr id="2" name="Title 1">
            <a:extLst>
              <a:ext uri="{FF2B5EF4-FFF2-40B4-BE49-F238E27FC236}">
                <a16:creationId xmlns:a16="http://schemas.microsoft.com/office/drawing/2014/main" id="{9B85D5AA-7C29-A3E7-B381-6781B969D90C}"/>
              </a:ext>
            </a:extLst>
          </p:cNvPr>
          <p:cNvSpPr>
            <a:spLocks noGrp="1"/>
          </p:cNvSpPr>
          <p:nvPr>
            <p:ph type="title"/>
          </p:nvPr>
        </p:nvSpPr>
        <p:spPr/>
        <p:txBody>
          <a:bodyPr/>
          <a:lstStyle/>
          <a:p>
            <a:r>
              <a:rPr lang="en-US" sz="3600">
                <a:latin typeface="Georgia"/>
              </a:rPr>
              <a:t>When evaluating a patient ask yourself: </a:t>
            </a:r>
            <a:endParaRPr lang="en-US" sz="3600"/>
          </a:p>
        </p:txBody>
      </p:sp>
    </p:spTree>
    <p:extLst>
      <p:ext uri="{BB962C8B-B14F-4D97-AF65-F5344CB8AC3E}">
        <p14:creationId xmlns:p14="http://schemas.microsoft.com/office/powerpoint/2010/main" val="3495274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5C926-102F-D8E9-8D9B-F6F89CFD351F}"/>
              </a:ext>
            </a:extLst>
          </p:cNvPr>
          <p:cNvSpPr>
            <a:spLocks noGrp="1"/>
          </p:cNvSpPr>
          <p:nvPr>
            <p:ph type="title"/>
          </p:nvPr>
        </p:nvSpPr>
        <p:spPr/>
        <p:txBody>
          <a:bodyPr/>
          <a:lstStyle/>
          <a:p>
            <a:r>
              <a:rPr lang="en-US"/>
              <a:t>Categorize different pain types</a:t>
            </a:r>
          </a:p>
        </p:txBody>
      </p:sp>
      <p:sp>
        <p:nvSpPr>
          <p:cNvPr id="3" name="Text Placeholder 2">
            <a:extLst>
              <a:ext uri="{FF2B5EF4-FFF2-40B4-BE49-F238E27FC236}">
                <a16:creationId xmlns:a16="http://schemas.microsoft.com/office/drawing/2014/main" id="{022F2E5A-1163-72B2-6214-1ED67B86B79A}"/>
              </a:ext>
            </a:extLst>
          </p:cNvPr>
          <p:cNvSpPr>
            <a:spLocks noGrp="1"/>
          </p:cNvSpPr>
          <p:nvPr>
            <p:ph type="body" idx="1"/>
          </p:nvPr>
        </p:nvSpPr>
        <p:spPr/>
        <p:txBody>
          <a:bodyPr/>
          <a:lstStyle/>
          <a:p>
            <a:r>
              <a:rPr lang="en-US"/>
              <a:t>Click to add text </a:t>
            </a:r>
          </a:p>
          <a:p>
            <a:endParaRPr lang="en-US"/>
          </a:p>
        </p:txBody>
      </p:sp>
    </p:spTree>
    <p:extLst>
      <p:ext uri="{BB962C8B-B14F-4D97-AF65-F5344CB8AC3E}">
        <p14:creationId xmlns:p14="http://schemas.microsoft.com/office/powerpoint/2010/main" val="2584381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FB872-DD9A-AE6A-783B-95C9D789EAC4}"/>
              </a:ext>
            </a:extLst>
          </p:cNvPr>
          <p:cNvSpPr>
            <a:spLocks noGrp="1"/>
          </p:cNvSpPr>
          <p:nvPr>
            <p:ph type="title"/>
          </p:nvPr>
        </p:nvSpPr>
        <p:spPr>
          <a:xfrm>
            <a:off x="2635956" y="2719468"/>
            <a:ext cx="7169150" cy="978689"/>
          </a:xfrm>
        </p:spPr>
        <p:txBody>
          <a:bodyPr anchor="t">
            <a:spAutoFit/>
          </a:bodyPr>
          <a:lstStyle/>
          <a:p>
            <a:r>
              <a:rPr lang="en-US">
                <a:latin typeface="Georgia"/>
              </a:rPr>
              <a:t>Pain management should target each type of pain category.</a:t>
            </a:r>
            <a:endParaRPr lang="en-US"/>
          </a:p>
        </p:txBody>
      </p:sp>
    </p:spTree>
    <p:extLst>
      <p:ext uri="{BB962C8B-B14F-4D97-AF65-F5344CB8AC3E}">
        <p14:creationId xmlns:p14="http://schemas.microsoft.com/office/powerpoint/2010/main" val="1990594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AA1072D-AF1C-4F36-7545-5F1B576B001A}"/>
              </a:ext>
            </a:extLst>
          </p:cNvPr>
          <p:cNvSpPr>
            <a:spLocks noGrp="1"/>
          </p:cNvSpPr>
          <p:nvPr>
            <p:ph idx="1"/>
          </p:nvPr>
        </p:nvSpPr>
        <p:spPr>
          <a:xfrm>
            <a:off x="838200" y="1953489"/>
            <a:ext cx="10515600" cy="3982616"/>
          </a:xfrm>
        </p:spPr>
        <p:txBody>
          <a:bodyPr vert="horz" lIns="91440" tIns="45720" rIns="91440" bIns="45720" rtlCol="0" anchor="t">
            <a:normAutofit/>
          </a:bodyPr>
          <a:lstStyle/>
          <a:p>
            <a:pPr lvl="0"/>
            <a:r>
              <a:rPr lang="en-US" sz="2400" b="1"/>
              <a:t>Nociceptive pain</a:t>
            </a:r>
          </a:p>
          <a:p>
            <a:endParaRPr lang="en-US" sz="2400" b="1"/>
          </a:p>
          <a:p>
            <a:pPr lvl="0"/>
            <a:r>
              <a:rPr lang="en-US" sz="2400" b="1"/>
              <a:t>Neuropathic pain</a:t>
            </a:r>
          </a:p>
          <a:p>
            <a:endParaRPr lang="en-US" sz="2400" b="1"/>
          </a:p>
          <a:p>
            <a:pPr lvl="0"/>
            <a:r>
              <a:rPr lang="en-US" sz="2400" b="1" err="1"/>
              <a:t>Nociplastic</a:t>
            </a:r>
            <a:r>
              <a:rPr lang="en-US" sz="2400" b="1"/>
              <a:t> pain</a:t>
            </a:r>
          </a:p>
        </p:txBody>
      </p:sp>
      <p:sp>
        <p:nvSpPr>
          <p:cNvPr id="3" name="Title 2">
            <a:extLst>
              <a:ext uri="{FF2B5EF4-FFF2-40B4-BE49-F238E27FC236}">
                <a16:creationId xmlns:a16="http://schemas.microsoft.com/office/drawing/2014/main" id="{34544448-6A7A-F900-DB48-CC614B9DCDE5}"/>
              </a:ext>
            </a:extLst>
          </p:cNvPr>
          <p:cNvSpPr>
            <a:spLocks noGrp="1"/>
          </p:cNvSpPr>
          <p:nvPr>
            <p:ph type="title"/>
          </p:nvPr>
        </p:nvSpPr>
        <p:spPr>
          <a:xfrm>
            <a:off x="838200" y="365125"/>
            <a:ext cx="10750923" cy="1347974"/>
          </a:xfrm>
        </p:spPr>
        <p:txBody>
          <a:bodyPr/>
          <a:lstStyle/>
          <a:p>
            <a:r>
              <a:rPr lang="en-US">
                <a:latin typeface="Georgia"/>
              </a:rPr>
              <a:t>3 Major Pain Type Categories</a:t>
            </a:r>
          </a:p>
        </p:txBody>
      </p:sp>
    </p:spTree>
    <p:extLst>
      <p:ext uri="{BB962C8B-B14F-4D97-AF65-F5344CB8AC3E}">
        <p14:creationId xmlns:p14="http://schemas.microsoft.com/office/powerpoint/2010/main" val="769221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chart of different pain types&#10;&#10;AI-generated content may be incorrect.">
            <a:extLst>
              <a:ext uri="{FF2B5EF4-FFF2-40B4-BE49-F238E27FC236}">
                <a16:creationId xmlns:a16="http://schemas.microsoft.com/office/drawing/2014/main" id="{3F9F5191-E63F-9115-8A97-F56BFD6D0169}"/>
              </a:ext>
            </a:extLst>
          </p:cNvPr>
          <p:cNvPicPr>
            <a:picLocks noGrp="1" noChangeAspect="1"/>
          </p:cNvPicPr>
          <p:nvPr>
            <p:ph idx="1"/>
          </p:nvPr>
        </p:nvPicPr>
        <p:blipFill>
          <a:blip r:embed="rId2"/>
          <a:stretch>
            <a:fillRect/>
          </a:stretch>
        </p:blipFill>
        <p:spPr>
          <a:xfrm>
            <a:off x="2334640" y="1953489"/>
            <a:ext cx="7522719" cy="3982616"/>
          </a:xfrm>
          <a:prstGeom prst="rect">
            <a:avLst/>
          </a:prstGeom>
        </p:spPr>
      </p:pic>
      <p:sp>
        <p:nvSpPr>
          <p:cNvPr id="3" name="Title 2">
            <a:extLst>
              <a:ext uri="{FF2B5EF4-FFF2-40B4-BE49-F238E27FC236}">
                <a16:creationId xmlns:a16="http://schemas.microsoft.com/office/drawing/2014/main" id="{A351F003-C501-9926-8542-9CB6625C07BA}"/>
              </a:ext>
            </a:extLst>
          </p:cNvPr>
          <p:cNvSpPr>
            <a:spLocks noGrp="1"/>
          </p:cNvSpPr>
          <p:nvPr>
            <p:ph type="title"/>
          </p:nvPr>
        </p:nvSpPr>
        <p:spPr/>
        <p:txBody>
          <a:bodyPr/>
          <a:lstStyle/>
          <a:p>
            <a:r>
              <a:rPr lang="en-US">
                <a:latin typeface="Georgia"/>
              </a:rPr>
              <a:t>Pain Types: Pick a Category! </a:t>
            </a:r>
            <a:endParaRPr lang="en-US"/>
          </a:p>
        </p:txBody>
      </p:sp>
      <p:sp>
        <p:nvSpPr>
          <p:cNvPr id="5" name="TextBox 4">
            <a:extLst>
              <a:ext uri="{FF2B5EF4-FFF2-40B4-BE49-F238E27FC236}">
                <a16:creationId xmlns:a16="http://schemas.microsoft.com/office/drawing/2014/main" id="{97D681FF-2A8F-22D3-6B57-D64341D00B83}"/>
              </a:ext>
            </a:extLst>
          </p:cNvPr>
          <p:cNvSpPr txBox="1"/>
          <p:nvPr/>
        </p:nvSpPr>
        <p:spPr>
          <a:xfrm>
            <a:off x="2511613" y="5931336"/>
            <a:ext cx="6911405"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t>Figure by REMS accessed on 6/25/26 from: </a:t>
            </a:r>
            <a:r>
              <a:rPr lang="en-US" sz="900">
                <a:ea typeface="+mn-lt"/>
                <a:cs typeface="+mn-lt"/>
              </a:rPr>
              <a:t>https://restore-painrelief.com/patient-portal/assessing-pain/</a:t>
            </a:r>
            <a:r>
              <a:rPr lang="en-US" sz="900"/>
              <a:t> </a:t>
            </a:r>
            <a:r>
              <a:rPr lang="en-US" sz="900" baseline="30000"/>
              <a:t>1</a:t>
            </a:r>
          </a:p>
        </p:txBody>
      </p:sp>
    </p:spTree>
    <p:extLst>
      <p:ext uri="{BB962C8B-B14F-4D97-AF65-F5344CB8AC3E}">
        <p14:creationId xmlns:p14="http://schemas.microsoft.com/office/powerpoint/2010/main" val="2577579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8A99A-13BB-4CC7-F0CC-C258225E7EE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A23E2B0-D96E-0CC0-4B6A-D708FFE3CADE}"/>
              </a:ext>
            </a:extLst>
          </p:cNvPr>
          <p:cNvSpPr>
            <a:spLocks noGrp="1"/>
          </p:cNvSpPr>
          <p:nvPr>
            <p:ph idx="1"/>
          </p:nvPr>
        </p:nvSpPr>
        <p:spPr>
          <a:xfrm>
            <a:off x="838200" y="1953489"/>
            <a:ext cx="10515600" cy="4453263"/>
          </a:xfrm>
        </p:spPr>
        <p:txBody>
          <a:bodyPr vert="horz" lIns="91440" tIns="45720" rIns="91440" bIns="45720" rtlCol="0" anchor="t">
            <a:noAutofit/>
          </a:bodyPr>
          <a:lstStyle/>
          <a:p>
            <a:pPr>
              <a:spcAft>
                <a:spcPts val="0"/>
              </a:spcAft>
              <a:buFont typeface="Arial"/>
              <a:buChar char="•"/>
            </a:pPr>
            <a:r>
              <a:rPr lang="en-US"/>
              <a:t>Tissue damage/inflammation</a:t>
            </a:r>
          </a:p>
          <a:p>
            <a:pPr>
              <a:spcAft>
                <a:spcPts val="0"/>
              </a:spcAft>
              <a:buFont typeface="Arial"/>
              <a:buChar char="•"/>
            </a:pPr>
            <a:endParaRPr lang="en-US"/>
          </a:p>
          <a:p>
            <a:pPr>
              <a:spcAft>
                <a:spcPts val="0"/>
              </a:spcAft>
              <a:buFont typeface="Arial"/>
              <a:buChar char="•"/>
            </a:pPr>
            <a:r>
              <a:rPr lang="en-US"/>
              <a:t>Somatic/visceral (</a:t>
            </a:r>
            <a:r>
              <a:rPr lang="en-US" err="1"/>
              <a:t>e.g</a:t>
            </a:r>
            <a:r>
              <a:rPr lang="en-US"/>
              <a:t> bone </a:t>
            </a:r>
            <a:r>
              <a:rPr lang="en-US" err="1"/>
              <a:t>mets</a:t>
            </a:r>
            <a:r>
              <a:rPr lang="en-US"/>
              <a:t>, OA, MSK) </a:t>
            </a:r>
          </a:p>
          <a:p>
            <a:pPr lvl="1"/>
            <a:r>
              <a:rPr lang="en-US"/>
              <a:t>First Line: NSAIDs (topical, oral), APAP, COX-2 selective inhibitors</a:t>
            </a:r>
          </a:p>
          <a:p>
            <a:pPr lvl="1"/>
            <a:r>
              <a:rPr lang="en-US"/>
              <a:t>Localized joint pain: intra-articular corticosteroids</a:t>
            </a:r>
          </a:p>
          <a:p>
            <a:pPr lvl="1"/>
            <a:r>
              <a:rPr lang="en-US"/>
              <a:t>Last line: reserve opioids for unresponsive moderate-severe</a:t>
            </a:r>
          </a:p>
          <a:p>
            <a:pPr marL="457200" lvl="1" indent="0">
              <a:buFont typeface="Arial" panose="020B0604020202020204" pitchFamily="34" charset="0"/>
              <a:buNone/>
            </a:pPr>
            <a:endParaRPr lang="en-US"/>
          </a:p>
          <a:p>
            <a:pPr>
              <a:spcAft>
                <a:spcPts val="0"/>
              </a:spcAft>
              <a:buFont typeface="Arial"/>
              <a:buChar char="•"/>
            </a:pPr>
            <a:r>
              <a:rPr lang="en-US"/>
              <a:t>Cancer bone pain:</a:t>
            </a:r>
          </a:p>
          <a:p>
            <a:pPr lvl="1"/>
            <a:r>
              <a:rPr lang="en-US"/>
              <a:t> palliative XRT, bisphosphonates/denosumab, vertebral augmentation</a:t>
            </a:r>
          </a:p>
          <a:p>
            <a:pPr lvl="1"/>
            <a:endParaRPr lang="en-US"/>
          </a:p>
          <a:p>
            <a:pPr>
              <a:spcAft>
                <a:spcPts val="0"/>
              </a:spcAft>
              <a:buFont typeface="Arial"/>
              <a:buChar char="•"/>
            </a:pPr>
            <a:r>
              <a:rPr lang="en-US"/>
              <a:t>Consider non-pharmacologic therapy</a:t>
            </a:r>
          </a:p>
          <a:p>
            <a:pPr>
              <a:spcAft>
                <a:spcPts val="0"/>
              </a:spcAft>
              <a:buFont typeface="Arial"/>
              <a:buChar char="•"/>
            </a:pPr>
            <a:endParaRPr lang="en-US" b="1"/>
          </a:p>
        </p:txBody>
      </p:sp>
      <p:sp>
        <p:nvSpPr>
          <p:cNvPr id="3" name="Title 2">
            <a:extLst>
              <a:ext uri="{FF2B5EF4-FFF2-40B4-BE49-F238E27FC236}">
                <a16:creationId xmlns:a16="http://schemas.microsoft.com/office/drawing/2014/main" id="{3F575261-D73B-B2C8-CBD7-8150EBB76640}"/>
              </a:ext>
            </a:extLst>
          </p:cNvPr>
          <p:cNvSpPr>
            <a:spLocks noGrp="1"/>
          </p:cNvSpPr>
          <p:nvPr>
            <p:ph type="title"/>
          </p:nvPr>
        </p:nvSpPr>
        <p:spPr>
          <a:xfrm>
            <a:off x="838200" y="365125"/>
            <a:ext cx="10515600" cy="1325563"/>
          </a:xfrm>
        </p:spPr>
        <p:txBody>
          <a:bodyPr/>
          <a:lstStyle/>
          <a:p>
            <a:r>
              <a:rPr lang="en-US">
                <a:latin typeface="Georgia"/>
              </a:rPr>
              <a:t>Nociceptive Pain - 3 Major Pain Type Categories</a:t>
            </a:r>
          </a:p>
        </p:txBody>
      </p:sp>
    </p:spTree>
    <p:extLst>
      <p:ext uri="{BB962C8B-B14F-4D97-AF65-F5344CB8AC3E}">
        <p14:creationId xmlns:p14="http://schemas.microsoft.com/office/powerpoint/2010/main" val="3976021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Emory 3">
      <a:dk1>
        <a:srgbClr val="000000"/>
      </a:dk1>
      <a:lt1>
        <a:srgbClr val="FFFFFF"/>
      </a:lt1>
      <a:dk2>
        <a:srgbClr val="000000"/>
      </a:dk2>
      <a:lt2>
        <a:srgbClr val="E8E8E8"/>
      </a:lt2>
      <a:accent1>
        <a:srgbClr val="8ED485"/>
      </a:accent1>
      <a:accent2>
        <a:srgbClr val="002F6C"/>
      </a:accent2>
      <a:accent3>
        <a:srgbClr val="068D9D"/>
      </a:accent3>
      <a:accent4>
        <a:srgbClr val="5386E3"/>
      </a:accent4>
      <a:accent5>
        <a:srgbClr val="E8E8E8"/>
      </a:accent5>
      <a:accent6>
        <a:srgbClr val="000000"/>
      </a:accent6>
      <a:hlink>
        <a:srgbClr val="8ED585"/>
      </a:hlink>
      <a:folHlink>
        <a:srgbClr val="00000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B6BD630CAA3E7489FDEE94ECDAED1C2" ma:contentTypeVersion="10" ma:contentTypeDescription="Create a new document." ma:contentTypeScope="" ma:versionID="13329d72909559d8488be931394ceaf9">
  <xsd:schema xmlns:xsd="http://www.w3.org/2001/XMLSchema" xmlns:xs="http://www.w3.org/2001/XMLSchema" xmlns:p="http://schemas.microsoft.com/office/2006/metadata/properties" xmlns:ns2="64407c56-db46-4918-b2f3-5d45c1b88c6b" xmlns:ns3="8aa4a8cc-f11d-4867-8eab-458c623f0148" targetNamespace="http://schemas.microsoft.com/office/2006/metadata/properties" ma:root="true" ma:fieldsID="b6ceb01f5f50d1dcf5f7f10647ba9c70" ns2:_="" ns3:_="">
    <xsd:import namespace="64407c56-db46-4918-b2f3-5d45c1b88c6b"/>
    <xsd:import namespace="8aa4a8cc-f11d-4867-8eab-458c623f014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407c56-db46-4918-b2f3-5d45c1b88c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92fa3da-db31-45ba-92de-38f16e295a42"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aa4a8cc-f11d-4867-8eab-458c623f0148"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c78cc650-d5ec-4eb0-9ae5-2e05c957cca8}" ma:internalName="TaxCatchAll" ma:showField="CatchAllData" ma:web="8aa4a8cc-f11d-4867-8eab-458c623f014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4407c56-db46-4918-b2f3-5d45c1b88c6b">
      <Terms xmlns="http://schemas.microsoft.com/office/infopath/2007/PartnerControls"/>
    </lcf76f155ced4ddcb4097134ff3c332f>
    <TaxCatchAll xmlns="8aa4a8cc-f11d-4867-8eab-458c623f0148" xsi:nil="true"/>
  </documentManagement>
</p:properties>
</file>

<file path=customXml/itemProps1.xml><?xml version="1.0" encoding="utf-8"?>
<ds:datastoreItem xmlns:ds="http://schemas.openxmlformats.org/officeDocument/2006/customXml" ds:itemID="{FA4BE3F1-B8F7-4F4F-89D8-65102746085D}">
  <ds:schemaRefs>
    <ds:schemaRef ds:uri="http://schemas.microsoft.com/sharepoint/v3/contenttype/forms"/>
  </ds:schemaRefs>
</ds:datastoreItem>
</file>

<file path=customXml/itemProps2.xml><?xml version="1.0" encoding="utf-8"?>
<ds:datastoreItem xmlns:ds="http://schemas.openxmlformats.org/officeDocument/2006/customXml" ds:itemID="{B1064A7A-FE0D-4F10-A75E-937BA38FDA8F}">
  <ds:schemaRefs>
    <ds:schemaRef ds:uri="64407c56-db46-4918-b2f3-5d45c1b88c6b"/>
    <ds:schemaRef ds:uri="8aa4a8cc-f11d-4867-8eab-458c623f014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89174F4-7ADC-4637-9E40-CC9C536D0A43}">
  <ds:schemaRefs>
    <ds:schemaRef ds:uri="64407c56-db46-4918-b2f3-5d45c1b88c6b"/>
    <ds:schemaRef ds:uri="8aa4a8cc-f11d-4867-8eab-458c623f0148"/>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34</Slides>
  <Notes>12</Notes>
  <HiddenSlides>0</HiddenSlide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Case-Based Practice: Managing Pain Types with Varying Prognoses</vt:lpstr>
      <vt:lpstr>No Disclosures</vt:lpstr>
      <vt:lpstr>Learning Objectives </vt:lpstr>
      <vt:lpstr>When evaluating a patient ask yourself: </vt:lpstr>
      <vt:lpstr>Categorize different pain types</vt:lpstr>
      <vt:lpstr>Pain management should target each type of pain category.</vt:lpstr>
      <vt:lpstr>3 Major Pain Type Categories</vt:lpstr>
      <vt:lpstr>Pain Types: Pick a Category! </vt:lpstr>
      <vt:lpstr>Nociceptive Pain - 3 Major Pain Type Categories</vt:lpstr>
      <vt:lpstr>Nociceptive Pain - 3 Major Pain Type Categories</vt:lpstr>
      <vt:lpstr>Neuropathic Pain - 3 Major Pain Type Categories</vt:lpstr>
      <vt:lpstr>Neuropathic Pain - 3 Major Pain Type Categories</vt:lpstr>
      <vt:lpstr>Nociplastic - 3 Major Pain Type Categories</vt:lpstr>
      <vt:lpstr>Nociplastic - 3 Major Pain Type Categories</vt:lpstr>
      <vt:lpstr>Don't forget about mixed pain types!</vt:lpstr>
      <vt:lpstr>Nociplastic/Mixed Pain </vt:lpstr>
      <vt:lpstr>Pain management should consider prognosis </vt:lpstr>
      <vt:lpstr>Managing  Pain in Cancer</vt:lpstr>
      <vt:lpstr>Prognosis </vt:lpstr>
      <vt:lpstr>PowerPoint Presentation</vt:lpstr>
      <vt:lpstr>Case #1</vt:lpstr>
      <vt:lpstr>Case #1 </vt:lpstr>
      <vt:lpstr>Case #2</vt:lpstr>
      <vt:lpstr>Case #2  </vt:lpstr>
      <vt:lpstr>Case #3</vt:lpstr>
      <vt:lpstr>Case #3</vt:lpstr>
      <vt:lpstr>Case #4</vt:lpstr>
      <vt:lpstr>Case #4</vt:lpstr>
      <vt:lpstr>Case #5</vt:lpstr>
      <vt:lpstr>Case #5</vt:lpstr>
      <vt:lpstr>Case #6</vt:lpstr>
      <vt:lpstr>Case #6</vt:lpstr>
      <vt:lpstr>References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Samuel Willger</dc:creator>
  <cp:revision>302</cp:revision>
  <cp:lastPrinted>2025-11-19T21:53:26Z</cp:lastPrinted>
  <dcterms:created xsi:type="dcterms:W3CDTF">2025-10-13T15:36:11Z</dcterms:created>
  <dcterms:modified xsi:type="dcterms:W3CDTF">2026-06-27T01:06:52Z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0x010100EB6BD630CAA3E7489FDEE94ECDAED1C2</vt:lpwstr>
  </property>
</Properties>
</file>