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0"/>
  </p:notesMasterIdLst>
  <p:handoutMasterIdLst>
    <p:handoutMasterId r:id="rId71"/>
  </p:handoutMasterIdLst>
  <p:sldIdLst>
    <p:sldId id="257" r:id="rId5"/>
    <p:sldId id="408" r:id="rId6"/>
    <p:sldId id="787" r:id="rId7"/>
    <p:sldId id="746" r:id="rId8"/>
    <p:sldId id="790" r:id="rId9"/>
    <p:sldId id="794" r:id="rId10"/>
    <p:sldId id="298" r:id="rId11"/>
    <p:sldId id="717" r:id="rId12"/>
    <p:sldId id="323" r:id="rId13"/>
    <p:sldId id="817" r:id="rId14"/>
    <p:sldId id="818" r:id="rId15"/>
    <p:sldId id="795" r:id="rId16"/>
    <p:sldId id="311" r:id="rId17"/>
    <p:sldId id="750" r:id="rId18"/>
    <p:sldId id="800" r:id="rId19"/>
    <p:sldId id="796" r:id="rId20"/>
    <p:sldId id="314" r:id="rId21"/>
    <p:sldId id="312" r:id="rId22"/>
    <p:sldId id="313" r:id="rId23"/>
    <p:sldId id="799" r:id="rId24"/>
    <p:sldId id="560" r:id="rId25"/>
    <p:sldId id="745" r:id="rId26"/>
    <p:sldId id="713" r:id="rId27"/>
    <p:sldId id="779" r:id="rId28"/>
    <p:sldId id="721" r:id="rId29"/>
    <p:sldId id="808" r:id="rId30"/>
    <p:sldId id="668" r:id="rId31"/>
    <p:sldId id="782" r:id="rId32"/>
    <p:sldId id="660" r:id="rId33"/>
    <p:sldId id="801" r:id="rId34"/>
    <p:sldId id="814" r:id="rId35"/>
    <p:sldId id="576" r:id="rId36"/>
    <p:sldId id="316" r:id="rId37"/>
    <p:sldId id="616" r:id="rId38"/>
    <p:sldId id="449" r:id="rId39"/>
    <p:sldId id="546" r:id="rId40"/>
    <p:sldId id="498" r:id="rId41"/>
    <p:sldId id="529" r:id="rId42"/>
    <p:sldId id="729" r:id="rId43"/>
    <p:sldId id="587" r:id="rId44"/>
    <p:sldId id="584" r:id="rId45"/>
    <p:sldId id="748" r:id="rId46"/>
    <p:sldId id="802" r:id="rId47"/>
    <p:sldId id="672" r:id="rId48"/>
    <p:sldId id="806" r:id="rId49"/>
    <p:sldId id="425" r:id="rId50"/>
    <p:sldId id="762" r:id="rId51"/>
    <p:sldId id="763" r:id="rId52"/>
    <p:sldId id="318" r:id="rId53"/>
    <p:sldId id="592" r:id="rId54"/>
    <p:sldId id="764" r:id="rId55"/>
    <p:sldId id="807" r:id="rId56"/>
    <p:sldId id="812" r:id="rId57"/>
    <p:sldId id="813" r:id="rId58"/>
    <p:sldId id="815" r:id="rId59"/>
    <p:sldId id="797" r:id="rId60"/>
    <p:sldId id="626" r:id="rId61"/>
    <p:sldId id="789" r:id="rId62"/>
    <p:sldId id="714" r:id="rId63"/>
    <p:sldId id="798" r:id="rId64"/>
    <p:sldId id="265" r:id="rId65"/>
    <p:sldId id="749" r:id="rId66"/>
    <p:sldId id="424" r:id="rId67"/>
    <p:sldId id="792" r:id="rId68"/>
    <p:sldId id="81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7"/>
            <p14:sldId id="408"/>
            <p14:sldId id="787"/>
            <p14:sldId id="746"/>
            <p14:sldId id="790"/>
            <p14:sldId id="794"/>
            <p14:sldId id="298"/>
            <p14:sldId id="717"/>
            <p14:sldId id="323"/>
            <p14:sldId id="817"/>
            <p14:sldId id="818"/>
            <p14:sldId id="795"/>
            <p14:sldId id="311"/>
            <p14:sldId id="750"/>
            <p14:sldId id="800"/>
            <p14:sldId id="796"/>
            <p14:sldId id="314"/>
            <p14:sldId id="312"/>
            <p14:sldId id="313"/>
            <p14:sldId id="799"/>
            <p14:sldId id="560"/>
            <p14:sldId id="745"/>
            <p14:sldId id="713"/>
            <p14:sldId id="779"/>
            <p14:sldId id="721"/>
            <p14:sldId id="808"/>
            <p14:sldId id="668"/>
            <p14:sldId id="782"/>
            <p14:sldId id="660"/>
            <p14:sldId id="801"/>
            <p14:sldId id="814"/>
            <p14:sldId id="576"/>
            <p14:sldId id="316"/>
            <p14:sldId id="616"/>
            <p14:sldId id="449"/>
            <p14:sldId id="546"/>
            <p14:sldId id="498"/>
            <p14:sldId id="529"/>
            <p14:sldId id="729"/>
            <p14:sldId id="587"/>
            <p14:sldId id="584"/>
            <p14:sldId id="748"/>
            <p14:sldId id="802"/>
            <p14:sldId id="672"/>
            <p14:sldId id="806"/>
            <p14:sldId id="425"/>
            <p14:sldId id="762"/>
            <p14:sldId id="763"/>
            <p14:sldId id="318"/>
            <p14:sldId id="592"/>
            <p14:sldId id="764"/>
            <p14:sldId id="807"/>
            <p14:sldId id="812"/>
            <p14:sldId id="813"/>
            <p14:sldId id="815"/>
            <p14:sldId id="797"/>
            <p14:sldId id="626"/>
            <p14:sldId id="789"/>
            <p14:sldId id="714"/>
            <p14:sldId id="798"/>
            <p14:sldId id="265"/>
            <p14:sldId id="749"/>
            <p14:sldId id="424"/>
            <p14:sldId id="792"/>
            <p14:sldId id="816"/>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7E0535-0D5D-0700-0FF8-B1D3F577417C}" name="Sweetnam, Victoria Isabel" initials="SVI"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F67FB8-62B4-BC94-19DC-AEE9ED817862}" v="505" dt="2026-03-09T19:36:44.993"/>
    <p1510:client id="{3ACE7680-A1FC-858D-2B90-0BB26F893BD6}" v="1271" dt="2026-03-10T19:11:04.872"/>
    <p1510:client id="{6EC5F123-7E75-9F00-94D1-7B7DEE873793}" v="19" dt="2026-03-11T00:36:01.346"/>
    <p1510:client id="{BBF951F9-4A38-9500-B529-751916AAB030}" v="224" dt="2026-03-10T01:38:40.611"/>
    <p1510:client id="{CF010A24-C358-B2F0-FC09-1D97D85C32EF}" v="367" dt="2026-03-11T02:12:31.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26"/>
    <p:restoredTop sz="94567"/>
  </p:normalViewPr>
  <p:slideViewPr>
    <p:cSldViewPr snapToGrid="0">
      <p:cViewPr>
        <p:scale>
          <a:sx n="114" d="100"/>
          <a:sy n="114" d="100"/>
        </p:scale>
        <p:origin x="224" y="288"/>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EB13AF17-1511-53DC-3946-31C62E51A756}"/>
    <pc:docChg chg="addSld delSld modSld sldOrd modSection">
      <pc:chgData name="Depew, Rebekka Elizabeth-Marie" userId="S::rdepew@emory.edu::cf6e0bbe-e50b-426b-a19d-7a0b45bc787e" providerId="AD" clId="Web-{EB13AF17-1511-53DC-3946-31C62E51A756}" dt="2026-03-09T00:03:17.411" v="1054"/>
      <pc:docMkLst>
        <pc:docMk/>
      </pc:docMkLst>
      <pc:sldChg chg="modSp add del ord">
        <pc:chgData name="Depew, Rebekka Elizabeth-Marie" userId="S::rdepew@emory.edu::cf6e0bbe-e50b-426b-a19d-7a0b45bc787e" providerId="AD" clId="Web-{EB13AF17-1511-53DC-3946-31C62E51A756}" dt="2026-03-08T23:24:46.276" v="603" actId="14100"/>
        <pc:sldMkLst>
          <pc:docMk/>
          <pc:sldMk cId="3959890576" sldId="265"/>
        </pc:sldMkLst>
        <pc:spChg chg="mod">
          <ac:chgData name="Depew, Rebekka Elizabeth-Marie" userId="S::rdepew@emory.edu::cf6e0bbe-e50b-426b-a19d-7a0b45bc787e" providerId="AD" clId="Web-{EB13AF17-1511-53DC-3946-31C62E51A756}" dt="2026-03-08T23:24:46.276" v="603" actId="14100"/>
          <ac:spMkLst>
            <pc:docMk/>
            <pc:sldMk cId="3959890576" sldId="265"/>
            <ac:spMk id="3" creationId="{00000000-0000-0000-0000-000000000000}"/>
          </ac:spMkLst>
        </pc:spChg>
      </pc:sldChg>
      <pc:sldChg chg="modSp">
        <pc:chgData name="Depew, Rebekka Elizabeth-Marie" userId="S::rdepew@emory.edu::cf6e0bbe-e50b-426b-a19d-7a0b45bc787e" providerId="AD" clId="Web-{EB13AF17-1511-53DC-3946-31C62E51A756}" dt="2026-03-08T23:28:20.850" v="668" actId="1076"/>
        <pc:sldMkLst>
          <pc:docMk/>
          <pc:sldMk cId="4103206885" sldId="298"/>
        </pc:sldMkLst>
        <pc:spChg chg="mod">
          <ac:chgData name="Depew, Rebekka Elizabeth-Marie" userId="S::rdepew@emory.edu::cf6e0bbe-e50b-426b-a19d-7a0b45bc787e" providerId="AD" clId="Web-{EB13AF17-1511-53DC-3946-31C62E51A756}" dt="2026-03-08T23:28:20.819" v="667" actId="1076"/>
          <ac:spMkLst>
            <pc:docMk/>
            <pc:sldMk cId="4103206885" sldId="298"/>
            <ac:spMk id="2" creationId="{00000000-0000-0000-0000-000000000000}"/>
          </ac:spMkLst>
        </pc:spChg>
        <pc:spChg chg="mod">
          <ac:chgData name="Depew, Rebekka Elizabeth-Marie" userId="S::rdepew@emory.edu::cf6e0bbe-e50b-426b-a19d-7a0b45bc787e" providerId="AD" clId="Web-{EB13AF17-1511-53DC-3946-31C62E51A756}" dt="2026-03-08T23:27:56.271" v="662" actId="1076"/>
          <ac:spMkLst>
            <pc:docMk/>
            <pc:sldMk cId="4103206885" sldId="298"/>
            <ac:spMk id="4" creationId="{00000000-0000-0000-0000-000000000000}"/>
          </ac:spMkLst>
        </pc:spChg>
        <pc:spChg chg="mod">
          <ac:chgData name="Depew, Rebekka Elizabeth-Marie" userId="S::rdepew@emory.edu::cf6e0bbe-e50b-426b-a19d-7a0b45bc787e" providerId="AD" clId="Web-{EB13AF17-1511-53DC-3946-31C62E51A756}" dt="2026-03-08T23:28:20.850" v="668" actId="1076"/>
          <ac:spMkLst>
            <pc:docMk/>
            <pc:sldMk cId="4103206885" sldId="298"/>
            <ac:spMk id="6" creationId="{00000000-0000-0000-0000-000000000000}"/>
          </ac:spMkLst>
        </pc:spChg>
      </pc:sldChg>
      <pc:sldChg chg="delSp modSp add del ord">
        <pc:chgData name="Depew, Rebekka Elizabeth-Marie" userId="S::rdepew@emory.edu::cf6e0bbe-e50b-426b-a19d-7a0b45bc787e" providerId="AD" clId="Web-{EB13AF17-1511-53DC-3946-31C62E51A756}" dt="2026-03-08T23:31:01.792" v="785"/>
        <pc:sldMkLst>
          <pc:docMk/>
          <pc:sldMk cId="3698008822" sldId="311"/>
        </pc:sldMkLst>
        <pc:spChg chg="mod">
          <ac:chgData name="Depew, Rebekka Elizabeth-Marie" userId="S::rdepew@emory.edu::cf6e0bbe-e50b-426b-a19d-7a0b45bc787e" providerId="AD" clId="Web-{EB13AF17-1511-53DC-3946-31C62E51A756}" dt="2026-03-08T23:30:59.902" v="784"/>
          <ac:spMkLst>
            <pc:docMk/>
            <pc:sldMk cId="3698008822" sldId="311"/>
            <ac:spMk id="3" creationId="{00000000-0000-0000-0000-000000000000}"/>
          </ac:spMkLst>
        </pc:spChg>
        <pc:spChg chg="mod">
          <ac:chgData name="Depew, Rebekka Elizabeth-Marie" userId="S::rdepew@emory.edu::cf6e0bbe-e50b-426b-a19d-7a0b45bc787e" providerId="AD" clId="Web-{EB13AF17-1511-53DC-3946-31C62E51A756}" dt="2026-03-08T23:30:44.480" v="781" actId="20577"/>
          <ac:spMkLst>
            <pc:docMk/>
            <pc:sldMk cId="3698008822" sldId="311"/>
            <ac:spMk id="7" creationId="{86A95312-36F1-E0C2-2FBC-86C70839D273}"/>
          </ac:spMkLst>
        </pc:spChg>
      </pc:sldChg>
      <pc:sldChg chg="modSp add del ord">
        <pc:chgData name="Depew, Rebekka Elizabeth-Marie" userId="S::rdepew@emory.edu::cf6e0bbe-e50b-426b-a19d-7a0b45bc787e" providerId="AD" clId="Web-{EB13AF17-1511-53DC-3946-31C62E51A756}" dt="2026-03-08T23:33:04.311" v="822"/>
        <pc:sldMkLst>
          <pc:docMk/>
          <pc:sldMk cId="774969676" sldId="312"/>
        </pc:sldMkLst>
        <pc:spChg chg="mod">
          <ac:chgData name="Depew, Rebekka Elizabeth-Marie" userId="S::rdepew@emory.edu::cf6e0bbe-e50b-426b-a19d-7a0b45bc787e" providerId="AD" clId="Web-{EB13AF17-1511-53DC-3946-31C62E51A756}" dt="2026-03-08T23:33:04.311" v="822"/>
          <ac:spMkLst>
            <pc:docMk/>
            <pc:sldMk cId="774969676" sldId="312"/>
            <ac:spMk id="4" creationId="{00000000-0000-0000-0000-000000000000}"/>
          </ac:spMkLst>
        </pc:spChg>
      </pc:sldChg>
      <pc:sldChg chg="modSp add del ord">
        <pc:chgData name="Depew, Rebekka Elizabeth-Marie" userId="S::rdepew@emory.edu::cf6e0bbe-e50b-426b-a19d-7a0b45bc787e" providerId="AD" clId="Web-{EB13AF17-1511-53DC-3946-31C62E51A756}" dt="2026-03-08T23:37:42.712" v="914" actId="20577"/>
        <pc:sldMkLst>
          <pc:docMk/>
          <pc:sldMk cId="1052871146" sldId="313"/>
        </pc:sldMkLst>
        <pc:spChg chg="mod">
          <ac:chgData name="Depew, Rebekka Elizabeth-Marie" userId="S::rdepew@emory.edu::cf6e0bbe-e50b-426b-a19d-7a0b45bc787e" providerId="AD" clId="Web-{EB13AF17-1511-53DC-3946-31C62E51A756}" dt="2026-03-08T23:33:15.389" v="825" actId="20577"/>
          <ac:spMkLst>
            <pc:docMk/>
            <pc:sldMk cId="1052871146" sldId="313"/>
            <ac:spMk id="4" creationId="{00000000-0000-0000-0000-000000000000}"/>
          </ac:spMkLst>
        </pc:spChg>
        <pc:graphicFrameChg chg="mod modGraphic">
          <ac:chgData name="Depew, Rebekka Elizabeth-Marie" userId="S::rdepew@emory.edu::cf6e0bbe-e50b-426b-a19d-7a0b45bc787e" providerId="AD" clId="Web-{EB13AF17-1511-53DC-3946-31C62E51A756}" dt="2026-03-08T23:37:42.712" v="914" actId="20577"/>
          <ac:graphicFrameMkLst>
            <pc:docMk/>
            <pc:sldMk cId="1052871146" sldId="313"/>
            <ac:graphicFrameMk id="9" creationId="{00000000-0000-0000-0000-000000000000}"/>
          </ac:graphicFrameMkLst>
        </pc:graphicFrameChg>
      </pc:sldChg>
      <pc:sldChg chg="addSp delSp modSp ord">
        <pc:chgData name="Depew, Rebekka Elizabeth-Marie" userId="S::rdepew@emory.edu::cf6e0bbe-e50b-426b-a19d-7a0b45bc787e" providerId="AD" clId="Web-{EB13AF17-1511-53DC-3946-31C62E51A756}" dt="2026-03-08T23:33:08.373" v="823" actId="20577"/>
        <pc:sldMkLst>
          <pc:docMk/>
          <pc:sldMk cId="3772776135" sldId="314"/>
        </pc:sldMkLst>
        <pc:spChg chg="mod">
          <ac:chgData name="Depew, Rebekka Elizabeth-Marie" userId="S::rdepew@emory.edu::cf6e0bbe-e50b-426b-a19d-7a0b45bc787e" providerId="AD" clId="Web-{EB13AF17-1511-53DC-3946-31C62E51A756}" dt="2026-03-08T23:32:37.248" v="819" actId="20577"/>
          <ac:spMkLst>
            <pc:docMk/>
            <pc:sldMk cId="3772776135" sldId="314"/>
            <ac:spMk id="2" creationId="{00000000-0000-0000-0000-000000000000}"/>
          </ac:spMkLst>
        </pc:spChg>
        <pc:spChg chg="mod">
          <ac:chgData name="Depew, Rebekka Elizabeth-Marie" userId="S::rdepew@emory.edu::cf6e0bbe-e50b-426b-a19d-7a0b45bc787e" providerId="AD" clId="Web-{EB13AF17-1511-53DC-3946-31C62E51A756}" dt="2026-03-08T23:33:08.373" v="823" actId="20577"/>
          <ac:spMkLst>
            <pc:docMk/>
            <pc:sldMk cId="3772776135" sldId="314"/>
            <ac:spMk id="4" creationId="{00000000-0000-0000-0000-000000000000}"/>
          </ac:spMkLst>
        </pc:spChg>
      </pc:sldChg>
      <pc:sldChg chg="ord">
        <pc:chgData name="Depew, Rebekka Elizabeth-Marie" userId="S::rdepew@emory.edu::cf6e0bbe-e50b-426b-a19d-7a0b45bc787e" providerId="AD" clId="Web-{EB13AF17-1511-53DC-3946-31C62E51A756}" dt="2026-03-08T23:14:40.785" v="407"/>
        <pc:sldMkLst>
          <pc:docMk/>
          <pc:sldMk cId="2923391124" sldId="316"/>
        </pc:sldMkLst>
      </pc:sldChg>
      <pc:sldChg chg="delSp modSp ord">
        <pc:chgData name="Depew, Rebekka Elizabeth-Marie" userId="S::rdepew@emory.edu::cf6e0bbe-e50b-426b-a19d-7a0b45bc787e" providerId="AD" clId="Web-{EB13AF17-1511-53DC-3946-31C62E51A756}" dt="2026-03-08T23:30:01.275" v="681" actId="1076"/>
        <pc:sldMkLst>
          <pc:docMk/>
          <pc:sldMk cId="2822777560" sldId="323"/>
        </pc:sldMkLst>
        <pc:spChg chg="mod">
          <ac:chgData name="Depew, Rebekka Elizabeth-Marie" userId="S::rdepew@emory.edu::cf6e0bbe-e50b-426b-a19d-7a0b45bc787e" providerId="AD" clId="Web-{EB13AF17-1511-53DC-3946-31C62E51A756}" dt="2026-03-08T23:30:01.275" v="681" actId="1076"/>
          <ac:spMkLst>
            <pc:docMk/>
            <pc:sldMk cId="2822777560" sldId="323"/>
            <ac:spMk id="2" creationId="{00000000-0000-0000-0000-000000000000}"/>
          </ac:spMkLst>
        </pc:spChg>
        <pc:spChg chg="mod">
          <ac:chgData name="Depew, Rebekka Elizabeth-Marie" userId="S::rdepew@emory.edu::cf6e0bbe-e50b-426b-a19d-7a0b45bc787e" providerId="AD" clId="Web-{EB13AF17-1511-53DC-3946-31C62E51A756}" dt="2026-03-08T23:29:49.337" v="677"/>
          <ac:spMkLst>
            <pc:docMk/>
            <pc:sldMk cId="2822777560" sldId="323"/>
            <ac:spMk id="4" creationId="{00000000-0000-0000-0000-000000000000}"/>
          </ac:spMkLst>
        </pc:spChg>
      </pc:sldChg>
      <pc:sldChg chg="delSp modSp">
        <pc:chgData name="Depew, Rebekka Elizabeth-Marie" userId="S::rdepew@emory.edu::cf6e0bbe-e50b-426b-a19d-7a0b45bc787e" providerId="AD" clId="Web-{EB13AF17-1511-53DC-3946-31C62E51A756}" dt="2026-03-08T18:49:50.732" v="88" actId="1076"/>
        <pc:sldMkLst>
          <pc:docMk/>
          <pc:sldMk cId="2347674218" sldId="424"/>
        </pc:sldMkLst>
        <pc:spChg chg="mod">
          <ac:chgData name="Depew, Rebekka Elizabeth-Marie" userId="S::rdepew@emory.edu::cf6e0bbe-e50b-426b-a19d-7a0b45bc787e" providerId="AD" clId="Web-{EB13AF17-1511-53DC-3946-31C62E51A756}" dt="2026-03-08T18:49:46.373" v="87" actId="20577"/>
          <ac:spMkLst>
            <pc:docMk/>
            <pc:sldMk cId="2347674218" sldId="424"/>
            <ac:spMk id="5" creationId="{3784942B-55E3-561B-D9B8-D44C2970987F}"/>
          </ac:spMkLst>
        </pc:spChg>
      </pc:sldChg>
      <pc:sldChg chg="delSp modSp ord">
        <pc:chgData name="Depew, Rebekka Elizabeth-Marie" userId="S::rdepew@emory.edu::cf6e0bbe-e50b-426b-a19d-7a0b45bc787e" providerId="AD" clId="Web-{EB13AF17-1511-53DC-3946-31C62E51A756}" dt="2026-03-08T23:38:05.806" v="918" actId="14100"/>
        <pc:sldMkLst>
          <pc:docMk/>
          <pc:sldMk cId="736738175" sldId="560"/>
        </pc:sldMkLst>
        <pc:spChg chg="mod">
          <ac:chgData name="Depew, Rebekka Elizabeth-Marie" userId="S::rdepew@emory.edu::cf6e0bbe-e50b-426b-a19d-7a0b45bc787e" providerId="AD" clId="Web-{EB13AF17-1511-53DC-3946-31C62E51A756}" dt="2026-03-08T23:38:05.806" v="918" actId="14100"/>
          <ac:spMkLst>
            <pc:docMk/>
            <pc:sldMk cId="736738175" sldId="560"/>
            <ac:spMk id="2" creationId="{00000000-0000-0000-0000-000000000000}"/>
          </ac:spMkLst>
        </pc:spChg>
      </pc:sldChg>
      <pc:sldChg chg="delSp modSp">
        <pc:chgData name="Depew, Rebekka Elizabeth-Marie" userId="S::rdepew@emory.edu::cf6e0bbe-e50b-426b-a19d-7a0b45bc787e" providerId="AD" clId="Web-{EB13AF17-1511-53DC-3946-31C62E51A756}" dt="2026-03-08T23:22:55.166" v="585" actId="20577"/>
        <pc:sldMkLst>
          <pc:docMk/>
          <pc:sldMk cId="3192616730" sldId="626"/>
        </pc:sldMkLst>
        <pc:spChg chg="mod">
          <ac:chgData name="Depew, Rebekka Elizabeth-Marie" userId="S::rdepew@emory.edu::cf6e0bbe-e50b-426b-a19d-7a0b45bc787e" providerId="AD" clId="Web-{EB13AF17-1511-53DC-3946-31C62E51A756}" dt="2026-03-08T23:22:55.166" v="585" actId="20577"/>
          <ac:spMkLst>
            <pc:docMk/>
            <pc:sldMk cId="3192616730" sldId="626"/>
            <ac:spMk id="7" creationId="{00000000-0000-0000-0000-000000000000}"/>
          </ac:spMkLst>
        </pc:spChg>
      </pc:sldChg>
      <pc:sldChg chg="ord">
        <pc:chgData name="Depew, Rebekka Elizabeth-Marie" userId="S::rdepew@emory.edu::cf6e0bbe-e50b-426b-a19d-7a0b45bc787e" providerId="AD" clId="Web-{EB13AF17-1511-53DC-3946-31C62E51A756}" dt="2026-03-08T23:14:14.206" v="400"/>
        <pc:sldMkLst>
          <pc:docMk/>
          <pc:sldMk cId="1522049697" sldId="660"/>
        </pc:sldMkLst>
      </pc:sldChg>
      <pc:sldChg chg="modSp ord">
        <pc:chgData name="Depew, Rebekka Elizabeth-Marie" userId="S::rdepew@emory.edu::cf6e0bbe-e50b-426b-a19d-7a0b45bc787e" providerId="AD" clId="Web-{EB13AF17-1511-53DC-3946-31C62E51A756}" dt="2026-03-08T23:42:00.514" v="973" actId="1076"/>
        <pc:sldMkLst>
          <pc:docMk/>
          <pc:sldMk cId="2981518837" sldId="668"/>
        </pc:sldMkLst>
        <pc:spChg chg="mod">
          <ac:chgData name="Depew, Rebekka Elizabeth-Marie" userId="S::rdepew@emory.edu::cf6e0bbe-e50b-426b-a19d-7a0b45bc787e" providerId="AD" clId="Web-{EB13AF17-1511-53DC-3946-31C62E51A756}" dt="2026-03-08T23:42:00.514" v="973" actId="1076"/>
          <ac:spMkLst>
            <pc:docMk/>
            <pc:sldMk cId="2981518837" sldId="668"/>
            <ac:spMk id="3" creationId="{D1785AEB-F586-F467-B912-E8094C52FEEE}"/>
          </ac:spMkLst>
        </pc:spChg>
      </pc:sldChg>
      <pc:sldChg chg="modSp add del ord">
        <pc:chgData name="Depew, Rebekka Elizabeth-Marie" userId="S::rdepew@emory.edu::cf6e0bbe-e50b-426b-a19d-7a0b45bc787e" providerId="AD" clId="Web-{EB13AF17-1511-53DC-3946-31C62E51A756}" dt="2026-03-08T23:40:32.559" v="967" actId="1076"/>
        <pc:sldMkLst>
          <pc:docMk/>
          <pc:sldMk cId="724224023" sldId="713"/>
        </pc:sldMkLst>
        <pc:spChg chg="mod">
          <ac:chgData name="Depew, Rebekka Elizabeth-Marie" userId="S::rdepew@emory.edu::cf6e0bbe-e50b-426b-a19d-7a0b45bc787e" providerId="AD" clId="Web-{EB13AF17-1511-53DC-3946-31C62E51A756}" dt="2026-03-08T23:40:32.559" v="967" actId="1076"/>
          <ac:spMkLst>
            <pc:docMk/>
            <pc:sldMk cId="724224023" sldId="713"/>
            <ac:spMk id="2" creationId="{00000000-0000-0000-0000-000000000000}"/>
          </ac:spMkLst>
        </pc:spChg>
        <pc:spChg chg="mod">
          <ac:chgData name="Depew, Rebekka Elizabeth-Marie" userId="S::rdepew@emory.edu::cf6e0bbe-e50b-426b-a19d-7a0b45bc787e" providerId="AD" clId="Web-{EB13AF17-1511-53DC-3946-31C62E51A756}" dt="2026-03-08T23:40:08.184" v="960" actId="20577"/>
          <ac:spMkLst>
            <pc:docMk/>
            <pc:sldMk cId="724224023" sldId="713"/>
            <ac:spMk id="4" creationId="{00000000-0000-0000-0000-000000000000}"/>
          </ac:spMkLst>
        </pc:spChg>
      </pc:sldChg>
      <pc:sldChg chg="delSp modSp">
        <pc:chgData name="Depew, Rebekka Elizabeth-Marie" userId="S::rdepew@emory.edu::cf6e0bbe-e50b-426b-a19d-7a0b45bc787e" providerId="AD" clId="Web-{EB13AF17-1511-53DC-3946-31C62E51A756}" dt="2026-03-08T23:24:32.073" v="602" actId="20577"/>
        <pc:sldMkLst>
          <pc:docMk/>
          <pc:sldMk cId="2999611990" sldId="714"/>
        </pc:sldMkLst>
        <pc:spChg chg="mod">
          <ac:chgData name="Depew, Rebekka Elizabeth-Marie" userId="S::rdepew@emory.edu::cf6e0bbe-e50b-426b-a19d-7a0b45bc787e" providerId="AD" clId="Web-{EB13AF17-1511-53DC-3946-31C62E51A756}" dt="2026-03-08T23:24:32.073" v="602" actId="20577"/>
          <ac:spMkLst>
            <pc:docMk/>
            <pc:sldMk cId="2999611990" sldId="714"/>
            <ac:spMk id="2" creationId="{280E6D05-75EE-059E-22AB-68ADF929A13D}"/>
          </ac:spMkLst>
        </pc:spChg>
        <pc:spChg chg="mod">
          <ac:chgData name="Depew, Rebekka Elizabeth-Marie" userId="S::rdepew@emory.edu::cf6e0bbe-e50b-426b-a19d-7a0b45bc787e" providerId="AD" clId="Web-{EB13AF17-1511-53DC-3946-31C62E51A756}" dt="2026-03-08T23:24:12.948" v="600" actId="20577"/>
          <ac:spMkLst>
            <pc:docMk/>
            <pc:sldMk cId="2999611990" sldId="714"/>
            <ac:spMk id="4" creationId="{7F6BBE2A-9E5D-D4F8-6C77-6DEEEC35B16C}"/>
          </ac:spMkLst>
        </pc:spChg>
      </pc:sldChg>
      <pc:sldChg chg="delSp modSp ord">
        <pc:chgData name="Depew, Rebekka Elizabeth-Marie" userId="S::rdepew@emory.edu::cf6e0bbe-e50b-426b-a19d-7a0b45bc787e" providerId="AD" clId="Web-{EB13AF17-1511-53DC-3946-31C62E51A756}" dt="2026-03-08T23:29:34.556" v="676"/>
        <pc:sldMkLst>
          <pc:docMk/>
          <pc:sldMk cId="2461896215" sldId="717"/>
        </pc:sldMkLst>
        <pc:spChg chg="mod">
          <ac:chgData name="Depew, Rebekka Elizabeth-Marie" userId="S::rdepew@emory.edu::cf6e0bbe-e50b-426b-a19d-7a0b45bc787e" providerId="AD" clId="Web-{EB13AF17-1511-53DC-3946-31C62E51A756}" dt="2026-03-08T23:26:50.096" v="647"/>
          <ac:spMkLst>
            <pc:docMk/>
            <pc:sldMk cId="2461896215" sldId="717"/>
            <ac:spMk id="2" creationId="{00000000-0000-0000-0000-000000000000}"/>
          </ac:spMkLst>
        </pc:spChg>
        <pc:spChg chg="mod">
          <ac:chgData name="Depew, Rebekka Elizabeth-Marie" userId="S::rdepew@emory.edu::cf6e0bbe-e50b-426b-a19d-7a0b45bc787e" providerId="AD" clId="Web-{EB13AF17-1511-53DC-3946-31C62E51A756}" dt="2026-03-08T23:26:50.049" v="646"/>
          <ac:spMkLst>
            <pc:docMk/>
            <pc:sldMk cId="2461896215" sldId="717"/>
            <ac:spMk id="4" creationId="{00000000-0000-0000-0000-000000000000}"/>
          </ac:spMkLst>
        </pc:spChg>
      </pc:sldChg>
      <pc:sldChg chg="delSp modSp ord">
        <pc:chgData name="Depew, Rebekka Elizabeth-Marie" userId="S::rdepew@emory.edu::cf6e0bbe-e50b-426b-a19d-7a0b45bc787e" providerId="AD" clId="Web-{EB13AF17-1511-53DC-3946-31C62E51A756}" dt="2026-03-08T23:39:35.746" v="955"/>
        <pc:sldMkLst>
          <pc:docMk/>
          <pc:sldMk cId="2574136155" sldId="721"/>
        </pc:sldMkLst>
        <pc:spChg chg="mod">
          <ac:chgData name="Depew, Rebekka Elizabeth-Marie" userId="S::rdepew@emory.edu::cf6e0bbe-e50b-426b-a19d-7a0b45bc787e" providerId="AD" clId="Web-{EB13AF17-1511-53DC-3946-31C62E51A756}" dt="2026-03-08T23:39:13.792" v="954" actId="1076"/>
          <ac:spMkLst>
            <pc:docMk/>
            <pc:sldMk cId="2574136155" sldId="721"/>
            <ac:spMk id="2" creationId="{583206A5-5B0E-A325-B72B-FD45425A11CA}"/>
          </ac:spMkLst>
        </pc:spChg>
        <pc:spChg chg="mod">
          <ac:chgData name="Depew, Rebekka Elizabeth-Marie" userId="S::rdepew@emory.edu::cf6e0bbe-e50b-426b-a19d-7a0b45bc787e" providerId="AD" clId="Web-{EB13AF17-1511-53DC-3946-31C62E51A756}" dt="2026-03-08T23:39:06.479" v="952" actId="1076"/>
          <ac:spMkLst>
            <pc:docMk/>
            <pc:sldMk cId="2574136155" sldId="721"/>
            <ac:spMk id="3" creationId="{92A821FD-F55E-6E9F-C721-AEC496F1745D}"/>
          </ac:spMkLst>
        </pc:spChg>
        <pc:spChg chg="mod">
          <ac:chgData name="Depew, Rebekka Elizabeth-Marie" userId="S::rdepew@emory.edu::cf6e0bbe-e50b-426b-a19d-7a0b45bc787e" providerId="AD" clId="Web-{EB13AF17-1511-53DC-3946-31C62E51A756}" dt="2026-03-08T23:39:09.761" v="953" actId="1076"/>
          <ac:spMkLst>
            <pc:docMk/>
            <pc:sldMk cId="2574136155" sldId="721"/>
            <ac:spMk id="6" creationId="{314BDC83-80E8-996E-F728-C86D0E068E56}"/>
          </ac:spMkLst>
        </pc:spChg>
        <pc:spChg chg="mod">
          <ac:chgData name="Depew, Rebekka Elizabeth-Marie" userId="S::rdepew@emory.edu::cf6e0bbe-e50b-426b-a19d-7a0b45bc787e" providerId="AD" clId="Web-{EB13AF17-1511-53DC-3946-31C62E51A756}" dt="2026-03-08T23:38:56.807" v="950" actId="1076"/>
          <ac:spMkLst>
            <pc:docMk/>
            <pc:sldMk cId="2574136155" sldId="721"/>
            <ac:spMk id="7" creationId="{4DC6AB9C-188C-6530-0EA9-39E18900D0BA}"/>
          </ac:spMkLst>
        </pc:spChg>
      </pc:sldChg>
      <pc:sldChg chg="modSp ord">
        <pc:chgData name="Depew, Rebekka Elizabeth-Marie" userId="S::rdepew@emory.edu::cf6e0bbe-e50b-426b-a19d-7a0b45bc787e" providerId="AD" clId="Web-{EB13AF17-1511-53DC-3946-31C62E51A756}" dt="2026-03-08T23:37:21.149" v="906" actId="1076"/>
        <pc:sldMkLst>
          <pc:docMk/>
          <pc:sldMk cId="4076772630" sldId="745"/>
        </pc:sldMkLst>
        <pc:spChg chg="mod">
          <ac:chgData name="Depew, Rebekka Elizabeth-Marie" userId="S::rdepew@emory.edu::cf6e0bbe-e50b-426b-a19d-7a0b45bc787e" providerId="AD" clId="Web-{EB13AF17-1511-53DC-3946-31C62E51A756}" dt="2026-03-08T23:37:21.149" v="906" actId="1076"/>
          <ac:spMkLst>
            <pc:docMk/>
            <pc:sldMk cId="4076772630" sldId="745"/>
            <ac:spMk id="3" creationId="{A6DF76D6-641B-6B7C-5277-715E2961A2AF}"/>
          </ac:spMkLst>
        </pc:spChg>
      </pc:sldChg>
      <pc:sldChg chg="ord">
        <pc:chgData name="Depew, Rebekka Elizabeth-Marie" userId="S::rdepew@emory.edu::cf6e0bbe-e50b-426b-a19d-7a0b45bc787e" providerId="AD" clId="Web-{EB13AF17-1511-53DC-3946-31C62E51A756}" dt="2026-03-08T23:25:12.840" v="605"/>
        <pc:sldMkLst>
          <pc:docMk/>
          <pc:sldMk cId="955787646" sldId="746"/>
        </pc:sldMkLst>
      </pc:sldChg>
      <pc:sldChg chg="delSp modSp">
        <pc:chgData name="Depew, Rebekka Elizabeth-Marie" userId="S::rdepew@emory.edu::cf6e0bbe-e50b-426b-a19d-7a0b45bc787e" providerId="AD" clId="Web-{EB13AF17-1511-53DC-3946-31C62E51A756}" dt="2026-03-08T23:24:52.558" v="604" actId="14100"/>
        <pc:sldMkLst>
          <pc:docMk/>
          <pc:sldMk cId="2223228701" sldId="749"/>
        </pc:sldMkLst>
        <pc:spChg chg="mod">
          <ac:chgData name="Depew, Rebekka Elizabeth-Marie" userId="S::rdepew@emory.edu::cf6e0bbe-e50b-426b-a19d-7a0b45bc787e" providerId="AD" clId="Web-{EB13AF17-1511-53DC-3946-31C62E51A756}" dt="2026-03-08T23:24:52.558" v="604" actId="14100"/>
          <ac:spMkLst>
            <pc:docMk/>
            <pc:sldMk cId="2223228701" sldId="749"/>
            <ac:spMk id="2" creationId="{00000000-0000-0000-0000-000000000000}"/>
          </ac:spMkLst>
        </pc:spChg>
      </pc:sldChg>
      <pc:sldChg chg="addSp modSp ord">
        <pc:chgData name="Depew, Rebekka Elizabeth-Marie" userId="S::rdepew@emory.edu::cf6e0bbe-e50b-426b-a19d-7a0b45bc787e" providerId="AD" clId="Web-{EB13AF17-1511-53DC-3946-31C62E51A756}" dt="2026-03-08T23:31:56.559" v="799"/>
        <pc:sldMkLst>
          <pc:docMk/>
          <pc:sldMk cId="4002375562" sldId="750"/>
        </pc:sldMkLst>
        <pc:spChg chg="mod">
          <ac:chgData name="Depew, Rebekka Elizabeth-Marie" userId="S::rdepew@emory.edu::cf6e0bbe-e50b-426b-a19d-7a0b45bc787e" providerId="AD" clId="Web-{EB13AF17-1511-53DC-3946-31C62E51A756}" dt="2026-03-08T23:31:47.200" v="797" actId="20577"/>
          <ac:spMkLst>
            <pc:docMk/>
            <pc:sldMk cId="4002375562" sldId="750"/>
            <ac:spMk id="3" creationId="{9EABA743-C349-B283-1141-1268D7A45A14}"/>
          </ac:spMkLst>
        </pc:spChg>
        <pc:spChg chg="add mod">
          <ac:chgData name="Depew, Rebekka Elizabeth-Marie" userId="S::rdepew@emory.edu::cf6e0bbe-e50b-426b-a19d-7a0b45bc787e" providerId="AD" clId="Web-{EB13AF17-1511-53DC-3946-31C62E51A756}" dt="2026-03-08T23:31:25.106" v="788" actId="20577"/>
          <ac:spMkLst>
            <pc:docMk/>
            <pc:sldMk cId="4002375562" sldId="750"/>
            <ac:spMk id="6" creationId="{01C1B627-920F-D9AB-A581-F481DA766C01}"/>
          </ac:spMkLst>
        </pc:spChg>
      </pc:sldChg>
      <pc:sldChg chg="ord">
        <pc:chgData name="Depew, Rebekka Elizabeth-Marie" userId="S::rdepew@emory.edu::cf6e0bbe-e50b-426b-a19d-7a0b45bc787e" providerId="AD" clId="Web-{EB13AF17-1511-53DC-3946-31C62E51A756}" dt="2026-03-08T23:19:42.617" v="497"/>
        <pc:sldMkLst>
          <pc:docMk/>
          <pc:sldMk cId="3272819400" sldId="764"/>
        </pc:sldMkLst>
      </pc:sldChg>
      <pc:sldChg chg="modSp ord">
        <pc:chgData name="Depew, Rebekka Elizabeth-Marie" userId="S::rdepew@emory.edu::cf6e0bbe-e50b-426b-a19d-7a0b45bc787e" providerId="AD" clId="Web-{EB13AF17-1511-53DC-3946-31C62E51A756}" dt="2026-03-08T23:36:17.350" v="893" actId="1076"/>
        <pc:sldMkLst>
          <pc:docMk/>
          <pc:sldMk cId="2925527824" sldId="779"/>
        </pc:sldMkLst>
        <pc:picChg chg="mod">
          <ac:chgData name="Depew, Rebekka Elizabeth-Marie" userId="S::rdepew@emory.edu::cf6e0bbe-e50b-426b-a19d-7a0b45bc787e" providerId="AD" clId="Web-{EB13AF17-1511-53DC-3946-31C62E51A756}" dt="2026-03-08T23:36:17.350" v="893" actId="1076"/>
          <ac:picMkLst>
            <pc:docMk/>
            <pc:sldMk cId="2925527824" sldId="779"/>
            <ac:picMk id="5" creationId="{6C438CA2-22E1-3840-89EB-2F3B4DC5806F}"/>
          </ac:picMkLst>
        </pc:picChg>
      </pc:sldChg>
      <pc:sldChg chg="modSp ord">
        <pc:chgData name="Depew, Rebekka Elizabeth-Marie" userId="S::rdepew@emory.edu::cf6e0bbe-e50b-426b-a19d-7a0b45bc787e" providerId="AD" clId="Web-{EB13AF17-1511-53DC-3946-31C62E51A756}" dt="2026-03-09T00:03:12.426" v="1053" actId="20577"/>
        <pc:sldMkLst>
          <pc:docMk/>
          <pc:sldMk cId="1659560180" sldId="782"/>
        </pc:sldMkLst>
        <pc:spChg chg="mod">
          <ac:chgData name="Depew, Rebekka Elizabeth-Marie" userId="S::rdepew@emory.edu::cf6e0bbe-e50b-426b-a19d-7a0b45bc787e" providerId="AD" clId="Web-{EB13AF17-1511-53DC-3946-31C62E51A756}" dt="2026-03-09T00:03:12.426" v="1053" actId="20577"/>
          <ac:spMkLst>
            <pc:docMk/>
            <pc:sldMk cId="1659560180" sldId="782"/>
            <ac:spMk id="3" creationId="{00000000-0000-0000-0000-000000000000}"/>
          </ac:spMkLst>
        </pc:spChg>
      </pc:sldChg>
      <pc:sldChg chg="modSp mod setBg">
        <pc:chgData name="Depew, Rebekka Elizabeth-Marie" userId="S::rdepew@emory.edu::cf6e0bbe-e50b-426b-a19d-7a0b45bc787e" providerId="AD" clId="Web-{EB13AF17-1511-53DC-3946-31C62E51A756}" dt="2026-03-08T23:21:04.837" v="563" actId="1076"/>
        <pc:sldMkLst>
          <pc:docMk/>
          <pc:sldMk cId="2973260070" sldId="789"/>
        </pc:sldMkLst>
        <pc:spChg chg="mod">
          <ac:chgData name="Depew, Rebekka Elizabeth-Marie" userId="S::rdepew@emory.edu::cf6e0bbe-e50b-426b-a19d-7a0b45bc787e" providerId="AD" clId="Web-{EB13AF17-1511-53DC-3946-31C62E51A756}" dt="2026-03-08T23:21:03.431" v="519" actId="1076"/>
          <ac:spMkLst>
            <pc:docMk/>
            <pc:sldMk cId="2973260070" sldId="789"/>
            <ac:spMk id="51" creationId="{00000000-0000-0000-0000-000000000000}"/>
          </ac:spMkLst>
        </pc:spChg>
        <pc:spChg chg="mod">
          <ac:chgData name="Depew, Rebekka Elizabeth-Marie" userId="S::rdepew@emory.edu::cf6e0bbe-e50b-426b-a19d-7a0b45bc787e" providerId="AD" clId="Web-{EB13AF17-1511-53DC-3946-31C62E51A756}" dt="2026-03-08T23:21:03.446" v="520" actId="1076"/>
          <ac:spMkLst>
            <pc:docMk/>
            <pc:sldMk cId="2973260070" sldId="789"/>
            <ac:spMk id="52" creationId="{00000000-0000-0000-0000-000000000000}"/>
          </ac:spMkLst>
        </pc:spChg>
        <pc:spChg chg="mod">
          <ac:chgData name="Depew, Rebekka Elizabeth-Marie" userId="S::rdepew@emory.edu::cf6e0bbe-e50b-426b-a19d-7a0b45bc787e" providerId="AD" clId="Web-{EB13AF17-1511-53DC-3946-31C62E51A756}" dt="2026-03-08T23:21:03.509" v="521" actId="1076"/>
          <ac:spMkLst>
            <pc:docMk/>
            <pc:sldMk cId="2973260070" sldId="789"/>
            <ac:spMk id="53" creationId="{00000000-0000-0000-0000-000000000000}"/>
          </ac:spMkLst>
        </pc:spChg>
        <pc:spChg chg="mod">
          <ac:chgData name="Depew, Rebekka Elizabeth-Marie" userId="S::rdepew@emory.edu::cf6e0bbe-e50b-426b-a19d-7a0b45bc787e" providerId="AD" clId="Web-{EB13AF17-1511-53DC-3946-31C62E51A756}" dt="2026-03-08T23:21:03.556" v="522" actId="1076"/>
          <ac:spMkLst>
            <pc:docMk/>
            <pc:sldMk cId="2973260070" sldId="789"/>
            <ac:spMk id="54" creationId="{00000000-0000-0000-0000-000000000000}"/>
          </ac:spMkLst>
        </pc:spChg>
        <pc:spChg chg="mod">
          <ac:chgData name="Depew, Rebekka Elizabeth-Marie" userId="S::rdepew@emory.edu::cf6e0bbe-e50b-426b-a19d-7a0b45bc787e" providerId="AD" clId="Web-{EB13AF17-1511-53DC-3946-31C62E51A756}" dt="2026-03-08T23:21:03.571" v="523" actId="1076"/>
          <ac:spMkLst>
            <pc:docMk/>
            <pc:sldMk cId="2973260070" sldId="789"/>
            <ac:spMk id="55" creationId="{00000000-0000-0000-0000-000000000000}"/>
          </ac:spMkLst>
        </pc:spChg>
        <pc:spChg chg="mod">
          <ac:chgData name="Depew, Rebekka Elizabeth-Marie" userId="S::rdepew@emory.edu::cf6e0bbe-e50b-426b-a19d-7a0b45bc787e" providerId="AD" clId="Web-{EB13AF17-1511-53DC-3946-31C62E51A756}" dt="2026-03-08T23:21:03.602" v="524" actId="1076"/>
          <ac:spMkLst>
            <pc:docMk/>
            <pc:sldMk cId="2973260070" sldId="789"/>
            <ac:spMk id="56" creationId="{00000000-0000-0000-0000-000000000000}"/>
          </ac:spMkLst>
        </pc:spChg>
        <pc:spChg chg="mod">
          <ac:chgData name="Depew, Rebekka Elizabeth-Marie" userId="S::rdepew@emory.edu::cf6e0bbe-e50b-426b-a19d-7a0b45bc787e" providerId="AD" clId="Web-{EB13AF17-1511-53DC-3946-31C62E51A756}" dt="2026-03-08T23:21:03.634" v="525" actId="1076"/>
          <ac:spMkLst>
            <pc:docMk/>
            <pc:sldMk cId="2973260070" sldId="789"/>
            <ac:spMk id="57" creationId="{00000000-0000-0000-0000-000000000000}"/>
          </ac:spMkLst>
        </pc:spChg>
        <pc:spChg chg="mod">
          <ac:chgData name="Depew, Rebekka Elizabeth-Marie" userId="S::rdepew@emory.edu::cf6e0bbe-e50b-426b-a19d-7a0b45bc787e" providerId="AD" clId="Web-{EB13AF17-1511-53DC-3946-31C62E51A756}" dt="2026-03-08T23:21:03.712" v="526" actId="1076"/>
          <ac:spMkLst>
            <pc:docMk/>
            <pc:sldMk cId="2973260070" sldId="789"/>
            <ac:spMk id="58" creationId="{00000000-0000-0000-0000-000000000000}"/>
          </ac:spMkLst>
        </pc:spChg>
        <pc:spChg chg="mod">
          <ac:chgData name="Depew, Rebekka Elizabeth-Marie" userId="S::rdepew@emory.edu::cf6e0bbe-e50b-426b-a19d-7a0b45bc787e" providerId="AD" clId="Web-{EB13AF17-1511-53DC-3946-31C62E51A756}" dt="2026-03-08T23:21:03.931" v="532" actId="1076"/>
          <ac:spMkLst>
            <pc:docMk/>
            <pc:sldMk cId="2973260070" sldId="789"/>
            <ac:spMk id="64" creationId="{00000000-0000-0000-0000-000000000000}"/>
          </ac:spMkLst>
        </pc:spChg>
        <pc:spChg chg="mod">
          <ac:chgData name="Depew, Rebekka Elizabeth-Marie" userId="S::rdepew@emory.edu::cf6e0bbe-e50b-426b-a19d-7a0b45bc787e" providerId="AD" clId="Web-{EB13AF17-1511-53DC-3946-31C62E51A756}" dt="2026-03-08T23:21:04.087" v="537" actId="1076"/>
          <ac:spMkLst>
            <pc:docMk/>
            <pc:sldMk cId="2973260070" sldId="789"/>
            <ac:spMk id="69" creationId="{00000000-0000-0000-0000-000000000000}"/>
          </ac:spMkLst>
        </pc:spChg>
        <pc:spChg chg="mod">
          <ac:chgData name="Depew, Rebekka Elizabeth-Marie" userId="S::rdepew@emory.edu::cf6e0bbe-e50b-426b-a19d-7a0b45bc787e" providerId="AD" clId="Web-{EB13AF17-1511-53DC-3946-31C62E51A756}" dt="2026-03-08T23:21:04.134" v="539" actId="1076"/>
          <ac:spMkLst>
            <pc:docMk/>
            <pc:sldMk cId="2973260070" sldId="789"/>
            <ac:spMk id="73" creationId="{00000000-0000-0000-0000-000000000000}"/>
          </ac:spMkLst>
        </pc:spChg>
        <pc:spChg chg="mod">
          <ac:chgData name="Depew, Rebekka Elizabeth-Marie" userId="S::rdepew@emory.edu::cf6e0bbe-e50b-426b-a19d-7a0b45bc787e" providerId="AD" clId="Web-{EB13AF17-1511-53DC-3946-31C62E51A756}" dt="2026-03-08T23:21:04.181" v="540" actId="1076"/>
          <ac:spMkLst>
            <pc:docMk/>
            <pc:sldMk cId="2973260070" sldId="789"/>
            <ac:spMk id="74" creationId="{00000000-0000-0000-0000-000000000000}"/>
          </ac:spMkLst>
        </pc:spChg>
        <pc:spChg chg="mod">
          <ac:chgData name="Depew, Rebekka Elizabeth-Marie" userId="S::rdepew@emory.edu::cf6e0bbe-e50b-426b-a19d-7a0b45bc787e" providerId="AD" clId="Web-{EB13AF17-1511-53DC-3946-31C62E51A756}" dt="2026-03-08T23:21:04.212" v="541" actId="1076"/>
          <ac:spMkLst>
            <pc:docMk/>
            <pc:sldMk cId="2973260070" sldId="789"/>
            <ac:spMk id="75" creationId="{00000000-0000-0000-0000-000000000000}"/>
          </ac:spMkLst>
        </pc:spChg>
        <pc:spChg chg="mod">
          <ac:chgData name="Depew, Rebekka Elizabeth-Marie" userId="S::rdepew@emory.edu::cf6e0bbe-e50b-426b-a19d-7a0b45bc787e" providerId="AD" clId="Web-{EB13AF17-1511-53DC-3946-31C62E51A756}" dt="2026-03-08T23:21:04.243" v="542" actId="1076"/>
          <ac:spMkLst>
            <pc:docMk/>
            <pc:sldMk cId="2973260070" sldId="789"/>
            <ac:spMk id="76" creationId="{00000000-0000-0000-0000-000000000000}"/>
          </ac:spMkLst>
        </pc:spChg>
        <pc:spChg chg="mod">
          <ac:chgData name="Depew, Rebekka Elizabeth-Marie" userId="S::rdepew@emory.edu::cf6e0bbe-e50b-426b-a19d-7a0b45bc787e" providerId="AD" clId="Web-{EB13AF17-1511-53DC-3946-31C62E51A756}" dt="2026-03-08T23:21:04.290" v="544" actId="1076"/>
          <ac:spMkLst>
            <pc:docMk/>
            <pc:sldMk cId="2973260070" sldId="789"/>
            <ac:spMk id="79" creationId="{00000000-0000-0000-0000-000000000000}"/>
          </ac:spMkLst>
        </pc:spChg>
        <pc:spChg chg="mod">
          <ac:chgData name="Depew, Rebekka Elizabeth-Marie" userId="S::rdepew@emory.edu::cf6e0bbe-e50b-426b-a19d-7a0b45bc787e" providerId="AD" clId="Web-{EB13AF17-1511-53DC-3946-31C62E51A756}" dt="2026-03-08T23:21:04.446" v="550" actId="1076"/>
          <ac:spMkLst>
            <pc:docMk/>
            <pc:sldMk cId="2973260070" sldId="789"/>
            <ac:spMk id="86" creationId="{00000000-0000-0000-0000-000000000000}"/>
          </ac:spMkLst>
        </pc:spChg>
        <pc:spChg chg="mod">
          <ac:chgData name="Depew, Rebekka Elizabeth-Marie" userId="S::rdepew@emory.edu::cf6e0bbe-e50b-426b-a19d-7a0b45bc787e" providerId="AD" clId="Web-{EB13AF17-1511-53DC-3946-31C62E51A756}" dt="2026-03-08T23:21:04.509" v="552" actId="1076"/>
          <ac:spMkLst>
            <pc:docMk/>
            <pc:sldMk cId="2973260070" sldId="789"/>
            <ac:spMk id="97" creationId="{00000000-0000-0000-0000-000000000000}"/>
          </ac:spMkLst>
        </pc:spChg>
        <pc:spChg chg="mod">
          <ac:chgData name="Depew, Rebekka Elizabeth-Marie" userId="S::rdepew@emory.edu::cf6e0bbe-e50b-426b-a19d-7a0b45bc787e" providerId="AD" clId="Web-{EB13AF17-1511-53DC-3946-31C62E51A756}" dt="2026-03-08T23:21:04.540" v="553" actId="1076"/>
          <ac:spMkLst>
            <pc:docMk/>
            <pc:sldMk cId="2973260070" sldId="789"/>
            <ac:spMk id="98" creationId="{00000000-0000-0000-0000-000000000000}"/>
          </ac:spMkLst>
        </pc:spChg>
        <pc:spChg chg="mod">
          <ac:chgData name="Depew, Rebekka Elizabeth-Marie" userId="S::rdepew@emory.edu::cf6e0bbe-e50b-426b-a19d-7a0b45bc787e" providerId="AD" clId="Web-{EB13AF17-1511-53DC-3946-31C62E51A756}" dt="2026-03-08T23:21:04.602" v="554" actId="1076"/>
          <ac:spMkLst>
            <pc:docMk/>
            <pc:sldMk cId="2973260070" sldId="789"/>
            <ac:spMk id="99" creationId="{00000000-0000-0000-0000-000000000000}"/>
          </ac:spMkLst>
        </pc:spChg>
        <pc:spChg chg="mod">
          <ac:chgData name="Depew, Rebekka Elizabeth-Marie" userId="S::rdepew@emory.edu::cf6e0bbe-e50b-426b-a19d-7a0b45bc787e" providerId="AD" clId="Web-{EB13AF17-1511-53DC-3946-31C62E51A756}" dt="2026-03-08T23:21:04.774" v="561" actId="1076"/>
          <ac:spMkLst>
            <pc:docMk/>
            <pc:sldMk cId="2973260070" sldId="789"/>
            <ac:spMk id="118" creationId="{00000000-0000-0000-0000-000000000000}"/>
          </ac:spMkLst>
        </pc:spChg>
        <pc:cxnChg chg="mod">
          <ac:chgData name="Depew, Rebekka Elizabeth-Marie" userId="S::rdepew@emory.edu::cf6e0bbe-e50b-426b-a19d-7a0b45bc787e" providerId="AD" clId="Web-{EB13AF17-1511-53DC-3946-31C62E51A756}" dt="2026-03-08T23:21:04.649" v="556" actId="1076"/>
          <ac:cxnSpMkLst>
            <pc:docMk/>
            <pc:sldMk cId="2973260070" sldId="789"/>
            <ac:cxnSpMk id="41" creationId="{00000000-0000-0000-0000-000000000000}"/>
          </ac:cxnSpMkLst>
        </pc:cxnChg>
        <pc:cxnChg chg="mod">
          <ac:chgData name="Depew, Rebekka Elizabeth-Marie" userId="S::rdepew@emory.edu::cf6e0bbe-e50b-426b-a19d-7a0b45bc787e" providerId="AD" clId="Web-{EB13AF17-1511-53DC-3946-31C62E51A756}" dt="2026-03-08T23:21:04.696" v="558" actId="1076"/>
          <ac:cxnSpMkLst>
            <pc:docMk/>
            <pc:sldMk cId="2973260070" sldId="789"/>
            <ac:cxnSpMk id="46" creationId="{00000000-0000-0000-0000-000000000000}"/>
          </ac:cxnSpMkLst>
        </pc:cxnChg>
        <pc:cxnChg chg="mod">
          <ac:chgData name="Depew, Rebekka Elizabeth-Marie" userId="S::rdepew@emory.edu::cf6e0bbe-e50b-426b-a19d-7a0b45bc787e" providerId="AD" clId="Web-{EB13AF17-1511-53DC-3946-31C62E51A756}" dt="2026-03-08T23:21:03.727" v="527" actId="1076"/>
          <ac:cxnSpMkLst>
            <pc:docMk/>
            <pc:sldMk cId="2973260070" sldId="789"/>
            <ac:cxnSpMk id="59" creationId="{00000000-0000-0000-0000-000000000000}"/>
          </ac:cxnSpMkLst>
        </pc:cxnChg>
        <pc:cxnChg chg="mod">
          <ac:chgData name="Depew, Rebekka Elizabeth-Marie" userId="S::rdepew@emory.edu::cf6e0bbe-e50b-426b-a19d-7a0b45bc787e" providerId="AD" clId="Web-{EB13AF17-1511-53DC-3946-31C62E51A756}" dt="2026-03-08T23:21:03.759" v="528" actId="1076"/>
          <ac:cxnSpMkLst>
            <pc:docMk/>
            <pc:sldMk cId="2973260070" sldId="789"/>
            <ac:cxnSpMk id="60" creationId="{00000000-0000-0000-0000-000000000000}"/>
          </ac:cxnSpMkLst>
        </pc:cxnChg>
        <pc:cxnChg chg="mod">
          <ac:chgData name="Depew, Rebekka Elizabeth-Marie" userId="S::rdepew@emory.edu::cf6e0bbe-e50b-426b-a19d-7a0b45bc787e" providerId="AD" clId="Web-{EB13AF17-1511-53DC-3946-31C62E51A756}" dt="2026-03-08T23:21:03.774" v="529" actId="1076"/>
          <ac:cxnSpMkLst>
            <pc:docMk/>
            <pc:sldMk cId="2973260070" sldId="789"/>
            <ac:cxnSpMk id="61" creationId="{00000000-0000-0000-0000-000000000000}"/>
          </ac:cxnSpMkLst>
        </pc:cxnChg>
        <pc:cxnChg chg="mod">
          <ac:chgData name="Depew, Rebekka Elizabeth-Marie" userId="S::rdepew@emory.edu::cf6e0bbe-e50b-426b-a19d-7a0b45bc787e" providerId="AD" clId="Web-{EB13AF17-1511-53DC-3946-31C62E51A756}" dt="2026-03-08T23:21:03.837" v="530" actId="1076"/>
          <ac:cxnSpMkLst>
            <pc:docMk/>
            <pc:sldMk cId="2973260070" sldId="789"/>
            <ac:cxnSpMk id="62" creationId="{00000000-0000-0000-0000-000000000000}"/>
          </ac:cxnSpMkLst>
        </pc:cxnChg>
        <pc:cxnChg chg="mod">
          <ac:chgData name="Depew, Rebekka Elizabeth-Marie" userId="S::rdepew@emory.edu::cf6e0bbe-e50b-426b-a19d-7a0b45bc787e" providerId="AD" clId="Web-{EB13AF17-1511-53DC-3946-31C62E51A756}" dt="2026-03-08T23:21:03.868" v="531" actId="1076"/>
          <ac:cxnSpMkLst>
            <pc:docMk/>
            <pc:sldMk cId="2973260070" sldId="789"/>
            <ac:cxnSpMk id="63" creationId="{00000000-0000-0000-0000-000000000000}"/>
          </ac:cxnSpMkLst>
        </pc:cxnChg>
        <pc:cxnChg chg="mod">
          <ac:chgData name="Depew, Rebekka Elizabeth-Marie" userId="S::rdepew@emory.edu::cf6e0bbe-e50b-426b-a19d-7a0b45bc787e" providerId="AD" clId="Web-{EB13AF17-1511-53DC-3946-31C62E51A756}" dt="2026-03-08T23:21:03.946" v="533" actId="1076"/>
          <ac:cxnSpMkLst>
            <pc:docMk/>
            <pc:sldMk cId="2973260070" sldId="789"/>
            <ac:cxnSpMk id="65" creationId="{00000000-0000-0000-0000-000000000000}"/>
          </ac:cxnSpMkLst>
        </pc:cxnChg>
        <pc:cxnChg chg="mod">
          <ac:chgData name="Depew, Rebekka Elizabeth-Marie" userId="S::rdepew@emory.edu::cf6e0bbe-e50b-426b-a19d-7a0b45bc787e" providerId="AD" clId="Web-{EB13AF17-1511-53DC-3946-31C62E51A756}" dt="2026-03-08T23:21:03.977" v="534" actId="1076"/>
          <ac:cxnSpMkLst>
            <pc:docMk/>
            <pc:sldMk cId="2973260070" sldId="789"/>
            <ac:cxnSpMk id="66" creationId="{00000000-0000-0000-0000-000000000000}"/>
          </ac:cxnSpMkLst>
        </pc:cxnChg>
        <pc:cxnChg chg="mod">
          <ac:chgData name="Depew, Rebekka Elizabeth-Marie" userId="S::rdepew@emory.edu::cf6e0bbe-e50b-426b-a19d-7a0b45bc787e" providerId="AD" clId="Web-{EB13AF17-1511-53DC-3946-31C62E51A756}" dt="2026-03-08T23:21:04.009" v="535" actId="1076"/>
          <ac:cxnSpMkLst>
            <pc:docMk/>
            <pc:sldMk cId="2973260070" sldId="789"/>
            <ac:cxnSpMk id="67" creationId="{00000000-0000-0000-0000-000000000000}"/>
          </ac:cxnSpMkLst>
        </pc:cxnChg>
        <pc:cxnChg chg="mod">
          <ac:chgData name="Depew, Rebekka Elizabeth-Marie" userId="S::rdepew@emory.edu::cf6e0bbe-e50b-426b-a19d-7a0b45bc787e" providerId="AD" clId="Web-{EB13AF17-1511-53DC-3946-31C62E51A756}" dt="2026-03-08T23:21:04.024" v="536" actId="1076"/>
          <ac:cxnSpMkLst>
            <pc:docMk/>
            <pc:sldMk cId="2973260070" sldId="789"/>
            <ac:cxnSpMk id="68" creationId="{00000000-0000-0000-0000-000000000000}"/>
          </ac:cxnSpMkLst>
        </pc:cxnChg>
        <pc:cxnChg chg="mod">
          <ac:chgData name="Depew, Rebekka Elizabeth-Marie" userId="S::rdepew@emory.edu::cf6e0bbe-e50b-426b-a19d-7a0b45bc787e" providerId="AD" clId="Web-{EB13AF17-1511-53DC-3946-31C62E51A756}" dt="2026-03-08T23:21:04.102" v="538" actId="1076"/>
          <ac:cxnSpMkLst>
            <pc:docMk/>
            <pc:sldMk cId="2973260070" sldId="789"/>
            <ac:cxnSpMk id="70" creationId="{00000000-0000-0000-0000-000000000000}"/>
          </ac:cxnSpMkLst>
        </pc:cxnChg>
        <pc:cxnChg chg="mod">
          <ac:chgData name="Depew, Rebekka Elizabeth-Marie" userId="S::rdepew@emory.edu::cf6e0bbe-e50b-426b-a19d-7a0b45bc787e" providerId="AD" clId="Web-{EB13AF17-1511-53DC-3946-31C62E51A756}" dt="2026-03-08T23:21:04.259" v="543" actId="1076"/>
          <ac:cxnSpMkLst>
            <pc:docMk/>
            <pc:sldMk cId="2973260070" sldId="789"/>
            <ac:cxnSpMk id="77" creationId="{00000000-0000-0000-0000-000000000000}"/>
          </ac:cxnSpMkLst>
        </pc:cxnChg>
        <pc:cxnChg chg="mod">
          <ac:chgData name="Depew, Rebekka Elizabeth-Marie" userId="S::rdepew@emory.edu::cf6e0bbe-e50b-426b-a19d-7a0b45bc787e" providerId="AD" clId="Web-{EB13AF17-1511-53DC-3946-31C62E51A756}" dt="2026-03-08T23:21:04.321" v="545" actId="1076"/>
          <ac:cxnSpMkLst>
            <pc:docMk/>
            <pc:sldMk cId="2973260070" sldId="789"/>
            <ac:cxnSpMk id="80" creationId="{00000000-0000-0000-0000-000000000000}"/>
          </ac:cxnSpMkLst>
        </pc:cxnChg>
        <pc:cxnChg chg="mod">
          <ac:chgData name="Depew, Rebekka Elizabeth-Marie" userId="S::rdepew@emory.edu::cf6e0bbe-e50b-426b-a19d-7a0b45bc787e" providerId="AD" clId="Web-{EB13AF17-1511-53DC-3946-31C62E51A756}" dt="2026-03-08T23:21:04.337" v="546" actId="1076"/>
          <ac:cxnSpMkLst>
            <pc:docMk/>
            <pc:sldMk cId="2973260070" sldId="789"/>
            <ac:cxnSpMk id="81" creationId="{00000000-0000-0000-0000-000000000000}"/>
          </ac:cxnSpMkLst>
        </pc:cxnChg>
        <pc:cxnChg chg="mod">
          <ac:chgData name="Depew, Rebekka Elizabeth-Marie" userId="S::rdepew@emory.edu::cf6e0bbe-e50b-426b-a19d-7a0b45bc787e" providerId="AD" clId="Web-{EB13AF17-1511-53DC-3946-31C62E51A756}" dt="2026-03-08T23:21:04.368" v="547" actId="1076"/>
          <ac:cxnSpMkLst>
            <pc:docMk/>
            <pc:sldMk cId="2973260070" sldId="789"/>
            <ac:cxnSpMk id="83" creationId="{00000000-0000-0000-0000-000000000000}"/>
          </ac:cxnSpMkLst>
        </pc:cxnChg>
        <pc:cxnChg chg="mod">
          <ac:chgData name="Depew, Rebekka Elizabeth-Marie" userId="S::rdepew@emory.edu::cf6e0bbe-e50b-426b-a19d-7a0b45bc787e" providerId="AD" clId="Web-{EB13AF17-1511-53DC-3946-31C62E51A756}" dt="2026-03-08T23:21:04.384" v="548" actId="1076"/>
          <ac:cxnSpMkLst>
            <pc:docMk/>
            <pc:sldMk cId="2973260070" sldId="789"/>
            <ac:cxnSpMk id="84" creationId="{00000000-0000-0000-0000-000000000000}"/>
          </ac:cxnSpMkLst>
        </pc:cxnChg>
        <pc:cxnChg chg="mod">
          <ac:chgData name="Depew, Rebekka Elizabeth-Marie" userId="S::rdepew@emory.edu::cf6e0bbe-e50b-426b-a19d-7a0b45bc787e" providerId="AD" clId="Web-{EB13AF17-1511-53DC-3946-31C62E51A756}" dt="2026-03-08T23:21:04.415" v="549" actId="1076"/>
          <ac:cxnSpMkLst>
            <pc:docMk/>
            <pc:sldMk cId="2973260070" sldId="789"/>
            <ac:cxnSpMk id="85" creationId="{00000000-0000-0000-0000-000000000000}"/>
          </ac:cxnSpMkLst>
        </pc:cxnChg>
        <pc:cxnChg chg="mod">
          <ac:chgData name="Depew, Rebekka Elizabeth-Marie" userId="S::rdepew@emory.edu::cf6e0bbe-e50b-426b-a19d-7a0b45bc787e" providerId="AD" clId="Web-{EB13AF17-1511-53DC-3946-31C62E51A756}" dt="2026-03-08T23:21:04.477" v="551" actId="1076"/>
          <ac:cxnSpMkLst>
            <pc:docMk/>
            <pc:sldMk cId="2973260070" sldId="789"/>
            <ac:cxnSpMk id="88" creationId="{00000000-0000-0000-0000-000000000000}"/>
          </ac:cxnSpMkLst>
        </pc:cxnChg>
        <pc:cxnChg chg="mod">
          <ac:chgData name="Depew, Rebekka Elizabeth-Marie" userId="S::rdepew@emory.edu::cf6e0bbe-e50b-426b-a19d-7a0b45bc787e" providerId="AD" clId="Web-{EB13AF17-1511-53DC-3946-31C62E51A756}" dt="2026-03-08T23:21:04.618" v="555" actId="1076"/>
          <ac:cxnSpMkLst>
            <pc:docMk/>
            <pc:sldMk cId="2973260070" sldId="789"/>
            <ac:cxnSpMk id="100" creationId="{00000000-0000-0000-0000-000000000000}"/>
          </ac:cxnSpMkLst>
        </pc:cxnChg>
        <pc:cxnChg chg="mod">
          <ac:chgData name="Depew, Rebekka Elizabeth-Marie" userId="S::rdepew@emory.edu::cf6e0bbe-e50b-426b-a19d-7a0b45bc787e" providerId="AD" clId="Web-{EB13AF17-1511-53DC-3946-31C62E51A756}" dt="2026-03-08T23:21:04.681" v="557" actId="1076"/>
          <ac:cxnSpMkLst>
            <pc:docMk/>
            <pc:sldMk cId="2973260070" sldId="789"/>
            <ac:cxnSpMk id="101" creationId="{00000000-0000-0000-0000-000000000000}"/>
          </ac:cxnSpMkLst>
        </pc:cxnChg>
        <pc:cxnChg chg="mod">
          <ac:chgData name="Depew, Rebekka Elizabeth-Marie" userId="S::rdepew@emory.edu::cf6e0bbe-e50b-426b-a19d-7a0b45bc787e" providerId="AD" clId="Web-{EB13AF17-1511-53DC-3946-31C62E51A756}" dt="2026-03-08T23:21:04.727" v="559" actId="1076"/>
          <ac:cxnSpMkLst>
            <pc:docMk/>
            <pc:sldMk cId="2973260070" sldId="789"/>
            <ac:cxnSpMk id="110" creationId="{00000000-0000-0000-0000-000000000000}"/>
          </ac:cxnSpMkLst>
        </pc:cxnChg>
        <pc:cxnChg chg="mod">
          <ac:chgData name="Depew, Rebekka Elizabeth-Marie" userId="S::rdepew@emory.edu::cf6e0bbe-e50b-426b-a19d-7a0b45bc787e" providerId="AD" clId="Web-{EB13AF17-1511-53DC-3946-31C62E51A756}" dt="2026-03-08T23:21:04.759" v="560" actId="1076"/>
          <ac:cxnSpMkLst>
            <pc:docMk/>
            <pc:sldMk cId="2973260070" sldId="789"/>
            <ac:cxnSpMk id="116" creationId="{00000000-0000-0000-0000-000000000000}"/>
          </ac:cxnSpMkLst>
        </pc:cxnChg>
        <pc:cxnChg chg="mod">
          <ac:chgData name="Depew, Rebekka Elizabeth-Marie" userId="S::rdepew@emory.edu::cf6e0bbe-e50b-426b-a19d-7a0b45bc787e" providerId="AD" clId="Web-{EB13AF17-1511-53DC-3946-31C62E51A756}" dt="2026-03-08T23:21:04.806" v="562" actId="1076"/>
          <ac:cxnSpMkLst>
            <pc:docMk/>
            <pc:sldMk cId="2973260070" sldId="789"/>
            <ac:cxnSpMk id="120" creationId="{00000000-0000-0000-0000-000000000000}"/>
          </ac:cxnSpMkLst>
        </pc:cxnChg>
      </pc:sldChg>
      <pc:sldChg chg="modSp ord">
        <pc:chgData name="Depew, Rebekka Elizabeth-Marie" userId="S::rdepew@emory.edu::cf6e0bbe-e50b-426b-a19d-7a0b45bc787e" providerId="AD" clId="Web-{EB13AF17-1511-53DC-3946-31C62E51A756}" dt="2026-03-08T23:27:16.660" v="652" actId="1076"/>
        <pc:sldMkLst>
          <pc:docMk/>
          <pc:sldMk cId="946229768" sldId="794"/>
        </pc:sldMkLst>
        <pc:spChg chg="mod">
          <ac:chgData name="Depew, Rebekka Elizabeth-Marie" userId="S::rdepew@emory.edu::cf6e0bbe-e50b-426b-a19d-7a0b45bc787e" providerId="AD" clId="Web-{EB13AF17-1511-53DC-3946-31C62E51A756}" dt="2026-03-08T23:27:11.503" v="650" actId="14100"/>
          <ac:spMkLst>
            <pc:docMk/>
            <pc:sldMk cId="946229768" sldId="794"/>
            <ac:spMk id="2" creationId="{12627495-8E0C-7E27-E112-1949770D2E19}"/>
          </ac:spMkLst>
        </pc:spChg>
        <pc:spChg chg="mod">
          <ac:chgData name="Depew, Rebekka Elizabeth-Marie" userId="S::rdepew@emory.edu::cf6e0bbe-e50b-426b-a19d-7a0b45bc787e" providerId="AD" clId="Web-{EB13AF17-1511-53DC-3946-31C62E51A756}" dt="2026-03-08T23:27:16.660" v="652" actId="1076"/>
          <ac:spMkLst>
            <pc:docMk/>
            <pc:sldMk cId="946229768" sldId="794"/>
            <ac:spMk id="3" creationId="{2FBBFC04-35E8-5225-4099-EA862FE21023}"/>
          </ac:spMkLst>
        </pc:spChg>
      </pc:sldChg>
      <pc:sldChg chg="modSp add ord replId">
        <pc:chgData name="Depew, Rebekka Elizabeth-Marie" userId="S::rdepew@emory.edu::cf6e0bbe-e50b-426b-a19d-7a0b45bc787e" providerId="AD" clId="Web-{EB13AF17-1511-53DC-3946-31C62E51A756}" dt="2026-03-08T18:47:53.856" v="20"/>
        <pc:sldMkLst>
          <pc:docMk/>
          <pc:sldMk cId="748524207" sldId="795"/>
        </pc:sldMkLst>
        <pc:spChg chg="mod">
          <ac:chgData name="Depew, Rebekka Elizabeth-Marie" userId="S::rdepew@emory.edu::cf6e0bbe-e50b-426b-a19d-7a0b45bc787e" providerId="AD" clId="Web-{EB13AF17-1511-53DC-3946-31C62E51A756}" dt="2026-03-08T18:47:42.715" v="18" actId="14100"/>
          <ac:spMkLst>
            <pc:docMk/>
            <pc:sldMk cId="748524207" sldId="795"/>
            <ac:spMk id="2" creationId="{9F59B858-98D5-4921-0042-1134A00E5FFF}"/>
          </ac:spMkLst>
        </pc:spChg>
      </pc:sldChg>
      <pc:sldChg chg="modSp add ord replId">
        <pc:chgData name="Depew, Rebekka Elizabeth-Marie" userId="S::rdepew@emory.edu::cf6e0bbe-e50b-426b-a19d-7a0b45bc787e" providerId="AD" clId="Web-{EB13AF17-1511-53DC-3946-31C62E51A756}" dt="2026-03-08T18:59:22.779" v="179"/>
        <pc:sldMkLst>
          <pc:docMk/>
          <pc:sldMk cId="442414522" sldId="796"/>
        </pc:sldMkLst>
        <pc:spChg chg="mod">
          <ac:chgData name="Depew, Rebekka Elizabeth-Marie" userId="S::rdepew@emory.edu::cf6e0bbe-e50b-426b-a19d-7a0b45bc787e" providerId="AD" clId="Web-{EB13AF17-1511-53DC-3946-31C62E51A756}" dt="2026-03-08T18:48:21.184" v="24" actId="20577"/>
          <ac:spMkLst>
            <pc:docMk/>
            <pc:sldMk cId="442414522" sldId="796"/>
            <ac:spMk id="2" creationId="{4EFD2B41-181A-396C-4336-DC9DF54BE558}"/>
          </ac:spMkLst>
        </pc:spChg>
      </pc:sldChg>
      <pc:sldChg chg="modSp add del ord replId">
        <pc:chgData name="Depew, Rebekka Elizabeth-Marie" userId="S::rdepew@emory.edu::cf6e0bbe-e50b-426b-a19d-7a0b45bc787e" providerId="AD" clId="Web-{EB13AF17-1511-53DC-3946-31C62E51A756}" dt="2026-03-08T18:52:21.936" v="99"/>
        <pc:sldMkLst>
          <pc:docMk/>
          <pc:sldMk cId="3761312237" sldId="797"/>
        </pc:sldMkLst>
        <pc:spChg chg="mod">
          <ac:chgData name="Depew, Rebekka Elizabeth-Marie" userId="S::rdepew@emory.edu::cf6e0bbe-e50b-426b-a19d-7a0b45bc787e" providerId="AD" clId="Web-{EB13AF17-1511-53DC-3946-31C62E51A756}" dt="2026-03-08T18:48:35.466" v="27" actId="20577"/>
          <ac:spMkLst>
            <pc:docMk/>
            <pc:sldMk cId="3761312237" sldId="797"/>
            <ac:spMk id="2" creationId="{E510371A-9186-99B6-3F6F-0524476E356A}"/>
          </ac:spMkLst>
        </pc:spChg>
      </pc:sldChg>
      <pc:sldChg chg="modSp add ord replId">
        <pc:chgData name="Depew, Rebekka Elizabeth-Marie" userId="S::rdepew@emory.edu::cf6e0bbe-e50b-426b-a19d-7a0b45bc787e" providerId="AD" clId="Web-{EB13AF17-1511-53DC-3946-31C62E51A756}" dt="2026-03-08T18:55:39.063" v="142" actId="14100"/>
        <pc:sldMkLst>
          <pc:docMk/>
          <pc:sldMk cId="2937609649" sldId="798"/>
        </pc:sldMkLst>
        <pc:spChg chg="mod">
          <ac:chgData name="Depew, Rebekka Elizabeth-Marie" userId="S::rdepew@emory.edu::cf6e0bbe-e50b-426b-a19d-7a0b45bc787e" providerId="AD" clId="Web-{EB13AF17-1511-53DC-3946-31C62E51A756}" dt="2026-03-08T18:55:39.063" v="142" actId="14100"/>
          <ac:spMkLst>
            <pc:docMk/>
            <pc:sldMk cId="2937609649" sldId="798"/>
            <ac:spMk id="2" creationId="{EC7E7D6B-F7B1-02DC-097B-7796C594A425}"/>
          </ac:spMkLst>
        </pc:spChg>
      </pc:sldChg>
      <pc:sldChg chg="modSp new">
        <pc:chgData name="Depew, Rebekka Elizabeth-Marie" userId="S::rdepew@emory.edu::cf6e0bbe-e50b-426b-a19d-7a0b45bc787e" providerId="AD" clId="Web-{EB13AF17-1511-53DC-3946-31C62E51A756}" dt="2026-03-08T23:37:32.993" v="910" actId="20577"/>
        <pc:sldMkLst>
          <pc:docMk/>
          <pc:sldMk cId="3180975745" sldId="799"/>
        </pc:sldMkLst>
        <pc:spChg chg="mod">
          <ac:chgData name="Depew, Rebekka Elizabeth-Marie" userId="S::rdepew@emory.edu::cf6e0bbe-e50b-426b-a19d-7a0b45bc787e" providerId="AD" clId="Web-{EB13AF17-1511-53DC-3946-31C62E51A756}" dt="2026-03-08T23:37:32.993" v="910" actId="20577"/>
          <ac:spMkLst>
            <pc:docMk/>
            <pc:sldMk cId="3180975745" sldId="799"/>
            <ac:spMk id="2" creationId="{91B5EB00-E022-ADD5-BAD7-29FF5AA17B75}"/>
          </ac:spMkLst>
        </pc:spChg>
      </pc:sldChg>
      <pc:sldChg chg="modSp new">
        <pc:chgData name="Depew, Rebekka Elizabeth-Marie" userId="S::rdepew@emory.edu::cf6e0bbe-e50b-426b-a19d-7a0b45bc787e" providerId="AD" clId="Web-{EB13AF17-1511-53DC-3946-31C62E51A756}" dt="2026-03-08T23:32:10.497" v="813" actId="1076"/>
        <pc:sldMkLst>
          <pc:docMk/>
          <pc:sldMk cId="2404925231" sldId="800"/>
        </pc:sldMkLst>
        <pc:spChg chg="mod">
          <ac:chgData name="Depew, Rebekka Elizabeth-Marie" userId="S::rdepew@emory.edu::cf6e0bbe-e50b-426b-a19d-7a0b45bc787e" providerId="AD" clId="Web-{EB13AF17-1511-53DC-3946-31C62E51A756}" dt="2026-03-08T23:32:10.497" v="813" actId="1076"/>
          <ac:spMkLst>
            <pc:docMk/>
            <pc:sldMk cId="2404925231" sldId="800"/>
            <ac:spMk id="2" creationId="{F139431B-AEAE-1C87-B3D7-6E82AF621F01}"/>
          </ac:spMkLst>
        </pc:spChg>
      </pc:sldChg>
      <pc:sldChg chg="modSp add ord replId">
        <pc:chgData name="Depew, Rebekka Elizabeth-Marie" userId="S::rdepew@emory.edu::cf6e0bbe-e50b-426b-a19d-7a0b45bc787e" providerId="AD" clId="Web-{EB13AF17-1511-53DC-3946-31C62E51A756}" dt="2026-03-08T19:04:15.726" v="364"/>
        <pc:sldMkLst>
          <pc:docMk/>
          <pc:sldMk cId="2540589657" sldId="801"/>
        </pc:sldMkLst>
        <pc:spChg chg="mod">
          <ac:chgData name="Depew, Rebekka Elizabeth-Marie" userId="S::rdepew@emory.edu::cf6e0bbe-e50b-426b-a19d-7a0b45bc787e" providerId="AD" clId="Web-{EB13AF17-1511-53DC-3946-31C62E51A756}" dt="2026-03-08T19:04:11.335" v="363" actId="20577"/>
          <ac:spMkLst>
            <pc:docMk/>
            <pc:sldMk cId="2540589657" sldId="801"/>
            <ac:spMk id="2" creationId="{E1CCF3BB-94E5-213F-867E-70D28DF2694A}"/>
          </ac:spMkLst>
        </pc:spChg>
      </pc:sldChg>
      <pc:sldChg chg="modSp add ord replId">
        <pc:chgData name="Depew, Rebekka Elizabeth-Marie" userId="S::rdepew@emory.edu::cf6e0bbe-e50b-426b-a19d-7a0b45bc787e" providerId="AD" clId="Web-{EB13AF17-1511-53DC-3946-31C62E51A756}" dt="2026-03-08T23:18:24.100" v="479" actId="20577"/>
        <pc:sldMkLst>
          <pc:docMk/>
          <pc:sldMk cId="1185744812" sldId="802"/>
        </pc:sldMkLst>
        <pc:spChg chg="mod">
          <ac:chgData name="Depew, Rebekka Elizabeth-Marie" userId="S::rdepew@emory.edu::cf6e0bbe-e50b-426b-a19d-7a0b45bc787e" providerId="AD" clId="Web-{EB13AF17-1511-53DC-3946-31C62E51A756}" dt="2026-03-08T23:18:24.100" v="479" actId="20577"/>
          <ac:spMkLst>
            <pc:docMk/>
            <pc:sldMk cId="1185744812" sldId="802"/>
            <ac:spMk id="2" creationId="{E465C1D2-DBC7-3E10-FCFA-08E730082C2E}"/>
          </ac:spMkLst>
        </pc:spChg>
      </pc:sldChg>
      <pc:sldChg chg="modSp add ord replId">
        <pc:chgData name="Depew, Rebekka Elizabeth-Marie" userId="S::rdepew@emory.edu::cf6e0bbe-e50b-426b-a19d-7a0b45bc787e" providerId="AD" clId="Web-{EB13AF17-1511-53DC-3946-31C62E51A756}" dt="2026-03-08T23:18:39.616" v="491" actId="20577"/>
        <pc:sldMkLst>
          <pc:docMk/>
          <pc:sldMk cId="983317986" sldId="806"/>
        </pc:sldMkLst>
        <pc:spChg chg="mod">
          <ac:chgData name="Depew, Rebekka Elizabeth-Marie" userId="S::rdepew@emory.edu::cf6e0bbe-e50b-426b-a19d-7a0b45bc787e" providerId="AD" clId="Web-{EB13AF17-1511-53DC-3946-31C62E51A756}" dt="2026-03-08T23:18:39.616" v="491" actId="20577"/>
          <ac:spMkLst>
            <pc:docMk/>
            <pc:sldMk cId="983317986" sldId="806"/>
            <ac:spMk id="2" creationId="{FCC96375-EFBB-7250-2DAB-24AB13BA59D9}"/>
          </ac:spMkLst>
        </pc:spChg>
      </pc:sldChg>
      <pc:sldChg chg="modSp add ord replId">
        <pc:chgData name="Depew, Rebekka Elizabeth-Marie" userId="S::rdepew@emory.edu::cf6e0bbe-e50b-426b-a19d-7a0b45bc787e" providerId="AD" clId="Web-{EB13AF17-1511-53DC-3946-31C62E51A756}" dt="2026-03-08T23:20:16.758" v="517" actId="20577"/>
        <pc:sldMkLst>
          <pc:docMk/>
          <pc:sldMk cId="647479536" sldId="807"/>
        </pc:sldMkLst>
        <pc:spChg chg="mod">
          <ac:chgData name="Depew, Rebekka Elizabeth-Marie" userId="S::rdepew@emory.edu::cf6e0bbe-e50b-426b-a19d-7a0b45bc787e" providerId="AD" clId="Web-{EB13AF17-1511-53DC-3946-31C62E51A756}" dt="2026-03-08T23:20:16.758" v="517" actId="20577"/>
          <ac:spMkLst>
            <pc:docMk/>
            <pc:sldMk cId="647479536" sldId="807"/>
            <ac:spMk id="2" creationId="{27B18579-6960-2DAC-DAAB-45A96B1F75B5}"/>
          </ac:spMkLst>
        </pc:spChg>
      </pc:sldChg>
      <pc:sldChg chg="addSp new">
        <pc:chgData name="Depew, Rebekka Elizabeth-Marie" userId="S::rdepew@emory.edu::cf6e0bbe-e50b-426b-a19d-7a0b45bc787e" providerId="AD" clId="Web-{EB13AF17-1511-53DC-3946-31C62E51A756}" dt="2026-03-08T23:41:43.732" v="971"/>
        <pc:sldMkLst>
          <pc:docMk/>
          <pc:sldMk cId="30640879" sldId="808"/>
        </pc:sldMkLst>
        <pc:spChg chg="add">
          <ac:chgData name="Depew, Rebekka Elizabeth-Marie" userId="S::rdepew@emory.edu::cf6e0bbe-e50b-426b-a19d-7a0b45bc787e" providerId="AD" clId="Web-{EB13AF17-1511-53DC-3946-31C62E51A756}" dt="2026-03-08T23:41:43.732" v="971"/>
          <ac:spMkLst>
            <pc:docMk/>
            <pc:sldMk cId="30640879" sldId="808"/>
            <ac:spMk id="8" creationId="{98B34ABE-7E7C-42E9-B9F7-057AD7811C64}"/>
          </ac:spMkLst>
        </pc:spChg>
        <pc:picChg chg="add">
          <ac:chgData name="Depew, Rebekka Elizabeth-Marie" userId="S::rdepew@emory.edu::cf6e0bbe-e50b-426b-a19d-7a0b45bc787e" providerId="AD" clId="Web-{EB13AF17-1511-53DC-3946-31C62E51A756}" dt="2026-03-08T23:41:43.717" v="970"/>
          <ac:picMkLst>
            <pc:docMk/>
            <pc:sldMk cId="30640879" sldId="808"/>
            <ac:picMk id="6" creationId="{F3E262FB-8E4B-5F83-35B4-E76B5FAEA36F}"/>
          </ac:picMkLst>
        </pc:picChg>
      </pc:sldChg>
    </pc:docChg>
  </pc:docChgLst>
  <pc:docChgLst>
    <pc:chgData name="Sweetnam, Victoria Isabel" userId="S::vsweetn@emory.edu::50b07925-f77b-428e-b84d-fe74425fe0df" providerId="AD" clId="Web-{6EC5F123-7E75-9F00-94D1-7B7DEE873793}"/>
    <pc:docChg chg="modSld">
      <pc:chgData name="Sweetnam, Victoria Isabel" userId="S::vsweetn@emory.edu::50b07925-f77b-428e-b84d-fe74425fe0df" providerId="AD" clId="Web-{6EC5F123-7E75-9F00-94D1-7B7DEE873793}" dt="2026-03-11T00:36:01.346" v="66"/>
      <pc:docMkLst>
        <pc:docMk/>
      </pc:docMkLst>
      <pc:sldChg chg="modNotes">
        <pc:chgData name="Sweetnam, Victoria Isabel" userId="S::vsweetn@emory.edu::50b07925-f77b-428e-b84d-fe74425fe0df" providerId="AD" clId="Web-{6EC5F123-7E75-9F00-94D1-7B7DEE873793}" dt="2026-03-11T00:33:12.176" v="52"/>
        <pc:sldMkLst>
          <pc:docMk/>
          <pc:sldMk cId="3507504467" sldId="318"/>
        </pc:sldMkLst>
      </pc:sldChg>
      <pc:sldChg chg="addSp delSp modSp mod modClrScheme chgLayout">
        <pc:chgData name="Sweetnam, Victoria Isabel" userId="S::vsweetn@emory.edu::50b07925-f77b-428e-b84d-fe74425fe0df" providerId="AD" clId="Web-{6EC5F123-7E75-9F00-94D1-7B7DEE873793}" dt="2026-03-11T00:36:01.346" v="66"/>
        <pc:sldMkLst>
          <pc:docMk/>
          <pc:sldMk cId="2347674218" sldId="424"/>
        </pc:sldMkLst>
        <pc:spChg chg="del mod">
          <ac:chgData name="Sweetnam, Victoria Isabel" userId="S::vsweetn@emory.edu::50b07925-f77b-428e-b84d-fe74425fe0df" providerId="AD" clId="Web-{6EC5F123-7E75-9F00-94D1-7B7DEE873793}" dt="2026-03-11T00:36:01.346" v="66"/>
          <ac:spMkLst>
            <pc:docMk/>
            <pc:sldMk cId="2347674218" sldId="424"/>
            <ac:spMk id="2" creationId="{00000000-0000-0000-0000-000000000000}"/>
          </ac:spMkLst>
        </pc:spChg>
        <pc:spChg chg="add mod ord">
          <ac:chgData name="Sweetnam, Victoria Isabel" userId="S::vsweetn@emory.edu::50b07925-f77b-428e-b84d-fe74425fe0df" providerId="AD" clId="Web-{6EC5F123-7E75-9F00-94D1-7B7DEE873793}" dt="2026-03-11T00:35:56.392" v="65" actId="20577"/>
          <ac:spMkLst>
            <pc:docMk/>
            <pc:sldMk cId="2347674218" sldId="424"/>
            <ac:spMk id="3" creationId="{A138582B-9D5D-68E5-A896-BDE0D81E13AD}"/>
          </ac:spMkLst>
        </pc:spChg>
        <pc:spChg chg="mod ord">
          <ac:chgData name="Sweetnam, Victoria Isabel" userId="S::vsweetn@emory.edu::50b07925-f77b-428e-b84d-fe74425fe0df" providerId="AD" clId="Web-{6EC5F123-7E75-9F00-94D1-7B7DEE873793}" dt="2026-03-11T00:35:46.095" v="62"/>
          <ac:spMkLst>
            <pc:docMk/>
            <pc:sldMk cId="2347674218" sldId="424"/>
            <ac:spMk id="5" creationId="{3784942B-55E3-561B-D9B8-D44C2970987F}"/>
          </ac:spMkLst>
        </pc:spChg>
      </pc:sldChg>
      <pc:sldChg chg="modNotes">
        <pc:chgData name="Sweetnam, Victoria Isabel" userId="S::vsweetn@emory.edu::50b07925-f77b-428e-b84d-fe74425fe0df" providerId="AD" clId="Web-{6EC5F123-7E75-9F00-94D1-7B7DEE873793}" dt="2026-03-11T00:31:10.701" v="35"/>
        <pc:sldMkLst>
          <pc:docMk/>
          <pc:sldMk cId="1768691820" sldId="616"/>
        </pc:sldMkLst>
      </pc:sldChg>
      <pc:sldChg chg="modSp">
        <pc:chgData name="Sweetnam, Victoria Isabel" userId="S::vsweetn@emory.edu::50b07925-f77b-428e-b84d-fe74425fe0df" providerId="AD" clId="Web-{6EC5F123-7E75-9F00-94D1-7B7DEE873793}" dt="2026-03-11T00:33:45.070" v="55" actId="20577"/>
        <pc:sldMkLst>
          <pc:docMk/>
          <pc:sldMk cId="3192616730" sldId="626"/>
        </pc:sldMkLst>
        <pc:spChg chg="mod">
          <ac:chgData name="Sweetnam, Victoria Isabel" userId="S::vsweetn@emory.edu::50b07925-f77b-428e-b84d-fe74425fe0df" providerId="AD" clId="Web-{6EC5F123-7E75-9F00-94D1-7B7DEE873793}" dt="2026-03-11T00:33:45.070" v="55" actId="20577"/>
          <ac:spMkLst>
            <pc:docMk/>
            <pc:sldMk cId="3192616730" sldId="626"/>
            <ac:spMk id="4" creationId="{00000000-0000-0000-0000-000000000000}"/>
          </ac:spMkLst>
        </pc:spChg>
      </pc:sldChg>
      <pc:sldChg chg="modSp">
        <pc:chgData name="Sweetnam, Victoria Isabel" userId="S::vsweetn@emory.edu::50b07925-f77b-428e-b84d-fe74425fe0df" providerId="AD" clId="Web-{6EC5F123-7E75-9F00-94D1-7B7DEE873793}" dt="2026-03-11T00:33:58.446" v="56" actId="20577"/>
        <pc:sldMkLst>
          <pc:docMk/>
          <pc:sldMk cId="955787646" sldId="746"/>
        </pc:sldMkLst>
        <pc:spChg chg="mod">
          <ac:chgData name="Sweetnam, Victoria Isabel" userId="S::vsweetn@emory.edu::50b07925-f77b-428e-b84d-fe74425fe0df" providerId="AD" clId="Web-{6EC5F123-7E75-9F00-94D1-7B7DEE873793}" dt="2026-03-11T00:33:58.446" v="56" actId="20577"/>
          <ac:spMkLst>
            <pc:docMk/>
            <pc:sldMk cId="955787646" sldId="746"/>
            <ac:spMk id="3" creationId="{87F284F4-5673-52C6-73BC-32AB0872BB87}"/>
          </ac:spMkLst>
        </pc:spChg>
      </pc:sldChg>
      <pc:sldChg chg="modSp">
        <pc:chgData name="Sweetnam, Victoria Isabel" userId="S::vsweetn@emory.edu::50b07925-f77b-428e-b84d-fe74425fe0df" providerId="AD" clId="Web-{6EC5F123-7E75-9F00-94D1-7B7DEE873793}" dt="2026-03-11T00:34:34.840" v="58" actId="20577"/>
        <pc:sldMkLst>
          <pc:docMk/>
          <pc:sldMk cId="2973260070" sldId="789"/>
        </pc:sldMkLst>
        <pc:spChg chg="mod">
          <ac:chgData name="Sweetnam, Victoria Isabel" userId="S::vsweetn@emory.edu::50b07925-f77b-428e-b84d-fe74425fe0df" providerId="AD" clId="Web-{6EC5F123-7E75-9F00-94D1-7B7DEE873793}" dt="2026-03-11T00:34:34.840" v="58" actId="20577"/>
          <ac:spMkLst>
            <pc:docMk/>
            <pc:sldMk cId="2973260070" sldId="789"/>
            <ac:spMk id="2" creationId="{D4F63E31-B294-FC40-66C1-38C00FACCFC8}"/>
          </ac:spMkLst>
        </pc:spChg>
      </pc:sldChg>
    </pc:docChg>
  </pc:docChgLst>
  <pc:docChgLst>
    <pc:chgData name="Depew, Rebekka Elizabeth-Marie" userId="S::rdepew@emory.edu::cf6e0bbe-e50b-426b-a19d-7a0b45bc787e" providerId="AD" clId="Web-{11F67FB8-62B4-BC94-19DC-AEE9ED817862}"/>
    <pc:docChg chg="addSld delSld modSld sldOrd modSection">
      <pc:chgData name="Depew, Rebekka Elizabeth-Marie" userId="S::rdepew@emory.edu::cf6e0bbe-e50b-426b-a19d-7a0b45bc787e" providerId="AD" clId="Web-{11F67FB8-62B4-BC94-19DC-AEE9ED817862}" dt="2026-03-09T19:36:44.993" v="475" actId="20577"/>
      <pc:docMkLst>
        <pc:docMk/>
      </pc:docMkLst>
      <pc:sldChg chg="delSp modSp">
        <pc:chgData name="Depew, Rebekka Elizabeth-Marie" userId="S::rdepew@emory.edu::cf6e0bbe-e50b-426b-a19d-7a0b45bc787e" providerId="AD" clId="Web-{11F67FB8-62B4-BC94-19DC-AEE9ED817862}" dt="2026-03-09T19:15:10.153" v="18" actId="20577"/>
        <pc:sldMkLst>
          <pc:docMk/>
          <pc:sldMk cId="2923391124" sldId="316"/>
        </pc:sldMkLst>
        <pc:spChg chg="mod">
          <ac:chgData name="Depew, Rebekka Elizabeth-Marie" userId="S::rdepew@emory.edu::cf6e0bbe-e50b-426b-a19d-7a0b45bc787e" providerId="AD" clId="Web-{11F67FB8-62B4-BC94-19DC-AEE9ED817862}" dt="2026-03-09T19:15:10.153" v="18" actId="20577"/>
          <ac:spMkLst>
            <pc:docMk/>
            <pc:sldMk cId="2923391124" sldId="316"/>
            <ac:spMk id="2" creationId="{00000000-0000-0000-0000-000000000000}"/>
          </ac:spMkLst>
        </pc:spChg>
      </pc:sldChg>
      <pc:sldChg chg="delSp modSp">
        <pc:chgData name="Depew, Rebekka Elizabeth-Marie" userId="S::rdepew@emory.edu::cf6e0bbe-e50b-426b-a19d-7a0b45bc787e" providerId="AD" clId="Web-{11F67FB8-62B4-BC94-19DC-AEE9ED817862}" dt="2026-03-09T19:28:07.580" v="351" actId="20577"/>
        <pc:sldMkLst>
          <pc:docMk/>
          <pc:sldMk cId="3507504467" sldId="318"/>
        </pc:sldMkLst>
        <pc:spChg chg="mod">
          <ac:chgData name="Depew, Rebekka Elizabeth-Marie" userId="S::rdepew@emory.edu::cf6e0bbe-e50b-426b-a19d-7a0b45bc787e" providerId="AD" clId="Web-{11F67FB8-62B4-BC94-19DC-AEE9ED817862}" dt="2026-03-09T19:27:53.689" v="315" actId="20577"/>
          <ac:spMkLst>
            <pc:docMk/>
            <pc:sldMk cId="3507504467" sldId="318"/>
            <ac:spMk id="2" creationId="{00000000-0000-0000-0000-000000000000}"/>
          </ac:spMkLst>
        </pc:spChg>
        <pc:spChg chg="mod">
          <ac:chgData name="Depew, Rebekka Elizabeth-Marie" userId="S::rdepew@emory.edu::cf6e0bbe-e50b-426b-a19d-7a0b45bc787e" providerId="AD" clId="Web-{11F67FB8-62B4-BC94-19DC-AEE9ED817862}" dt="2026-03-09T19:28:07.580" v="351" actId="20577"/>
          <ac:spMkLst>
            <pc:docMk/>
            <pc:sldMk cId="3507504467" sldId="318"/>
            <ac:spMk id="3" creationId="{00000000-0000-0000-0000-000000000000}"/>
          </ac:spMkLst>
        </pc:spChg>
      </pc:sldChg>
      <pc:sldChg chg="delSp modSp">
        <pc:chgData name="Depew, Rebekka Elizabeth-Marie" userId="S::rdepew@emory.edu::cf6e0bbe-e50b-426b-a19d-7a0b45bc787e" providerId="AD" clId="Web-{11F67FB8-62B4-BC94-19DC-AEE9ED817862}" dt="2026-03-09T19:24:44.824" v="223" actId="1076"/>
        <pc:sldMkLst>
          <pc:docMk/>
          <pc:sldMk cId="1888472018" sldId="425"/>
        </pc:sldMkLst>
        <pc:spChg chg="mod">
          <ac:chgData name="Depew, Rebekka Elizabeth-Marie" userId="S::rdepew@emory.edu::cf6e0bbe-e50b-426b-a19d-7a0b45bc787e" providerId="AD" clId="Web-{11F67FB8-62B4-BC94-19DC-AEE9ED817862}" dt="2026-03-09T19:24:44.824" v="223" actId="1076"/>
          <ac:spMkLst>
            <pc:docMk/>
            <pc:sldMk cId="1888472018" sldId="425"/>
            <ac:spMk id="2" creationId="{00000000-0000-0000-0000-000000000000}"/>
          </ac:spMkLst>
        </pc:spChg>
        <pc:spChg chg="mod">
          <ac:chgData name="Depew, Rebekka Elizabeth-Marie" userId="S::rdepew@emory.edu::cf6e0bbe-e50b-426b-a19d-7a0b45bc787e" providerId="AD" clId="Web-{11F67FB8-62B4-BC94-19DC-AEE9ED817862}" dt="2026-03-09T19:24:36.386" v="220" actId="1076"/>
          <ac:spMkLst>
            <pc:docMk/>
            <pc:sldMk cId="1888472018" sldId="425"/>
            <ac:spMk id="4" creationId="{00000000-0000-0000-0000-000000000000}"/>
          </ac:spMkLst>
        </pc:spChg>
      </pc:sldChg>
      <pc:sldChg chg="delSp modSp">
        <pc:chgData name="Depew, Rebekka Elizabeth-Marie" userId="S::rdepew@emory.edu::cf6e0bbe-e50b-426b-a19d-7a0b45bc787e" providerId="AD" clId="Web-{11F67FB8-62B4-BC94-19DC-AEE9ED817862}" dt="2026-03-09T19:16:49.451" v="94" actId="20577"/>
        <pc:sldMkLst>
          <pc:docMk/>
          <pc:sldMk cId="3624664295" sldId="449"/>
        </pc:sldMkLst>
        <pc:spChg chg="mod">
          <ac:chgData name="Depew, Rebekka Elizabeth-Marie" userId="S::rdepew@emory.edu::cf6e0bbe-e50b-426b-a19d-7a0b45bc787e" providerId="AD" clId="Web-{11F67FB8-62B4-BC94-19DC-AEE9ED817862}" dt="2026-03-09T19:16:49.451" v="94" actId="20577"/>
          <ac:spMkLst>
            <pc:docMk/>
            <pc:sldMk cId="3624664295" sldId="449"/>
            <ac:spMk id="2" creationId="{00000000-0000-0000-0000-000000000000}"/>
          </ac:spMkLst>
        </pc:spChg>
        <pc:spChg chg="mod">
          <ac:chgData name="Depew, Rebekka Elizabeth-Marie" userId="S::rdepew@emory.edu::cf6e0bbe-e50b-426b-a19d-7a0b45bc787e" providerId="AD" clId="Web-{11F67FB8-62B4-BC94-19DC-AEE9ED817862}" dt="2026-03-09T19:16:42.982" v="91" actId="20577"/>
          <ac:spMkLst>
            <pc:docMk/>
            <pc:sldMk cId="3624664295" sldId="449"/>
            <ac:spMk id="4" creationId="{00000000-0000-0000-0000-000000000000}"/>
          </ac:spMkLst>
        </pc:spChg>
      </pc:sldChg>
      <pc:sldChg chg="delSp modSp">
        <pc:chgData name="Depew, Rebekka Elizabeth-Marie" userId="S::rdepew@emory.edu::cf6e0bbe-e50b-426b-a19d-7a0b45bc787e" providerId="AD" clId="Web-{11F67FB8-62B4-BC94-19DC-AEE9ED817862}" dt="2026-03-09T19:18:15.389" v="139" actId="20577"/>
        <pc:sldMkLst>
          <pc:docMk/>
          <pc:sldMk cId="2886443929" sldId="498"/>
        </pc:sldMkLst>
        <pc:spChg chg="mod">
          <ac:chgData name="Depew, Rebekka Elizabeth-Marie" userId="S::rdepew@emory.edu::cf6e0bbe-e50b-426b-a19d-7a0b45bc787e" providerId="AD" clId="Web-{11F67FB8-62B4-BC94-19DC-AEE9ED817862}" dt="2026-03-09T19:18:15.389" v="139" actId="20577"/>
          <ac:spMkLst>
            <pc:docMk/>
            <pc:sldMk cId="2886443929" sldId="498"/>
            <ac:spMk id="7" creationId="{00000000-0000-0000-0000-000000000000}"/>
          </ac:spMkLst>
        </pc:spChg>
      </pc:sldChg>
      <pc:sldChg chg="delSp modSp">
        <pc:chgData name="Depew, Rebekka Elizabeth-Marie" userId="S::rdepew@emory.edu::cf6e0bbe-e50b-426b-a19d-7a0b45bc787e" providerId="AD" clId="Web-{11F67FB8-62B4-BC94-19DC-AEE9ED817862}" dt="2026-03-09T19:18:31.796" v="144" actId="20577"/>
        <pc:sldMkLst>
          <pc:docMk/>
          <pc:sldMk cId="3438222677" sldId="529"/>
        </pc:sldMkLst>
        <pc:spChg chg="mod">
          <ac:chgData name="Depew, Rebekka Elizabeth-Marie" userId="S::rdepew@emory.edu::cf6e0bbe-e50b-426b-a19d-7a0b45bc787e" providerId="AD" clId="Web-{11F67FB8-62B4-BC94-19DC-AEE9ED817862}" dt="2026-03-09T19:18:31.796" v="144" actId="20577"/>
          <ac:spMkLst>
            <pc:docMk/>
            <pc:sldMk cId="3438222677" sldId="529"/>
            <ac:spMk id="2" creationId="{00000000-0000-0000-0000-000000000000}"/>
          </ac:spMkLst>
        </pc:spChg>
      </pc:sldChg>
      <pc:sldChg chg="modSp">
        <pc:chgData name="Depew, Rebekka Elizabeth-Marie" userId="S::rdepew@emory.edu::cf6e0bbe-e50b-426b-a19d-7a0b45bc787e" providerId="AD" clId="Web-{11F67FB8-62B4-BC94-19DC-AEE9ED817862}" dt="2026-03-09T19:17:32.608" v="112" actId="1076"/>
        <pc:sldMkLst>
          <pc:docMk/>
          <pc:sldMk cId="2500883044" sldId="546"/>
        </pc:sldMkLst>
        <pc:spChg chg="mod">
          <ac:chgData name="Depew, Rebekka Elizabeth-Marie" userId="S::rdepew@emory.edu::cf6e0bbe-e50b-426b-a19d-7a0b45bc787e" providerId="AD" clId="Web-{11F67FB8-62B4-BC94-19DC-AEE9ED817862}" dt="2026-03-09T19:17:32.608" v="112" actId="1076"/>
          <ac:spMkLst>
            <pc:docMk/>
            <pc:sldMk cId="2500883044" sldId="546"/>
            <ac:spMk id="2" creationId="{00000000-0000-0000-0000-000000000000}"/>
          </ac:spMkLst>
        </pc:spChg>
        <pc:graphicFrameChg chg="mod">
          <ac:chgData name="Depew, Rebekka Elizabeth-Marie" userId="S::rdepew@emory.edu::cf6e0bbe-e50b-426b-a19d-7a0b45bc787e" providerId="AD" clId="Web-{11F67FB8-62B4-BC94-19DC-AEE9ED817862}" dt="2026-03-09T19:17:08.748" v="102" actId="1076"/>
          <ac:graphicFrameMkLst>
            <pc:docMk/>
            <pc:sldMk cId="2500883044" sldId="546"/>
            <ac:graphicFrameMk id="5" creationId="{00000000-0000-0000-0000-000000000000}"/>
          </ac:graphicFrameMkLst>
        </pc:graphicFrameChg>
      </pc:sldChg>
      <pc:sldChg chg="delSp modSp">
        <pc:chgData name="Depew, Rebekka Elizabeth-Marie" userId="S::rdepew@emory.edu::cf6e0bbe-e50b-426b-a19d-7a0b45bc787e" providerId="AD" clId="Web-{11F67FB8-62B4-BC94-19DC-AEE9ED817862}" dt="2026-03-09T19:15:33.888" v="31" actId="20577"/>
        <pc:sldMkLst>
          <pc:docMk/>
          <pc:sldMk cId="1127731874" sldId="576"/>
        </pc:sldMkLst>
        <pc:spChg chg="mod">
          <ac:chgData name="Depew, Rebekka Elizabeth-Marie" userId="S::rdepew@emory.edu::cf6e0bbe-e50b-426b-a19d-7a0b45bc787e" providerId="AD" clId="Web-{11F67FB8-62B4-BC94-19DC-AEE9ED817862}" dt="2026-03-09T19:15:30.684" v="29" actId="1076"/>
          <ac:spMkLst>
            <pc:docMk/>
            <pc:sldMk cId="1127731874" sldId="576"/>
            <ac:spMk id="2" creationId="{00000000-0000-0000-0000-000000000000}"/>
          </ac:spMkLst>
        </pc:spChg>
        <pc:spChg chg="mod">
          <ac:chgData name="Depew, Rebekka Elizabeth-Marie" userId="S::rdepew@emory.edu::cf6e0bbe-e50b-426b-a19d-7a0b45bc787e" providerId="AD" clId="Web-{11F67FB8-62B4-BC94-19DC-AEE9ED817862}" dt="2026-03-09T19:15:33.888" v="31" actId="20577"/>
          <ac:spMkLst>
            <pc:docMk/>
            <pc:sldMk cId="1127731874" sldId="576"/>
            <ac:spMk id="4" creationId="{00000000-0000-0000-0000-000000000000}"/>
          </ac:spMkLst>
        </pc:spChg>
      </pc:sldChg>
      <pc:sldChg chg="delSp modSp">
        <pc:chgData name="Depew, Rebekka Elizabeth-Marie" userId="S::rdepew@emory.edu::cf6e0bbe-e50b-426b-a19d-7a0b45bc787e" providerId="AD" clId="Web-{11F67FB8-62B4-BC94-19DC-AEE9ED817862}" dt="2026-03-09T19:23:30.976" v="207" actId="14100"/>
        <pc:sldMkLst>
          <pc:docMk/>
          <pc:sldMk cId="4240135039" sldId="584"/>
        </pc:sldMkLst>
        <pc:spChg chg="mod">
          <ac:chgData name="Depew, Rebekka Elizabeth-Marie" userId="S::rdepew@emory.edu::cf6e0bbe-e50b-426b-a19d-7a0b45bc787e" providerId="AD" clId="Web-{11F67FB8-62B4-BC94-19DC-AEE9ED817862}" dt="2026-03-09T19:23:30.976" v="207" actId="14100"/>
          <ac:spMkLst>
            <pc:docMk/>
            <pc:sldMk cId="4240135039" sldId="584"/>
            <ac:spMk id="2" creationId="{00000000-0000-0000-0000-000000000000}"/>
          </ac:spMkLst>
        </pc:spChg>
      </pc:sldChg>
      <pc:sldChg chg="delSp modSp">
        <pc:chgData name="Depew, Rebekka Elizabeth-Marie" userId="S::rdepew@emory.edu::cf6e0bbe-e50b-426b-a19d-7a0b45bc787e" providerId="AD" clId="Web-{11F67FB8-62B4-BC94-19DC-AEE9ED817862}" dt="2026-03-09T19:23:15.647" v="203" actId="20577"/>
        <pc:sldMkLst>
          <pc:docMk/>
          <pc:sldMk cId="1057087555" sldId="587"/>
        </pc:sldMkLst>
        <pc:spChg chg="mod">
          <ac:chgData name="Depew, Rebekka Elizabeth-Marie" userId="S::rdepew@emory.edu::cf6e0bbe-e50b-426b-a19d-7a0b45bc787e" providerId="AD" clId="Web-{11F67FB8-62B4-BC94-19DC-AEE9ED817862}" dt="2026-03-09T19:23:15.647" v="203" actId="20577"/>
          <ac:spMkLst>
            <pc:docMk/>
            <pc:sldMk cId="1057087555" sldId="587"/>
            <ac:spMk id="2" creationId="{00000000-0000-0000-0000-000000000000}"/>
          </ac:spMkLst>
        </pc:spChg>
        <pc:spChg chg="mod">
          <ac:chgData name="Depew, Rebekka Elizabeth-Marie" userId="S::rdepew@emory.edu::cf6e0bbe-e50b-426b-a19d-7a0b45bc787e" providerId="AD" clId="Web-{11F67FB8-62B4-BC94-19DC-AEE9ED817862}" dt="2026-03-09T19:19:04.077" v="168" actId="20577"/>
          <ac:spMkLst>
            <pc:docMk/>
            <pc:sldMk cId="1057087555" sldId="587"/>
            <ac:spMk id="4" creationId="{00000000-0000-0000-0000-000000000000}"/>
          </ac:spMkLst>
        </pc:spChg>
      </pc:sldChg>
      <pc:sldChg chg="delSp modSp">
        <pc:chgData name="Depew, Rebekka Elizabeth-Marie" userId="S::rdepew@emory.edu::cf6e0bbe-e50b-426b-a19d-7a0b45bc787e" providerId="AD" clId="Web-{11F67FB8-62B4-BC94-19DC-AEE9ED817862}" dt="2026-03-09T19:28:35.377" v="383" actId="1076"/>
        <pc:sldMkLst>
          <pc:docMk/>
          <pc:sldMk cId="3608631518" sldId="592"/>
        </pc:sldMkLst>
        <pc:spChg chg="mod">
          <ac:chgData name="Depew, Rebekka Elizabeth-Marie" userId="S::rdepew@emory.edu::cf6e0bbe-e50b-426b-a19d-7a0b45bc787e" providerId="AD" clId="Web-{11F67FB8-62B4-BC94-19DC-AEE9ED817862}" dt="2026-03-09T19:28:35.377" v="383" actId="1076"/>
          <ac:spMkLst>
            <pc:docMk/>
            <pc:sldMk cId="3608631518" sldId="592"/>
            <ac:spMk id="3" creationId="{00000000-0000-0000-0000-000000000000}"/>
          </ac:spMkLst>
        </pc:spChg>
      </pc:sldChg>
      <pc:sldChg chg="modSp">
        <pc:chgData name="Depew, Rebekka Elizabeth-Marie" userId="S::rdepew@emory.edu::cf6e0bbe-e50b-426b-a19d-7a0b45bc787e" providerId="AD" clId="Web-{11F67FB8-62B4-BC94-19DC-AEE9ED817862}" dt="2026-03-09T19:16:09.716" v="70" actId="1076"/>
        <pc:sldMkLst>
          <pc:docMk/>
          <pc:sldMk cId="1768691820" sldId="616"/>
        </pc:sldMkLst>
        <pc:graphicFrameChg chg="mod modGraphic">
          <ac:chgData name="Depew, Rebekka Elizabeth-Marie" userId="S::rdepew@emory.edu::cf6e0bbe-e50b-426b-a19d-7a0b45bc787e" providerId="AD" clId="Web-{11F67FB8-62B4-BC94-19DC-AEE9ED817862}" dt="2026-03-09T19:16:09.716" v="70" actId="1076"/>
          <ac:graphicFrameMkLst>
            <pc:docMk/>
            <pc:sldMk cId="1768691820" sldId="616"/>
            <ac:graphicFrameMk id="5" creationId="{00000000-0000-0000-0000-000000000000}"/>
          </ac:graphicFrameMkLst>
        </pc:graphicFrameChg>
      </pc:sldChg>
      <pc:sldChg chg="delSp modSp">
        <pc:chgData name="Depew, Rebekka Elizabeth-Marie" userId="S::rdepew@emory.edu::cf6e0bbe-e50b-426b-a19d-7a0b45bc787e" providerId="AD" clId="Web-{11F67FB8-62B4-BC94-19DC-AEE9ED817862}" dt="2026-03-09T19:24:29.932" v="219" actId="1076"/>
        <pc:sldMkLst>
          <pc:docMk/>
          <pc:sldMk cId="1583572887" sldId="672"/>
        </pc:sldMkLst>
        <pc:spChg chg="mod">
          <ac:chgData name="Depew, Rebekka Elizabeth-Marie" userId="S::rdepew@emory.edu::cf6e0bbe-e50b-426b-a19d-7a0b45bc787e" providerId="AD" clId="Web-{11F67FB8-62B4-BC94-19DC-AEE9ED817862}" dt="2026-03-09T19:24:29.932" v="219" actId="1076"/>
          <ac:spMkLst>
            <pc:docMk/>
            <pc:sldMk cId="1583572887" sldId="672"/>
            <ac:spMk id="2" creationId="{00000000-0000-0000-0000-000000000000}"/>
          </ac:spMkLst>
        </pc:spChg>
      </pc:sldChg>
      <pc:sldChg chg="delSp modSp">
        <pc:chgData name="Depew, Rebekka Elizabeth-Marie" userId="S::rdepew@emory.edu::cf6e0bbe-e50b-426b-a19d-7a0b45bc787e" providerId="AD" clId="Web-{11F67FB8-62B4-BC94-19DC-AEE9ED817862}" dt="2026-03-09T19:18:46.546" v="151" actId="20577"/>
        <pc:sldMkLst>
          <pc:docMk/>
          <pc:sldMk cId="692953279" sldId="729"/>
        </pc:sldMkLst>
        <pc:spChg chg="mod">
          <ac:chgData name="Depew, Rebekka Elizabeth-Marie" userId="S::rdepew@emory.edu::cf6e0bbe-e50b-426b-a19d-7a0b45bc787e" providerId="AD" clId="Web-{11F67FB8-62B4-BC94-19DC-AEE9ED817862}" dt="2026-03-09T19:18:46.546" v="151" actId="20577"/>
          <ac:spMkLst>
            <pc:docMk/>
            <pc:sldMk cId="692953279" sldId="729"/>
            <ac:spMk id="3" creationId="{6FB585B3-9277-4BDC-D5A1-19EAC52CEEF6}"/>
          </ac:spMkLst>
        </pc:spChg>
      </pc:sldChg>
      <pc:sldChg chg="delSp modSp">
        <pc:chgData name="Depew, Rebekka Elizabeth-Marie" userId="S::rdepew@emory.edu::cf6e0bbe-e50b-426b-a19d-7a0b45bc787e" providerId="AD" clId="Web-{11F67FB8-62B4-BC94-19DC-AEE9ED817862}" dt="2026-03-09T19:23:53.212" v="214" actId="1076"/>
        <pc:sldMkLst>
          <pc:docMk/>
          <pc:sldMk cId="3658400881" sldId="748"/>
        </pc:sldMkLst>
        <pc:spChg chg="mod">
          <ac:chgData name="Depew, Rebekka Elizabeth-Marie" userId="S::rdepew@emory.edu::cf6e0bbe-e50b-426b-a19d-7a0b45bc787e" providerId="AD" clId="Web-{11F67FB8-62B4-BC94-19DC-AEE9ED817862}" dt="2026-03-09T19:23:53.212" v="214" actId="1076"/>
          <ac:spMkLst>
            <pc:docMk/>
            <pc:sldMk cId="3658400881" sldId="748"/>
            <ac:spMk id="2" creationId="{00000000-0000-0000-0000-000000000000}"/>
          </ac:spMkLst>
        </pc:spChg>
        <pc:spChg chg="mod">
          <ac:chgData name="Depew, Rebekka Elizabeth-Marie" userId="S::rdepew@emory.edu::cf6e0bbe-e50b-426b-a19d-7a0b45bc787e" providerId="AD" clId="Web-{11F67FB8-62B4-BC94-19DC-AEE9ED817862}" dt="2026-03-09T19:23:36.242" v="208" actId="1076"/>
          <ac:spMkLst>
            <pc:docMk/>
            <pc:sldMk cId="3658400881" sldId="748"/>
            <ac:spMk id="4" creationId="{00000000-0000-0000-0000-000000000000}"/>
          </ac:spMkLst>
        </pc:spChg>
      </pc:sldChg>
      <pc:sldChg chg="modSp">
        <pc:chgData name="Depew, Rebekka Elizabeth-Marie" userId="S::rdepew@emory.edu::cf6e0bbe-e50b-426b-a19d-7a0b45bc787e" providerId="AD" clId="Web-{11F67FB8-62B4-BC94-19DC-AEE9ED817862}" dt="2026-03-09T19:25:01.043" v="225" actId="1076"/>
        <pc:sldMkLst>
          <pc:docMk/>
          <pc:sldMk cId="1974228856" sldId="762"/>
        </pc:sldMkLst>
        <pc:spChg chg="mod">
          <ac:chgData name="Depew, Rebekka Elizabeth-Marie" userId="S::rdepew@emory.edu::cf6e0bbe-e50b-426b-a19d-7a0b45bc787e" providerId="AD" clId="Web-{11F67FB8-62B4-BC94-19DC-AEE9ED817862}" dt="2026-03-09T19:24:54.761" v="224" actId="1076"/>
          <ac:spMkLst>
            <pc:docMk/>
            <pc:sldMk cId="1974228856" sldId="762"/>
            <ac:spMk id="2" creationId="{942E70E3-E050-D09B-DAF7-DEC45A05ACBE}"/>
          </ac:spMkLst>
        </pc:spChg>
        <pc:spChg chg="mod">
          <ac:chgData name="Depew, Rebekka Elizabeth-Marie" userId="S::rdepew@emory.edu::cf6e0bbe-e50b-426b-a19d-7a0b45bc787e" providerId="AD" clId="Web-{11F67FB8-62B4-BC94-19DC-AEE9ED817862}" dt="2026-03-09T19:25:01.043" v="225" actId="1076"/>
          <ac:spMkLst>
            <pc:docMk/>
            <pc:sldMk cId="1974228856" sldId="762"/>
            <ac:spMk id="3" creationId="{F57B6857-724A-6E3E-F347-DFCDC6DF25CA}"/>
          </ac:spMkLst>
        </pc:spChg>
      </pc:sldChg>
      <pc:sldChg chg="delSp modSp">
        <pc:chgData name="Depew, Rebekka Elizabeth-Marie" userId="S::rdepew@emory.edu::cf6e0bbe-e50b-426b-a19d-7a0b45bc787e" providerId="AD" clId="Web-{11F67FB8-62B4-BC94-19DC-AEE9ED817862}" dt="2026-03-09T19:26:19.936" v="284" actId="1076"/>
        <pc:sldMkLst>
          <pc:docMk/>
          <pc:sldMk cId="338885167" sldId="763"/>
        </pc:sldMkLst>
        <pc:spChg chg="mod">
          <ac:chgData name="Depew, Rebekka Elizabeth-Marie" userId="S::rdepew@emory.edu::cf6e0bbe-e50b-426b-a19d-7a0b45bc787e" providerId="AD" clId="Web-{11F67FB8-62B4-BC94-19DC-AEE9ED817862}" dt="2026-03-09T19:25:55.889" v="271" actId="20577"/>
          <ac:spMkLst>
            <pc:docMk/>
            <pc:sldMk cId="338885167" sldId="763"/>
            <ac:spMk id="4" creationId="{00000000-0000-0000-0000-000000000000}"/>
          </ac:spMkLst>
        </pc:spChg>
        <pc:spChg chg="mod">
          <ac:chgData name="Depew, Rebekka Elizabeth-Marie" userId="S::rdepew@emory.edu::cf6e0bbe-e50b-426b-a19d-7a0b45bc787e" providerId="AD" clId="Web-{11F67FB8-62B4-BC94-19DC-AEE9ED817862}" dt="2026-03-09T19:26:19.936" v="284" actId="1076"/>
          <ac:spMkLst>
            <pc:docMk/>
            <pc:sldMk cId="338885167" sldId="763"/>
            <ac:spMk id="9" creationId="{00000000-0000-0000-0000-000000000000}"/>
          </ac:spMkLst>
        </pc:spChg>
      </pc:sldChg>
      <pc:sldChg chg="modSp">
        <pc:chgData name="Depew, Rebekka Elizabeth-Marie" userId="S::rdepew@emory.edu::cf6e0bbe-e50b-426b-a19d-7a0b45bc787e" providerId="AD" clId="Web-{11F67FB8-62B4-BC94-19DC-AEE9ED817862}" dt="2026-03-09T19:28:47.128" v="385" actId="1076"/>
        <pc:sldMkLst>
          <pc:docMk/>
          <pc:sldMk cId="3272819400" sldId="764"/>
        </pc:sldMkLst>
        <pc:spChg chg="mod">
          <ac:chgData name="Depew, Rebekka Elizabeth-Marie" userId="S::rdepew@emory.edu::cf6e0bbe-e50b-426b-a19d-7a0b45bc787e" providerId="AD" clId="Web-{11F67FB8-62B4-BC94-19DC-AEE9ED817862}" dt="2026-03-09T19:28:41.253" v="384" actId="1076"/>
          <ac:spMkLst>
            <pc:docMk/>
            <pc:sldMk cId="3272819400" sldId="764"/>
            <ac:spMk id="2" creationId="{216BC4A8-D157-3B6B-6CFE-FC286FCB4D08}"/>
          </ac:spMkLst>
        </pc:spChg>
        <pc:spChg chg="mod">
          <ac:chgData name="Depew, Rebekka Elizabeth-Marie" userId="S::rdepew@emory.edu::cf6e0bbe-e50b-426b-a19d-7a0b45bc787e" providerId="AD" clId="Web-{11F67FB8-62B4-BC94-19DC-AEE9ED817862}" dt="2026-03-09T19:28:47.128" v="385" actId="1076"/>
          <ac:spMkLst>
            <pc:docMk/>
            <pc:sldMk cId="3272819400" sldId="764"/>
            <ac:spMk id="3" creationId="{69644BAB-76BC-C6A8-02C9-3A0DAC8E9288}"/>
          </ac:spMkLst>
        </pc:spChg>
      </pc:sldChg>
      <pc:sldChg chg="addSp modSp new ord">
        <pc:chgData name="Depew, Rebekka Elizabeth-Marie" userId="S::rdepew@emory.edu::cf6e0bbe-e50b-426b-a19d-7a0b45bc787e" providerId="AD" clId="Web-{11F67FB8-62B4-BC94-19DC-AEE9ED817862}" dt="2026-03-09T19:36:01.305" v="449" actId="1076"/>
        <pc:sldMkLst>
          <pc:docMk/>
          <pc:sldMk cId="2029698110" sldId="812"/>
        </pc:sldMkLst>
        <pc:spChg chg="mod">
          <ac:chgData name="Depew, Rebekka Elizabeth-Marie" userId="S::rdepew@emory.edu::cf6e0bbe-e50b-426b-a19d-7a0b45bc787e" providerId="AD" clId="Web-{11F67FB8-62B4-BC94-19DC-AEE9ED817862}" dt="2026-03-09T19:35:52.852" v="446" actId="20577"/>
          <ac:spMkLst>
            <pc:docMk/>
            <pc:sldMk cId="2029698110" sldId="812"/>
            <ac:spMk id="2" creationId="{DEC8D758-73A8-20E0-B0F9-0F66F38034D8}"/>
          </ac:spMkLst>
        </pc:spChg>
      </pc:sldChg>
      <pc:sldChg chg="modSp new">
        <pc:chgData name="Depew, Rebekka Elizabeth-Marie" userId="S::rdepew@emory.edu::cf6e0bbe-e50b-426b-a19d-7a0b45bc787e" providerId="AD" clId="Web-{11F67FB8-62B4-BC94-19DC-AEE9ED817862}" dt="2026-03-09T19:36:44.993" v="475" actId="20577"/>
        <pc:sldMkLst>
          <pc:docMk/>
          <pc:sldMk cId="3775390118" sldId="813"/>
        </pc:sldMkLst>
        <pc:spChg chg="mod">
          <ac:chgData name="Depew, Rebekka Elizabeth-Marie" userId="S::rdepew@emory.edu::cf6e0bbe-e50b-426b-a19d-7a0b45bc787e" providerId="AD" clId="Web-{11F67FB8-62B4-BC94-19DC-AEE9ED817862}" dt="2026-03-09T19:36:44.993" v="475" actId="20577"/>
          <ac:spMkLst>
            <pc:docMk/>
            <pc:sldMk cId="3775390118" sldId="813"/>
            <ac:spMk id="2" creationId="{2D4288EC-EB38-B3B9-42CC-2C406A99E988}"/>
          </ac:spMkLst>
        </pc:spChg>
      </pc:sldChg>
    </pc:docChg>
  </pc:docChgLst>
  <pc:docChgLst>
    <pc:chgData name="Depew, Rebekka Elizabeth-Marie" userId="S::rdepew@emory.edu::cf6e0bbe-e50b-426b-a19d-7a0b45bc787e" providerId="AD" clId="Web-{BBF951F9-4A38-9500-B529-751916AAB030}"/>
    <pc:docChg chg="delSld modSld modSection">
      <pc:chgData name="Depew, Rebekka Elizabeth-Marie" userId="S::rdepew@emory.edu::cf6e0bbe-e50b-426b-a19d-7a0b45bc787e" providerId="AD" clId="Web-{BBF951F9-4A38-9500-B529-751916AAB030}" dt="2026-03-10T01:38:40.611" v="214"/>
      <pc:docMkLst>
        <pc:docMk/>
      </pc:docMkLst>
      <pc:sldChg chg="delSp modSp del">
        <pc:chgData name="Depew, Rebekka Elizabeth-Marie" userId="S::rdepew@emory.edu::cf6e0bbe-e50b-426b-a19d-7a0b45bc787e" providerId="AD" clId="Web-{BBF951F9-4A38-9500-B529-751916AAB030}" dt="2026-03-10T01:10:31.495" v="16"/>
        <pc:sldMkLst>
          <pc:docMk/>
          <pc:sldMk cId="1911321752" sldId="297"/>
        </pc:sldMkLst>
        <pc:spChg chg="del mod">
          <ac:chgData name="Depew, Rebekka Elizabeth-Marie" userId="S::rdepew@emory.edu::cf6e0bbe-e50b-426b-a19d-7a0b45bc787e" providerId="AD" clId="Web-{BBF951F9-4A38-9500-B529-751916AAB030}" dt="2026-03-10T01:04:55.688" v="7"/>
          <ac:spMkLst>
            <pc:docMk/>
            <pc:sldMk cId="1911321752" sldId="297"/>
            <ac:spMk id="3" creationId="{00000000-0000-0000-0000-000000000000}"/>
          </ac:spMkLst>
        </pc:spChg>
        <pc:spChg chg="mod">
          <ac:chgData name="Depew, Rebekka Elizabeth-Marie" userId="S::rdepew@emory.edu::cf6e0bbe-e50b-426b-a19d-7a0b45bc787e" providerId="AD" clId="Web-{BBF951F9-4A38-9500-B529-751916AAB030}" dt="2026-03-10T01:08:19.524" v="15" actId="20577"/>
          <ac:spMkLst>
            <pc:docMk/>
            <pc:sldMk cId="1911321752" sldId="297"/>
            <ac:spMk id="4" creationId="{00000000-0000-0000-0000-000000000000}"/>
          </ac:spMkLst>
        </pc:spChg>
      </pc:sldChg>
      <pc:sldChg chg="delSp modSp">
        <pc:chgData name="Depew, Rebekka Elizabeth-Marie" userId="S::rdepew@emory.edu::cf6e0bbe-e50b-426b-a19d-7a0b45bc787e" providerId="AD" clId="Web-{BBF951F9-4A38-9500-B529-751916AAB030}" dt="2026-03-10T01:08:08.258" v="12" actId="20577"/>
        <pc:sldMkLst>
          <pc:docMk/>
          <pc:sldMk cId="4103206885" sldId="298"/>
        </pc:sldMkLst>
        <pc:spChg chg="del mod">
          <ac:chgData name="Depew, Rebekka Elizabeth-Marie" userId="S::rdepew@emory.edu::cf6e0bbe-e50b-426b-a19d-7a0b45bc787e" providerId="AD" clId="Web-{BBF951F9-4A38-9500-B529-751916AAB030}" dt="2026-03-10T01:06:40.897" v="9"/>
          <ac:spMkLst>
            <pc:docMk/>
            <pc:sldMk cId="4103206885" sldId="298"/>
            <ac:spMk id="3" creationId="{00000000-0000-0000-0000-000000000000}"/>
          </ac:spMkLst>
        </pc:spChg>
        <pc:spChg chg="mod">
          <ac:chgData name="Depew, Rebekka Elizabeth-Marie" userId="S::rdepew@emory.edu::cf6e0bbe-e50b-426b-a19d-7a0b45bc787e" providerId="AD" clId="Web-{BBF951F9-4A38-9500-B529-751916AAB030}" dt="2026-03-10T01:08:08.258" v="12" actId="20577"/>
          <ac:spMkLst>
            <pc:docMk/>
            <pc:sldMk cId="4103206885" sldId="298"/>
            <ac:spMk id="4" creationId="{00000000-0000-0000-0000-000000000000}"/>
          </ac:spMkLst>
        </pc:spChg>
      </pc:sldChg>
      <pc:sldChg chg="modSp">
        <pc:chgData name="Depew, Rebekka Elizabeth-Marie" userId="S::rdepew@emory.edu::cf6e0bbe-e50b-426b-a19d-7a0b45bc787e" providerId="AD" clId="Web-{BBF951F9-4A38-9500-B529-751916AAB030}" dt="2026-03-10T01:18:01.460" v="39" actId="20577"/>
        <pc:sldMkLst>
          <pc:docMk/>
          <pc:sldMk cId="3698008822" sldId="311"/>
        </pc:sldMkLst>
        <pc:spChg chg="mod">
          <ac:chgData name="Depew, Rebekka Elizabeth-Marie" userId="S::rdepew@emory.edu::cf6e0bbe-e50b-426b-a19d-7a0b45bc787e" providerId="AD" clId="Web-{BBF951F9-4A38-9500-B529-751916AAB030}" dt="2026-03-10T01:18:01.460" v="39" actId="20577"/>
          <ac:spMkLst>
            <pc:docMk/>
            <pc:sldMk cId="3698008822" sldId="311"/>
            <ac:spMk id="7" creationId="{86A95312-36F1-E0C2-2FBC-86C70839D273}"/>
          </ac:spMkLst>
        </pc:spChg>
      </pc:sldChg>
      <pc:sldChg chg="modSp">
        <pc:chgData name="Depew, Rebekka Elizabeth-Marie" userId="S::rdepew@emory.edu::cf6e0bbe-e50b-426b-a19d-7a0b45bc787e" providerId="AD" clId="Web-{BBF951F9-4A38-9500-B529-751916AAB030}" dt="2026-03-10T01:21:29.199" v="53" actId="14100"/>
        <pc:sldMkLst>
          <pc:docMk/>
          <pc:sldMk cId="774969676" sldId="312"/>
        </pc:sldMkLst>
        <pc:spChg chg="mod">
          <ac:chgData name="Depew, Rebekka Elizabeth-Marie" userId="S::rdepew@emory.edu::cf6e0bbe-e50b-426b-a19d-7a0b45bc787e" providerId="AD" clId="Web-{BBF951F9-4A38-9500-B529-751916AAB030}" dt="2026-03-10T01:21:29.199" v="53" actId="14100"/>
          <ac:spMkLst>
            <pc:docMk/>
            <pc:sldMk cId="774969676" sldId="312"/>
            <ac:spMk id="4" creationId="{00000000-0000-0000-0000-000000000000}"/>
          </ac:spMkLst>
        </pc:spChg>
      </pc:sldChg>
      <pc:sldChg chg="modSp">
        <pc:chgData name="Depew, Rebekka Elizabeth-Marie" userId="S::rdepew@emory.edu::cf6e0bbe-e50b-426b-a19d-7a0b45bc787e" providerId="AD" clId="Web-{BBF951F9-4A38-9500-B529-751916AAB030}" dt="2026-03-10T01:21:37.918" v="55" actId="20577"/>
        <pc:sldMkLst>
          <pc:docMk/>
          <pc:sldMk cId="1052871146" sldId="313"/>
        </pc:sldMkLst>
        <pc:spChg chg="mod">
          <ac:chgData name="Depew, Rebekka Elizabeth-Marie" userId="S::rdepew@emory.edu::cf6e0bbe-e50b-426b-a19d-7a0b45bc787e" providerId="AD" clId="Web-{BBF951F9-4A38-9500-B529-751916AAB030}" dt="2026-03-10T01:21:37.918" v="55" actId="20577"/>
          <ac:spMkLst>
            <pc:docMk/>
            <pc:sldMk cId="1052871146" sldId="313"/>
            <ac:spMk id="4" creationId="{00000000-0000-0000-0000-000000000000}"/>
          </ac:spMkLst>
        </pc:spChg>
      </pc:sldChg>
      <pc:sldChg chg="modSp">
        <pc:chgData name="Depew, Rebekka Elizabeth-Marie" userId="S::rdepew@emory.edu::cf6e0bbe-e50b-426b-a19d-7a0b45bc787e" providerId="AD" clId="Web-{BBF951F9-4A38-9500-B529-751916AAB030}" dt="2026-03-10T01:21:12.932" v="48" actId="20577"/>
        <pc:sldMkLst>
          <pc:docMk/>
          <pc:sldMk cId="3772776135" sldId="314"/>
        </pc:sldMkLst>
        <pc:spChg chg="mod">
          <ac:chgData name="Depew, Rebekka Elizabeth-Marie" userId="S::rdepew@emory.edu::cf6e0bbe-e50b-426b-a19d-7a0b45bc787e" providerId="AD" clId="Web-{BBF951F9-4A38-9500-B529-751916AAB030}" dt="2026-03-10T01:21:12.932" v="48" actId="20577"/>
          <ac:spMkLst>
            <pc:docMk/>
            <pc:sldMk cId="3772776135" sldId="314"/>
            <ac:spMk id="4" creationId="{00000000-0000-0000-0000-000000000000}"/>
          </ac:spMkLst>
        </pc:spChg>
      </pc:sldChg>
      <pc:sldChg chg="modSp">
        <pc:chgData name="Depew, Rebekka Elizabeth-Marie" userId="S::rdepew@emory.edu::cf6e0bbe-e50b-426b-a19d-7a0b45bc787e" providerId="AD" clId="Web-{BBF951F9-4A38-9500-B529-751916AAB030}" dt="2026-03-10T01:35:20.137" v="192" actId="1076"/>
        <pc:sldMkLst>
          <pc:docMk/>
          <pc:sldMk cId="2923391124" sldId="316"/>
        </pc:sldMkLst>
        <pc:spChg chg="mod">
          <ac:chgData name="Depew, Rebekka Elizabeth-Marie" userId="S::rdepew@emory.edu::cf6e0bbe-e50b-426b-a19d-7a0b45bc787e" providerId="AD" clId="Web-{BBF951F9-4A38-9500-B529-751916AAB030}" dt="2026-03-10T01:35:20.137" v="192" actId="1076"/>
          <ac:spMkLst>
            <pc:docMk/>
            <pc:sldMk cId="2923391124" sldId="316"/>
            <ac:spMk id="2" creationId="{00000000-0000-0000-0000-000000000000}"/>
          </ac:spMkLst>
        </pc:spChg>
        <pc:spChg chg="mod">
          <ac:chgData name="Depew, Rebekka Elizabeth-Marie" userId="S::rdepew@emory.edu::cf6e0bbe-e50b-426b-a19d-7a0b45bc787e" providerId="AD" clId="Web-{BBF951F9-4A38-9500-B529-751916AAB030}" dt="2026-03-10T01:35:16.434" v="191" actId="1076"/>
          <ac:spMkLst>
            <pc:docMk/>
            <pc:sldMk cId="2923391124" sldId="316"/>
            <ac:spMk id="4" creationId="{00000000-0000-0000-0000-000000000000}"/>
          </ac:spMkLst>
        </pc:spChg>
      </pc:sldChg>
      <pc:sldChg chg="modSp">
        <pc:chgData name="Depew, Rebekka Elizabeth-Marie" userId="S::rdepew@emory.edu::cf6e0bbe-e50b-426b-a19d-7a0b45bc787e" providerId="AD" clId="Web-{BBF951F9-4A38-9500-B529-751916AAB030}" dt="2026-03-10T01:17:33.068" v="36" actId="20577"/>
        <pc:sldMkLst>
          <pc:docMk/>
          <pc:sldMk cId="2822777560" sldId="323"/>
        </pc:sldMkLst>
        <pc:spChg chg="mod">
          <ac:chgData name="Depew, Rebekka Elizabeth-Marie" userId="S::rdepew@emory.edu::cf6e0bbe-e50b-426b-a19d-7a0b45bc787e" providerId="AD" clId="Web-{BBF951F9-4A38-9500-B529-751916AAB030}" dt="2026-03-10T01:17:33.068" v="36" actId="20577"/>
          <ac:spMkLst>
            <pc:docMk/>
            <pc:sldMk cId="2822777560" sldId="323"/>
            <ac:spMk id="2" creationId="{00000000-0000-0000-0000-000000000000}"/>
          </ac:spMkLst>
        </pc:spChg>
        <pc:spChg chg="mod">
          <ac:chgData name="Depew, Rebekka Elizabeth-Marie" userId="S::rdepew@emory.edu::cf6e0bbe-e50b-426b-a19d-7a0b45bc787e" providerId="AD" clId="Web-{BBF951F9-4A38-9500-B529-751916AAB030}" dt="2026-03-10T01:15:19.345" v="32" actId="20577"/>
          <ac:spMkLst>
            <pc:docMk/>
            <pc:sldMk cId="2822777560" sldId="323"/>
            <ac:spMk id="4" creationId="{00000000-0000-0000-0000-000000000000}"/>
          </ac:spMkLst>
        </pc:spChg>
      </pc:sldChg>
      <pc:sldChg chg="modSp">
        <pc:chgData name="Depew, Rebekka Elizabeth-Marie" userId="S::rdepew@emory.edu::cf6e0bbe-e50b-426b-a19d-7a0b45bc787e" providerId="AD" clId="Web-{BBF951F9-4A38-9500-B529-751916AAB030}" dt="2026-03-10T01:26:24.302" v="66" actId="20577"/>
        <pc:sldMkLst>
          <pc:docMk/>
          <pc:sldMk cId="736738175" sldId="560"/>
        </pc:sldMkLst>
        <pc:spChg chg="mod">
          <ac:chgData name="Depew, Rebekka Elizabeth-Marie" userId="S::rdepew@emory.edu::cf6e0bbe-e50b-426b-a19d-7a0b45bc787e" providerId="AD" clId="Web-{BBF951F9-4A38-9500-B529-751916AAB030}" dt="2026-03-10T01:26:24.302" v="66" actId="20577"/>
          <ac:spMkLst>
            <pc:docMk/>
            <pc:sldMk cId="736738175" sldId="560"/>
            <ac:spMk id="4" creationId="{00000000-0000-0000-0000-000000000000}"/>
          </ac:spMkLst>
        </pc:spChg>
      </pc:sldChg>
      <pc:sldChg chg="modSp">
        <pc:chgData name="Depew, Rebekka Elizabeth-Marie" userId="S::rdepew@emory.edu::cf6e0bbe-e50b-426b-a19d-7a0b45bc787e" providerId="AD" clId="Web-{BBF951F9-4A38-9500-B529-751916AAB030}" dt="2026-03-10T01:35:25.388" v="193" actId="1076"/>
        <pc:sldMkLst>
          <pc:docMk/>
          <pc:sldMk cId="1127731874" sldId="576"/>
        </pc:sldMkLst>
        <pc:spChg chg="mod">
          <ac:chgData name="Depew, Rebekka Elizabeth-Marie" userId="S::rdepew@emory.edu::cf6e0bbe-e50b-426b-a19d-7a0b45bc787e" providerId="AD" clId="Web-{BBF951F9-4A38-9500-B529-751916AAB030}" dt="2026-03-10T01:35:25.388" v="193" actId="1076"/>
          <ac:spMkLst>
            <pc:docMk/>
            <pc:sldMk cId="1127731874" sldId="576"/>
            <ac:spMk id="2" creationId="{00000000-0000-0000-0000-000000000000}"/>
          </ac:spMkLst>
        </pc:spChg>
      </pc:sldChg>
      <pc:sldChg chg="delSp modSp">
        <pc:chgData name="Depew, Rebekka Elizabeth-Marie" userId="S::rdepew@emory.edu::cf6e0bbe-e50b-426b-a19d-7a0b45bc787e" providerId="AD" clId="Web-{BBF951F9-4A38-9500-B529-751916AAB030}" dt="2026-03-10T01:38:40.611" v="214"/>
        <pc:sldMkLst>
          <pc:docMk/>
          <pc:sldMk cId="1522049697" sldId="660"/>
        </pc:sldMkLst>
        <pc:spChg chg="mod">
          <ac:chgData name="Depew, Rebekka Elizabeth-Marie" userId="S::rdepew@emory.edu::cf6e0bbe-e50b-426b-a19d-7a0b45bc787e" providerId="AD" clId="Web-{BBF951F9-4A38-9500-B529-751916AAB030}" dt="2026-03-10T01:38:03.782" v="212" actId="20577"/>
          <ac:spMkLst>
            <pc:docMk/>
            <pc:sldMk cId="1522049697" sldId="660"/>
            <ac:spMk id="2" creationId="{00000000-0000-0000-0000-000000000000}"/>
          </ac:spMkLst>
        </pc:spChg>
        <pc:spChg chg="del mod">
          <ac:chgData name="Depew, Rebekka Elizabeth-Marie" userId="S::rdepew@emory.edu::cf6e0bbe-e50b-426b-a19d-7a0b45bc787e" providerId="AD" clId="Web-{BBF951F9-4A38-9500-B529-751916AAB030}" dt="2026-03-10T01:38:40.611" v="214"/>
          <ac:spMkLst>
            <pc:docMk/>
            <pc:sldMk cId="1522049697" sldId="660"/>
            <ac:spMk id="4" creationId="{00000000-0000-0000-0000-000000000000}"/>
          </ac:spMkLst>
        </pc:spChg>
      </pc:sldChg>
      <pc:sldChg chg="modSp">
        <pc:chgData name="Depew, Rebekka Elizabeth-Marie" userId="S::rdepew@emory.edu::cf6e0bbe-e50b-426b-a19d-7a0b45bc787e" providerId="AD" clId="Web-{BBF951F9-4A38-9500-B529-751916AAB030}" dt="2026-03-10T01:34:35.464" v="185" actId="20577"/>
        <pc:sldMkLst>
          <pc:docMk/>
          <pc:sldMk cId="2981518837" sldId="668"/>
        </pc:sldMkLst>
        <pc:spChg chg="mod">
          <ac:chgData name="Depew, Rebekka Elizabeth-Marie" userId="S::rdepew@emory.edu::cf6e0bbe-e50b-426b-a19d-7a0b45bc787e" providerId="AD" clId="Web-{BBF951F9-4A38-9500-B529-751916AAB030}" dt="2026-03-10T01:34:35.464" v="185" actId="20577"/>
          <ac:spMkLst>
            <pc:docMk/>
            <pc:sldMk cId="2981518837" sldId="668"/>
            <ac:spMk id="2" creationId="{EEAD2EA9-6840-6041-1260-DDDB00E810AF}"/>
          </ac:spMkLst>
        </pc:spChg>
      </pc:sldChg>
      <pc:sldChg chg="modSp">
        <pc:chgData name="Depew, Rebekka Elizabeth-Marie" userId="S::rdepew@emory.edu::cf6e0bbe-e50b-426b-a19d-7a0b45bc787e" providerId="AD" clId="Web-{BBF951F9-4A38-9500-B529-751916AAB030}" dt="2026-03-10T01:26:49.459" v="72" actId="20577"/>
        <pc:sldMkLst>
          <pc:docMk/>
          <pc:sldMk cId="724224023" sldId="713"/>
        </pc:sldMkLst>
        <pc:spChg chg="mod">
          <ac:chgData name="Depew, Rebekka Elizabeth-Marie" userId="S::rdepew@emory.edu::cf6e0bbe-e50b-426b-a19d-7a0b45bc787e" providerId="AD" clId="Web-{BBF951F9-4A38-9500-B529-751916AAB030}" dt="2026-03-10T01:26:49.459" v="72" actId="20577"/>
          <ac:spMkLst>
            <pc:docMk/>
            <pc:sldMk cId="724224023" sldId="713"/>
            <ac:spMk id="4" creationId="{00000000-0000-0000-0000-000000000000}"/>
          </ac:spMkLst>
        </pc:spChg>
      </pc:sldChg>
      <pc:sldChg chg="delSp modSp">
        <pc:chgData name="Depew, Rebekka Elizabeth-Marie" userId="S::rdepew@emory.edu::cf6e0bbe-e50b-426b-a19d-7a0b45bc787e" providerId="AD" clId="Web-{BBF951F9-4A38-9500-B529-751916AAB030}" dt="2026-03-10T01:12:11.387" v="24"/>
        <pc:sldMkLst>
          <pc:docMk/>
          <pc:sldMk cId="2461896215" sldId="717"/>
        </pc:sldMkLst>
        <pc:spChg chg="mod">
          <ac:chgData name="Depew, Rebekka Elizabeth-Marie" userId="S::rdepew@emory.edu::cf6e0bbe-e50b-426b-a19d-7a0b45bc787e" providerId="AD" clId="Web-{BBF951F9-4A38-9500-B529-751916AAB030}" dt="2026-03-10T01:11:25.996" v="23" actId="20577"/>
          <ac:spMkLst>
            <pc:docMk/>
            <pc:sldMk cId="2461896215" sldId="717"/>
            <ac:spMk id="2" creationId="{00000000-0000-0000-0000-000000000000}"/>
          </ac:spMkLst>
        </pc:spChg>
        <pc:spChg chg="del">
          <ac:chgData name="Depew, Rebekka Elizabeth-Marie" userId="S::rdepew@emory.edu::cf6e0bbe-e50b-426b-a19d-7a0b45bc787e" providerId="AD" clId="Web-{BBF951F9-4A38-9500-B529-751916AAB030}" dt="2026-03-10T01:12:11.387" v="24"/>
          <ac:spMkLst>
            <pc:docMk/>
            <pc:sldMk cId="2461896215" sldId="717"/>
            <ac:spMk id="3" creationId="{00000000-0000-0000-0000-000000000000}"/>
          </ac:spMkLst>
        </pc:spChg>
        <pc:spChg chg="mod">
          <ac:chgData name="Depew, Rebekka Elizabeth-Marie" userId="S::rdepew@emory.edu::cf6e0bbe-e50b-426b-a19d-7a0b45bc787e" providerId="AD" clId="Web-{BBF951F9-4A38-9500-B529-751916AAB030}" dt="2026-03-10T01:10:45.558" v="18" actId="20577"/>
          <ac:spMkLst>
            <pc:docMk/>
            <pc:sldMk cId="2461896215" sldId="717"/>
            <ac:spMk id="4" creationId="{00000000-0000-0000-0000-000000000000}"/>
          </ac:spMkLst>
        </pc:spChg>
      </pc:sldChg>
      <pc:sldChg chg="modSp">
        <pc:chgData name="Depew, Rebekka Elizabeth-Marie" userId="S::rdepew@emory.edu::cf6e0bbe-e50b-426b-a19d-7a0b45bc787e" providerId="AD" clId="Web-{BBF951F9-4A38-9500-B529-751916AAB030}" dt="2026-03-10T01:31:20.940" v="147" actId="1076"/>
        <pc:sldMkLst>
          <pc:docMk/>
          <pc:sldMk cId="2574136155" sldId="721"/>
        </pc:sldMkLst>
        <pc:spChg chg="mod">
          <ac:chgData name="Depew, Rebekka Elizabeth-Marie" userId="S::rdepew@emory.edu::cf6e0bbe-e50b-426b-a19d-7a0b45bc787e" providerId="AD" clId="Web-{BBF951F9-4A38-9500-B529-751916AAB030}" dt="2026-03-10T01:30:35.077" v="140" actId="20577"/>
          <ac:spMkLst>
            <pc:docMk/>
            <pc:sldMk cId="2574136155" sldId="721"/>
            <ac:spMk id="4" creationId="{0B0ED378-60DA-99C3-3D35-54CABA4FEA27}"/>
          </ac:spMkLst>
        </pc:spChg>
        <pc:spChg chg="mod">
          <ac:chgData name="Depew, Rebekka Elizabeth-Marie" userId="S::rdepew@emory.edu::cf6e0bbe-e50b-426b-a19d-7a0b45bc787e" providerId="AD" clId="Web-{BBF951F9-4A38-9500-B529-751916AAB030}" dt="2026-03-10T01:31:20.940" v="147" actId="1076"/>
          <ac:spMkLst>
            <pc:docMk/>
            <pc:sldMk cId="2574136155" sldId="721"/>
            <ac:spMk id="7" creationId="{4DC6AB9C-188C-6530-0EA9-39E18900D0BA}"/>
          </ac:spMkLst>
        </pc:spChg>
      </pc:sldChg>
      <pc:sldChg chg="delSp modSp">
        <pc:chgData name="Depew, Rebekka Elizabeth-Marie" userId="S::rdepew@emory.edu::cf6e0bbe-e50b-426b-a19d-7a0b45bc787e" providerId="AD" clId="Web-{BBF951F9-4A38-9500-B529-751916AAB030}" dt="2026-03-10T01:26:39.693" v="69" actId="1076"/>
        <pc:sldMkLst>
          <pc:docMk/>
          <pc:sldMk cId="4076772630" sldId="745"/>
        </pc:sldMkLst>
        <pc:spChg chg="mod">
          <ac:chgData name="Depew, Rebekka Elizabeth-Marie" userId="S::rdepew@emory.edu::cf6e0bbe-e50b-426b-a19d-7a0b45bc787e" providerId="AD" clId="Web-{BBF951F9-4A38-9500-B529-751916AAB030}" dt="2026-03-10T01:26:39.693" v="69" actId="1076"/>
          <ac:spMkLst>
            <pc:docMk/>
            <pc:sldMk cId="4076772630" sldId="745"/>
            <ac:spMk id="2" creationId="{C761DA06-DF8B-32A4-499F-A3F14F9B816E}"/>
          </ac:spMkLst>
        </pc:spChg>
        <pc:spChg chg="del mod">
          <ac:chgData name="Depew, Rebekka Elizabeth-Marie" userId="S::rdepew@emory.edu::cf6e0bbe-e50b-426b-a19d-7a0b45bc787e" providerId="AD" clId="Web-{BBF951F9-4A38-9500-B529-751916AAB030}" dt="2026-03-10T01:22:57.312" v="59"/>
          <ac:spMkLst>
            <pc:docMk/>
            <pc:sldMk cId="4076772630" sldId="745"/>
            <ac:spMk id="4" creationId="{B666BC8A-8B90-12F8-CF6B-927836ADA87A}"/>
          </ac:spMkLst>
        </pc:spChg>
      </pc:sldChg>
      <pc:sldChg chg="delSp modSp">
        <pc:chgData name="Depew, Rebekka Elizabeth-Marie" userId="S::rdepew@emory.edu::cf6e0bbe-e50b-426b-a19d-7a0b45bc787e" providerId="AD" clId="Web-{BBF951F9-4A38-9500-B529-751916AAB030}" dt="2026-03-10T01:19:03.195" v="46"/>
        <pc:sldMkLst>
          <pc:docMk/>
          <pc:sldMk cId="4002375562" sldId="750"/>
        </pc:sldMkLst>
        <pc:spChg chg="del mod">
          <ac:chgData name="Depew, Rebekka Elizabeth-Marie" userId="S::rdepew@emory.edu::cf6e0bbe-e50b-426b-a19d-7a0b45bc787e" providerId="AD" clId="Web-{BBF951F9-4A38-9500-B529-751916AAB030}" dt="2026-03-10T01:19:03.195" v="46"/>
          <ac:spMkLst>
            <pc:docMk/>
            <pc:sldMk cId="4002375562" sldId="750"/>
            <ac:spMk id="4" creationId="{5BD7A180-3C58-A21A-8AC3-06257C3BD02A}"/>
          </ac:spMkLst>
        </pc:spChg>
        <pc:spChg chg="mod">
          <ac:chgData name="Depew, Rebekka Elizabeth-Marie" userId="S::rdepew@emory.edu::cf6e0bbe-e50b-426b-a19d-7a0b45bc787e" providerId="AD" clId="Web-{BBF951F9-4A38-9500-B529-751916AAB030}" dt="2026-03-10T01:18:59.445" v="45" actId="20577"/>
          <ac:spMkLst>
            <pc:docMk/>
            <pc:sldMk cId="4002375562" sldId="750"/>
            <ac:spMk id="6" creationId="{01C1B627-920F-D9AB-A581-F481DA766C01}"/>
          </ac:spMkLst>
        </pc:spChg>
      </pc:sldChg>
      <pc:sldChg chg="modSp">
        <pc:chgData name="Depew, Rebekka Elizabeth-Marie" userId="S::rdepew@emory.edu::cf6e0bbe-e50b-426b-a19d-7a0b45bc787e" providerId="AD" clId="Web-{BBF951F9-4A38-9500-B529-751916AAB030}" dt="2026-03-10T01:30:15.654" v="139" actId="1076"/>
        <pc:sldMkLst>
          <pc:docMk/>
          <pc:sldMk cId="2925527824" sldId="779"/>
        </pc:sldMkLst>
        <pc:spChg chg="mod">
          <ac:chgData name="Depew, Rebekka Elizabeth-Marie" userId="S::rdepew@emory.edu::cf6e0bbe-e50b-426b-a19d-7a0b45bc787e" providerId="AD" clId="Web-{BBF951F9-4A38-9500-B529-751916AAB030}" dt="2026-03-10T01:30:15.654" v="139" actId="1076"/>
          <ac:spMkLst>
            <pc:docMk/>
            <pc:sldMk cId="2925527824" sldId="779"/>
            <ac:spMk id="4" creationId="{B5E15319-5E7B-1169-7756-3D0A4AB7286C}"/>
          </ac:spMkLst>
        </pc:spChg>
      </pc:sldChg>
      <pc:sldChg chg="delSp modSp">
        <pc:chgData name="Depew, Rebekka Elizabeth-Marie" userId="S::rdepew@emory.edu::cf6e0bbe-e50b-426b-a19d-7a0b45bc787e" providerId="AD" clId="Web-{BBF951F9-4A38-9500-B529-751916AAB030}" dt="2026-03-10T01:37:55.047" v="206" actId="20577"/>
        <pc:sldMkLst>
          <pc:docMk/>
          <pc:sldMk cId="1659560180" sldId="782"/>
        </pc:sldMkLst>
        <pc:spChg chg="mod">
          <ac:chgData name="Depew, Rebekka Elizabeth-Marie" userId="S::rdepew@emory.edu::cf6e0bbe-e50b-426b-a19d-7a0b45bc787e" providerId="AD" clId="Web-{BBF951F9-4A38-9500-B529-751916AAB030}" dt="2026-03-10T01:37:55.047" v="206" actId="20577"/>
          <ac:spMkLst>
            <pc:docMk/>
            <pc:sldMk cId="1659560180" sldId="782"/>
            <ac:spMk id="2" creationId="{00000000-0000-0000-0000-000000000000}"/>
          </ac:spMkLst>
        </pc:spChg>
        <pc:spChg chg="del">
          <ac:chgData name="Depew, Rebekka Elizabeth-Marie" userId="S::rdepew@emory.edu::cf6e0bbe-e50b-426b-a19d-7a0b45bc787e" providerId="AD" clId="Web-{BBF951F9-4A38-9500-B529-751916AAB030}" dt="2026-03-10T01:34:47.340" v="188"/>
          <ac:spMkLst>
            <pc:docMk/>
            <pc:sldMk cId="1659560180" sldId="782"/>
            <ac:spMk id="4" creationId="{00000000-0000-0000-0000-000000000000}"/>
          </ac:spMkLst>
        </pc:spChg>
      </pc:sldChg>
      <pc:sldChg chg="addSp modSp">
        <pc:chgData name="Depew, Rebekka Elizabeth-Marie" userId="S::rdepew@emory.edu::cf6e0bbe-e50b-426b-a19d-7a0b45bc787e" providerId="AD" clId="Web-{BBF951F9-4A38-9500-B529-751916AAB030}" dt="2026-03-10T01:36:47.077" v="202" actId="1076"/>
        <pc:sldMkLst>
          <pc:docMk/>
          <pc:sldMk cId="2973260070" sldId="789"/>
        </pc:sldMkLst>
        <pc:spChg chg="add mod">
          <ac:chgData name="Depew, Rebekka Elizabeth-Marie" userId="S::rdepew@emory.edu::cf6e0bbe-e50b-426b-a19d-7a0b45bc787e" providerId="AD" clId="Web-{BBF951F9-4A38-9500-B529-751916AAB030}" dt="2026-03-10T01:36:47.077" v="202" actId="1076"/>
          <ac:spMkLst>
            <pc:docMk/>
            <pc:sldMk cId="2973260070" sldId="789"/>
            <ac:spMk id="2" creationId="{D4F63E31-B294-FC40-66C1-38C00FACCFC8}"/>
          </ac:spMkLst>
        </pc:spChg>
      </pc:sldChg>
      <pc:sldChg chg="modSp">
        <pc:chgData name="Depew, Rebekka Elizabeth-Marie" userId="S::rdepew@emory.edu::cf6e0bbe-e50b-426b-a19d-7a0b45bc787e" providerId="AD" clId="Web-{BBF951F9-4A38-9500-B529-751916AAB030}" dt="2026-03-10T01:24:03.971" v="61" actId="20577"/>
        <pc:sldMkLst>
          <pc:docMk/>
          <pc:sldMk cId="164458749" sldId="792"/>
        </pc:sldMkLst>
        <pc:spChg chg="mod">
          <ac:chgData name="Depew, Rebekka Elizabeth-Marie" userId="S::rdepew@emory.edu::cf6e0bbe-e50b-426b-a19d-7a0b45bc787e" providerId="AD" clId="Web-{BBF951F9-4A38-9500-B529-751916AAB030}" dt="2026-03-10T01:24:03.971" v="61" actId="20577"/>
          <ac:spMkLst>
            <pc:docMk/>
            <pc:sldMk cId="164458749" sldId="792"/>
            <ac:spMk id="3" creationId="{12FB5369-4519-8260-38E7-BED72658AD07}"/>
          </ac:spMkLst>
        </pc:spChg>
      </pc:sldChg>
      <pc:sldChg chg="delSp modSp">
        <pc:chgData name="Depew, Rebekka Elizabeth-Marie" userId="S::rdepew@emory.edu::cf6e0bbe-e50b-426b-a19d-7a0b45bc787e" providerId="AD" clId="Web-{BBF951F9-4A38-9500-B529-751916AAB030}" dt="2026-03-09T21:53:48.460" v="3" actId="20577"/>
        <pc:sldMkLst>
          <pc:docMk/>
          <pc:sldMk cId="946229768" sldId="794"/>
        </pc:sldMkLst>
        <pc:spChg chg="mod">
          <ac:chgData name="Depew, Rebekka Elizabeth-Marie" userId="S::rdepew@emory.edu::cf6e0bbe-e50b-426b-a19d-7a0b45bc787e" providerId="AD" clId="Web-{BBF951F9-4A38-9500-B529-751916AAB030}" dt="2026-03-09T21:53:48.460" v="3" actId="20577"/>
          <ac:spMkLst>
            <pc:docMk/>
            <pc:sldMk cId="946229768" sldId="794"/>
            <ac:spMk id="2" creationId="{12627495-8E0C-7E27-E112-1949770D2E19}"/>
          </ac:spMkLst>
        </pc:spChg>
      </pc:sldChg>
      <pc:sldChg chg="addSp delSp modSp">
        <pc:chgData name="Depew, Rebekka Elizabeth-Marie" userId="S::rdepew@emory.edu::cf6e0bbe-e50b-426b-a19d-7a0b45bc787e" providerId="AD" clId="Web-{BBF951F9-4A38-9500-B529-751916AAB030}" dt="2026-03-10T01:34:15.901" v="183" actId="1076"/>
        <pc:sldMkLst>
          <pc:docMk/>
          <pc:sldMk cId="30640879" sldId="808"/>
        </pc:sldMkLst>
        <pc:spChg chg="mod">
          <ac:chgData name="Depew, Rebekka Elizabeth-Marie" userId="S::rdepew@emory.edu::cf6e0bbe-e50b-426b-a19d-7a0b45bc787e" providerId="AD" clId="Web-{BBF951F9-4A38-9500-B529-751916AAB030}" dt="2026-03-10T01:34:15.901" v="183" actId="1076"/>
          <ac:spMkLst>
            <pc:docMk/>
            <pc:sldMk cId="30640879" sldId="808"/>
            <ac:spMk id="8" creationId="{98B34ABE-7E7C-42E9-B9F7-057AD7811C64}"/>
          </ac:spMkLst>
        </pc:spChg>
        <pc:picChg chg="add mod">
          <ac:chgData name="Depew, Rebekka Elizabeth-Marie" userId="S::rdepew@emory.edu::cf6e0bbe-e50b-426b-a19d-7a0b45bc787e" providerId="AD" clId="Web-{BBF951F9-4A38-9500-B529-751916AAB030}" dt="2026-03-10T01:33:41.915" v="162" actId="14100"/>
          <ac:picMkLst>
            <pc:docMk/>
            <pc:sldMk cId="30640879" sldId="808"/>
            <ac:picMk id="3" creationId="{EE5CB0E5-D560-1284-0587-A87CA1DCE23D}"/>
          </ac:picMkLst>
        </pc:picChg>
        <pc:picChg chg="del mod">
          <ac:chgData name="Depew, Rebekka Elizabeth-Marie" userId="S::rdepew@emory.edu::cf6e0bbe-e50b-426b-a19d-7a0b45bc787e" providerId="AD" clId="Web-{BBF951F9-4A38-9500-B529-751916AAB030}" dt="2026-03-10T01:33:33.868" v="159"/>
          <ac:picMkLst>
            <pc:docMk/>
            <pc:sldMk cId="30640879" sldId="808"/>
            <ac:picMk id="4" creationId="{F0E940B6-901C-6ECE-8062-4EF8C4A67605}"/>
          </ac:picMkLst>
        </pc:picChg>
        <pc:picChg chg="mod">
          <ac:chgData name="Depew, Rebekka Elizabeth-Marie" userId="S::rdepew@emory.edu::cf6e0bbe-e50b-426b-a19d-7a0b45bc787e" providerId="AD" clId="Web-{BBF951F9-4A38-9500-B529-751916AAB030}" dt="2026-03-10T01:33:46.869" v="164" actId="1076"/>
          <ac:picMkLst>
            <pc:docMk/>
            <pc:sldMk cId="30640879" sldId="808"/>
            <ac:picMk id="6" creationId="{F3E262FB-8E4B-5F83-35B4-E76B5FAEA36F}"/>
          </ac:picMkLst>
        </pc:picChg>
      </pc:sldChg>
    </pc:docChg>
  </pc:docChgLst>
  <pc:docChgLst>
    <pc:chgData name="Depew, Rebekka Elizabeth-Marie" userId="S::rdepew@emory.edu::cf6e0bbe-e50b-426b-a19d-7a0b45bc787e" providerId="AD" clId="Web-{CF010A24-C358-B2F0-FC09-1D97D85C32EF}"/>
    <pc:docChg chg="addSld modSld modSection">
      <pc:chgData name="Depew, Rebekka Elizabeth-Marie" userId="S::rdepew@emory.edu::cf6e0bbe-e50b-426b-a19d-7a0b45bc787e" providerId="AD" clId="Web-{CF010A24-C358-B2F0-FC09-1D97D85C32EF}" dt="2026-03-11T02:12:31.040" v="353" actId="20577"/>
      <pc:docMkLst>
        <pc:docMk/>
      </pc:docMkLst>
      <pc:sldChg chg="modSp">
        <pc:chgData name="Depew, Rebekka Elizabeth-Marie" userId="S::rdepew@emory.edu::cf6e0bbe-e50b-426b-a19d-7a0b45bc787e" providerId="AD" clId="Web-{CF010A24-C358-B2F0-FC09-1D97D85C32EF}" dt="2026-03-11T02:04:42.397" v="245" actId="20577"/>
        <pc:sldMkLst>
          <pc:docMk/>
          <pc:sldMk cId="3698008822" sldId="311"/>
        </pc:sldMkLst>
        <pc:spChg chg="mod">
          <ac:chgData name="Depew, Rebekka Elizabeth-Marie" userId="S::rdepew@emory.edu::cf6e0bbe-e50b-426b-a19d-7a0b45bc787e" providerId="AD" clId="Web-{CF010A24-C358-B2F0-FC09-1D97D85C32EF}" dt="2026-03-11T02:04:42.397" v="245" actId="20577"/>
          <ac:spMkLst>
            <pc:docMk/>
            <pc:sldMk cId="3698008822" sldId="311"/>
            <ac:spMk id="7" creationId="{86A95312-36F1-E0C2-2FBC-86C70839D273}"/>
          </ac:spMkLst>
        </pc:spChg>
      </pc:sldChg>
      <pc:sldChg chg="modSp">
        <pc:chgData name="Depew, Rebekka Elizabeth-Marie" userId="S::rdepew@emory.edu::cf6e0bbe-e50b-426b-a19d-7a0b45bc787e" providerId="AD" clId="Web-{CF010A24-C358-B2F0-FC09-1D97D85C32EF}" dt="2026-03-11T02:05:08.772" v="252" actId="20577"/>
        <pc:sldMkLst>
          <pc:docMk/>
          <pc:sldMk cId="774969676" sldId="312"/>
        </pc:sldMkLst>
        <pc:spChg chg="mod">
          <ac:chgData name="Depew, Rebekka Elizabeth-Marie" userId="S::rdepew@emory.edu::cf6e0bbe-e50b-426b-a19d-7a0b45bc787e" providerId="AD" clId="Web-{CF010A24-C358-B2F0-FC09-1D97D85C32EF}" dt="2026-03-11T02:05:08.772" v="252" actId="20577"/>
          <ac:spMkLst>
            <pc:docMk/>
            <pc:sldMk cId="774969676" sldId="312"/>
            <ac:spMk id="4" creationId="{00000000-0000-0000-0000-000000000000}"/>
          </ac:spMkLst>
        </pc:spChg>
      </pc:sldChg>
      <pc:sldChg chg="modSp">
        <pc:chgData name="Depew, Rebekka Elizabeth-Marie" userId="S::rdepew@emory.edu::cf6e0bbe-e50b-426b-a19d-7a0b45bc787e" providerId="AD" clId="Web-{CF010A24-C358-B2F0-FC09-1D97D85C32EF}" dt="2026-03-11T02:05:13.679" v="254" actId="20577"/>
        <pc:sldMkLst>
          <pc:docMk/>
          <pc:sldMk cId="1052871146" sldId="313"/>
        </pc:sldMkLst>
        <pc:spChg chg="mod">
          <ac:chgData name="Depew, Rebekka Elizabeth-Marie" userId="S::rdepew@emory.edu::cf6e0bbe-e50b-426b-a19d-7a0b45bc787e" providerId="AD" clId="Web-{CF010A24-C358-B2F0-FC09-1D97D85C32EF}" dt="2026-03-11T02:05:13.679" v="254" actId="20577"/>
          <ac:spMkLst>
            <pc:docMk/>
            <pc:sldMk cId="1052871146" sldId="313"/>
            <ac:spMk id="4" creationId="{00000000-0000-0000-0000-000000000000}"/>
          </ac:spMkLst>
        </pc:spChg>
      </pc:sldChg>
      <pc:sldChg chg="modSp">
        <pc:chgData name="Depew, Rebekka Elizabeth-Marie" userId="S::rdepew@emory.edu::cf6e0bbe-e50b-426b-a19d-7a0b45bc787e" providerId="AD" clId="Web-{CF010A24-C358-B2F0-FC09-1D97D85C32EF}" dt="2026-03-11T02:05:01.866" v="250" actId="20577"/>
        <pc:sldMkLst>
          <pc:docMk/>
          <pc:sldMk cId="3772776135" sldId="314"/>
        </pc:sldMkLst>
        <pc:spChg chg="mod">
          <ac:chgData name="Depew, Rebekka Elizabeth-Marie" userId="S::rdepew@emory.edu::cf6e0bbe-e50b-426b-a19d-7a0b45bc787e" providerId="AD" clId="Web-{CF010A24-C358-B2F0-FC09-1D97D85C32EF}" dt="2026-03-11T02:05:01.866" v="250" actId="20577"/>
          <ac:spMkLst>
            <pc:docMk/>
            <pc:sldMk cId="3772776135" sldId="314"/>
            <ac:spMk id="4" creationId="{00000000-0000-0000-0000-000000000000}"/>
          </ac:spMkLst>
        </pc:spChg>
      </pc:sldChg>
      <pc:sldChg chg="modSp">
        <pc:chgData name="Depew, Rebekka Elizabeth-Marie" userId="S::rdepew@emory.edu::cf6e0bbe-e50b-426b-a19d-7a0b45bc787e" providerId="AD" clId="Web-{CF010A24-C358-B2F0-FC09-1D97D85C32EF}" dt="2026-03-11T02:06:15.985" v="270" actId="20577"/>
        <pc:sldMkLst>
          <pc:docMk/>
          <pc:sldMk cId="2923391124" sldId="316"/>
        </pc:sldMkLst>
        <pc:spChg chg="mod">
          <ac:chgData name="Depew, Rebekka Elizabeth-Marie" userId="S::rdepew@emory.edu::cf6e0bbe-e50b-426b-a19d-7a0b45bc787e" providerId="AD" clId="Web-{CF010A24-C358-B2F0-FC09-1D97D85C32EF}" dt="2026-03-11T02:06:15.985" v="270" actId="20577"/>
          <ac:spMkLst>
            <pc:docMk/>
            <pc:sldMk cId="2923391124" sldId="316"/>
            <ac:spMk id="4" creationId="{00000000-0000-0000-0000-000000000000}"/>
          </ac:spMkLst>
        </pc:spChg>
      </pc:sldChg>
      <pc:sldChg chg="modSp">
        <pc:chgData name="Depew, Rebekka Elizabeth-Marie" userId="S::rdepew@emory.edu::cf6e0bbe-e50b-426b-a19d-7a0b45bc787e" providerId="AD" clId="Web-{CF010A24-C358-B2F0-FC09-1D97D85C32EF}" dt="2026-03-11T02:12:01.805" v="345" actId="20577"/>
        <pc:sldMkLst>
          <pc:docMk/>
          <pc:sldMk cId="3507504467" sldId="318"/>
        </pc:sldMkLst>
        <pc:spChg chg="mod">
          <ac:chgData name="Depew, Rebekka Elizabeth-Marie" userId="S::rdepew@emory.edu::cf6e0bbe-e50b-426b-a19d-7a0b45bc787e" providerId="AD" clId="Web-{CF010A24-C358-B2F0-FC09-1D97D85C32EF}" dt="2026-03-11T02:12:01.805" v="345" actId="20577"/>
          <ac:spMkLst>
            <pc:docMk/>
            <pc:sldMk cId="3507504467" sldId="318"/>
            <ac:spMk id="2" creationId="{00000000-0000-0000-0000-000000000000}"/>
          </ac:spMkLst>
        </pc:spChg>
      </pc:sldChg>
      <pc:sldChg chg="modSp">
        <pc:chgData name="Depew, Rebekka Elizabeth-Marie" userId="S::rdepew@emory.edu::cf6e0bbe-e50b-426b-a19d-7a0b45bc787e" providerId="AD" clId="Web-{CF010A24-C358-B2F0-FC09-1D97D85C32EF}" dt="2026-03-11T02:11:48.289" v="342" actId="20577"/>
        <pc:sldMkLst>
          <pc:docMk/>
          <pc:sldMk cId="1888472018" sldId="425"/>
        </pc:sldMkLst>
        <pc:spChg chg="mod">
          <ac:chgData name="Depew, Rebekka Elizabeth-Marie" userId="S::rdepew@emory.edu::cf6e0bbe-e50b-426b-a19d-7a0b45bc787e" providerId="AD" clId="Web-{CF010A24-C358-B2F0-FC09-1D97D85C32EF}" dt="2026-03-11T02:11:48.289" v="342" actId="20577"/>
          <ac:spMkLst>
            <pc:docMk/>
            <pc:sldMk cId="1888472018" sldId="425"/>
            <ac:spMk id="4" creationId="{00000000-0000-0000-0000-000000000000}"/>
          </ac:spMkLst>
        </pc:spChg>
      </pc:sldChg>
      <pc:sldChg chg="modSp">
        <pc:chgData name="Depew, Rebekka Elizabeth-Marie" userId="S::rdepew@emory.edu::cf6e0bbe-e50b-426b-a19d-7a0b45bc787e" providerId="AD" clId="Web-{CF010A24-C358-B2F0-FC09-1D97D85C32EF}" dt="2026-03-11T02:06:24.392" v="273" actId="20577"/>
        <pc:sldMkLst>
          <pc:docMk/>
          <pc:sldMk cId="3624664295" sldId="449"/>
        </pc:sldMkLst>
        <pc:spChg chg="mod">
          <ac:chgData name="Depew, Rebekka Elizabeth-Marie" userId="S::rdepew@emory.edu::cf6e0bbe-e50b-426b-a19d-7a0b45bc787e" providerId="AD" clId="Web-{CF010A24-C358-B2F0-FC09-1D97D85C32EF}" dt="2026-03-11T02:06:24.392" v="273" actId="20577"/>
          <ac:spMkLst>
            <pc:docMk/>
            <pc:sldMk cId="3624664295" sldId="449"/>
            <ac:spMk id="4" creationId="{00000000-0000-0000-0000-000000000000}"/>
          </ac:spMkLst>
        </pc:spChg>
      </pc:sldChg>
      <pc:sldChg chg="modSp">
        <pc:chgData name="Depew, Rebekka Elizabeth-Marie" userId="S::rdepew@emory.edu::cf6e0bbe-e50b-426b-a19d-7a0b45bc787e" providerId="AD" clId="Web-{CF010A24-C358-B2F0-FC09-1D97D85C32EF}" dt="2026-03-11T02:06:35.940" v="276" actId="20577"/>
        <pc:sldMkLst>
          <pc:docMk/>
          <pc:sldMk cId="2886443929" sldId="498"/>
        </pc:sldMkLst>
        <pc:spChg chg="mod">
          <ac:chgData name="Depew, Rebekka Elizabeth-Marie" userId="S::rdepew@emory.edu::cf6e0bbe-e50b-426b-a19d-7a0b45bc787e" providerId="AD" clId="Web-{CF010A24-C358-B2F0-FC09-1D97D85C32EF}" dt="2026-03-11T02:06:35.940" v="276" actId="20577"/>
          <ac:spMkLst>
            <pc:docMk/>
            <pc:sldMk cId="2886443929" sldId="498"/>
            <ac:spMk id="5" creationId="{00000000-0000-0000-0000-000000000000}"/>
          </ac:spMkLst>
        </pc:spChg>
      </pc:sldChg>
      <pc:sldChg chg="modSp">
        <pc:chgData name="Depew, Rebekka Elizabeth-Marie" userId="S::rdepew@emory.edu::cf6e0bbe-e50b-426b-a19d-7a0b45bc787e" providerId="AD" clId="Web-{CF010A24-C358-B2F0-FC09-1D97D85C32EF}" dt="2026-03-11T02:06:38.330" v="277" actId="20577"/>
        <pc:sldMkLst>
          <pc:docMk/>
          <pc:sldMk cId="3438222677" sldId="529"/>
        </pc:sldMkLst>
        <pc:spChg chg="mod">
          <ac:chgData name="Depew, Rebekka Elizabeth-Marie" userId="S::rdepew@emory.edu::cf6e0bbe-e50b-426b-a19d-7a0b45bc787e" providerId="AD" clId="Web-{CF010A24-C358-B2F0-FC09-1D97D85C32EF}" dt="2026-03-11T02:06:38.330" v="277" actId="20577"/>
          <ac:spMkLst>
            <pc:docMk/>
            <pc:sldMk cId="3438222677" sldId="529"/>
            <ac:spMk id="4" creationId="{00000000-0000-0000-0000-000000000000}"/>
          </ac:spMkLst>
        </pc:spChg>
      </pc:sldChg>
      <pc:sldChg chg="modSp">
        <pc:chgData name="Depew, Rebekka Elizabeth-Marie" userId="S::rdepew@emory.edu::cf6e0bbe-e50b-426b-a19d-7a0b45bc787e" providerId="AD" clId="Web-{CF010A24-C358-B2F0-FC09-1D97D85C32EF}" dt="2026-03-11T02:06:29.845" v="275" actId="20577"/>
        <pc:sldMkLst>
          <pc:docMk/>
          <pc:sldMk cId="2500883044" sldId="546"/>
        </pc:sldMkLst>
        <pc:spChg chg="mod">
          <ac:chgData name="Depew, Rebekka Elizabeth-Marie" userId="S::rdepew@emory.edu::cf6e0bbe-e50b-426b-a19d-7a0b45bc787e" providerId="AD" clId="Web-{CF010A24-C358-B2F0-FC09-1D97D85C32EF}" dt="2026-03-11T02:06:29.845" v="275" actId="20577"/>
          <ac:spMkLst>
            <pc:docMk/>
            <pc:sldMk cId="2500883044" sldId="546"/>
            <ac:spMk id="4" creationId="{00000000-0000-0000-0000-000000000000}"/>
          </ac:spMkLst>
        </pc:spChg>
      </pc:sldChg>
      <pc:sldChg chg="modSp">
        <pc:chgData name="Depew, Rebekka Elizabeth-Marie" userId="S::rdepew@emory.edu::cf6e0bbe-e50b-426b-a19d-7a0b45bc787e" providerId="AD" clId="Web-{CF010A24-C358-B2F0-FC09-1D97D85C32EF}" dt="2026-03-11T02:05:18.618" v="255" actId="20577"/>
        <pc:sldMkLst>
          <pc:docMk/>
          <pc:sldMk cId="736738175" sldId="560"/>
        </pc:sldMkLst>
        <pc:spChg chg="mod">
          <ac:chgData name="Depew, Rebekka Elizabeth-Marie" userId="S::rdepew@emory.edu::cf6e0bbe-e50b-426b-a19d-7a0b45bc787e" providerId="AD" clId="Web-{CF010A24-C358-B2F0-FC09-1D97D85C32EF}" dt="2026-03-11T02:05:18.618" v="255" actId="20577"/>
          <ac:spMkLst>
            <pc:docMk/>
            <pc:sldMk cId="736738175" sldId="560"/>
            <ac:spMk id="4" creationId="{00000000-0000-0000-0000-000000000000}"/>
          </ac:spMkLst>
        </pc:spChg>
      </pc:sldChg>
      <pc:sldChg chg="modSp">
        <pc:chgData name="Depew, Rebekka Elizabeth-Marie" userId="S::rdepew@emory.edu::cf6e0bbe-e50b-426b-a19d-7a0b45bc787e" providerId="AD" clId="Web-{CF010A24-C358-B2F0-FC09-1D97D85C32EF}" dt="2026-03-11T02:06:12.344" v="269" actId="20577"/>
        <pc:sldMkLst>
          <pc:docMk/>
          <pc:sldMk cId="1127731874" sldId="576"/>
        </pc:sldMkLst>
        <pc:spChg chg="mod">
          <ac:chgData name="Depew, Rebekka Elizabeth-Marie" userId="S::rdepew@emory.edu::cf6e0bbe-e50b-426b-a19d-7a0b45bc787e" providerId="AD" clId="Web-{CF010A24-C358-B2F0-FC09-1D97D85C32EF}" dt="2026-03-11T02:06:12.344" v="269" actId="20577"/>
          <ac:spMkLst>
            <pc:docMk/>
            <pc:sldMk cId="1127731874" sldId="576"/>
            <ac:spMk id="4" creationId="{00000000-0000-0000-0000-000000000000}"/>
          </ac:spMkLst>
        </pc:spChg>
      </pc:sldChg>
      <pc:sldChg chg="modSp">
        <pc:chgData name="Depew, Rebekka Elizabeth-Marie" userId="S::rdepew@emory.edu::cf6e0bbe-e50b-426b-a19d-7a0b45bc787e" providerId="AD" clId="Web-{CF010A24-C358-B2F0-FC09-1D97D85C32EF}" dt="2026-03-11T02:11:09.116" v="337" actId="20577"/>
        <pc:sldMkLst>
          <pc:docMk/>
          <pc:sldMk cId="4240135039" sldId="584"/>
        </pc:sldMkLst>
        <pc:spChg chg="mod">
          <ac:chgData name="Depew, Rebekka Elizabeth-Marie" userId="S::rdepew@emory.edu::cf6e0bbe-e50b-426b-a19d-7a0b45bc787e" providerId="AD" clId="Web-{CF010A24-C358-B2F0-FC09-1D97D85C32EF}" dt="2026-03-11T02:11:09.116" v="337" actId="20577"/>
          <ac:spMkLst>
            <pc:docMk/>
            <pc:sldMk cId="4240135039" sldId="584"/>
            <ac:spMk id="4" creationId="{00000000-0000-0000-0000-000000000000}"/>
          </ac:spMkLst>
        </pc:spChg>
      </pc:sldChg>
      <pc:sldChg chg="modSp">
        <pc:chgData name="Depew, Rebekka Elizabeth-Marie" userId="S::rdepew@emory.edu::cf6e0bbe-e50b-426b-a19d-7a0b45bc787e" providerId="AD" clId="Web-{CF010A24-C358-B2F0-FC09-1D97D85C32EF}" dt="2026-03-11T02:11:05.288" v="335" actId="20577"/>
        <pc:sldMkLst>
          <pc:docMk/>
          <pc:sldMk cId="1057087555" sldId="587"/>
        </pc:sldMkLst>
        <pc:spChg chg="mod">
          <ac:chgData name="Depew, Rebekka Elizabeth-Marie" userId="S::rdepew@emory.edu::cf6e0bbe-e50b-426b-a19d-7a0b45bc787e" providerId="AD" clId="Web-{CF010A24-C358-B2F0-FC09-1D97D85C32EF}" dt="2026-03-11T02:11:05.288" v="335" actId="20577"/>
          <ac:spMkLst>
            <pc:docMk/>
            <pc:sldMk cId="1057087555" sldId="587"/>
            <ac:spMk id="2" creationId="{00000000-0000-0000-0000-000000000000}"/>
          </ac:spMkLst>
        </pc:spChg>
        <pc:spChg chg="mod">
          <ac:chgData name="Depew, Rebekka Elizabeth-Marie" userId="S::rdepew@emory.edu::cf6e0bbe-e50b-426b-a19d-7a0b45bc787e" providerId="AD" clId="Web-{CF010A24-C358-B2F0-FC09-1D97D85C32EF}" dt="2026-03-11T02:11:02.428" v="333" actId="20577"/>
          <ac:spMkLst>
            <pc:docMk/>
            <pc:sldMk cId="1057087555" sldId="587"/>
            <ac:spMk id="4" creationId="{00000000-0000-0000-0000-000000000000}"/>
          </ac:spMkLst>
        </pc:spChg>
      </pc:sldChg>
      <pc:sldChg chg="modSp">
        <pc:chgData name="Depew, Rebekka Elizabeth-Marie" userId="S::rdepew@emory.edu::cf6e0bbe-e50b-426b-a19d-7a0b45bc787e" providerId="AD" clId="Web-{CF010A24-C358-B2F0-FC09-1D97D85C32EF}" dt="2026-03-11T02:12:05.274" v="346" actId="20577"/>
        <pc:sldMkLst>
          <pc:docMk/>
          <pc:sldMk cId="3608631518" sldId="592"/>
        </pc:sldMkLst>
        <pc:spChg chg="mod">
          <ac:chgData name="Depew, Rebekka Elizabeth-Marie" userId="S::rdepew@emory.edu::cf6e0bbe-e50b-426b-a19d-7a0b45bc787e" providerId="AD" clId="Web-{CF010A24-C358-B2F0-FC09-1D97D85C32EF}" dt="2026-03-11T02:12:05.274" v="346" actId="20577"/>
          <ac:spMkLst>
            <pc:docMk/>
            <pc:sldMk cId="3608631518" sldId="592"/>
            <ac:spMk id="2" creationId="{00000000-0000-0000-0000-000000000000}"/>
          </ac:spMkLst>
        </pc:spChg>
      </pc:sldChg>
      <pc:sldChg chg="modSp">
        <pc:chgData name="Depew, Rebekka Elizabeth-Marie" userId="S::rdepew@emory.edu::cf6e0bbe-e50b-426b-a19d-7a0b45bc787e" providerId="AD" clId="Web-{CF010A24-C358-B2F0-FC09-1D97D85C32EF}" dt="2026-03-11T02:06:20.579" v="272" actId="20577"/>
        <pc:sldMkLst>
          <pc:docMk/>
          <pc:sldMk cId="1768691820" sldId="616"/>
        </pc:sldMkLst>
        <pc:spChg chg="mod">
          <ac:chgData name="Depew, Rebekka Elizabeth-Marie" userId="S::rdepew@emory.edu::cf6e0bbe-e50b-426b-a19d-7a0b45bc787e" providerId="AD" clId="Web-{CF010A24-C358-B2F0-FC09-1D97D85C32EF}" dt="2026-03-11T02:06:20.579" v="272" actId="20577"/>
          <ac:spMkLst>
            <pc:docMk/>
            <pc:sldMk cId="1768691820" sldId="616"/>
            <ac:spMk id="4" creationId="{00000000-0000-0000-0000-000000000000}"/>
          </ac:spMkLst>
        </pc:spChg>
      </pc:sldChg>
      <pc:sldChg chg="modSp">
        <pc:chgData name="Depew, Rebekka Elizabeth-Marie" userId="S::rdepew@emory.edu::cf6e0bbe-e50b-426b-a19d-7a0b45bc787e" providerId="AD" clId="Web-{CF010A24-C358-B2F0-FC09-1D97D85C32EF}" dt="2026-03-11T02:06:06.578" v="267" actId="20577"/>
        <pc:sldMkLst>
          <pc:docMk/>
          <pc:sldMk cId="1522049697" sldId="660"/>
        </pc:sldMkLst>
        <pc:spChg chg="mod">
          <ac:chgData name="Depew, Rebekka Elizabeth-Marie" userId="S::rdepew@emory.edu::cf6e0bbe-e50b-426b-a19d-7a0b45bc787e" providerId="AD" clId="Web-{CF010A24-C358-B2F0-FC09-1D97D85C32EF}" dt="2026-03-11T02:06:06.578" v="267" actId="20577"/>
          <ac:spMkLst>
            <pc:docMk/>
            <pc:sldMk cId="1522049697" sldId="660"/>
            <ac:spMk id="2" creationId="{00000000-0000-0000-0000-000000000000}"/>
          </ac:spMkLst>
        </pc:spChg>
      </pc:sldChg>
      <pc:sldChg chg="modSp">
        <pc:chgData name="Depew, Rebekka Elizabeth-Marie" userId="S::rdepew@emory.edu::cf6e0bbe-e50b-426b-a19d-7a0b45bc787e" providerId="AD" clId="Web-{CF010A24-C358-B2F0-FC09-1D97D85C32EF}" dt="2026-03-11T02:05:49.076" v="263" actId="20577"/>
        <pc:sldMkLst>
          <pc:docMk/>
          <pc:sldMk cId="2981518837" sldId="668"/>
        </pc:sldMkLst>
        <pc:spChg chg="mod">
          <ac:chgData name="Depew, Rebekka Elizabeth-Marie" userId="S::rdepew@emory.edu::cf6e0bbe-e50b-426b-a19d-7a0b45bc787e" providerId="AD" clId="Web-{CF010A24-C358-B2F0-FC09-1D97D85C32EF}" dt="2026-03-11T02:05:49.076" v="263" actId="20577"/>
          <ac:spMkLst>
            <pc:docMk/>
            <pc:sldMk cId="2981518837" sldId="668"/>
            <ac:spMk id="2" creationId="{EEAD2EA9-6840-6041-1260-DDDB00E810AF}"/>
          </ac:spMkLst>
        </pc:spChg>
      </pc:sldChg>
      <pc:sldChg chg="modSp">
        <pc:chgData name="Depew, Rebekka Elizabeth-Marie" userId="S::rdepew@emory.edu::cf6e0bbe-e50b-426b-a19d-7a0b45bc787e" providerId="AD" clId="Web-{CF010A24-C358-B2F0-FC09-1D97D85C32EF}" dt="2026-03-11T02:11:41.804" v="341" actId="20577"/>
        <pc:sldMkLst>
          <pc:docMk/>
          <pc:sldMk cId="1583572887" sldId="672"/>
        </pc:sldMkLst>
        <pc:spChg chg="mod">
          <ac:chgData name="Depew, Rebekka Elizabeth-Marie" userId="S::rdepew@emory.edu::cf6e0bbe-e50b-426b-a19d-7a0b45bc787e" providerId="AD" clId="Web-{CF010A24-C358-B2F0-FC09-1D97D85C32EF}" dt="2026-03-11T02:11:41.804" v="341" actId="20577"/>
          <ac:spMkLst>
            <pc:docMk/>
            <pc:sldMk cId="1583572887" sldId="672"/>
            <ac:spMk id="4" creationId="{00000000-0000-0000-0000-000000000000}"/>
          </ac:spMkLst>
        </pc:spChg>
      </pc:sldChg>
      <pc:sldChg chg="modSp">
        <pc:chgData name="Depew, Rebekka Elizabeth-Marie" userId="S::rdepew@emory.edu::cf6e0bbe-e50b-426b-a19d-7a0b45bc787e" providerId="AD" clId="Web-{CF010A24-C358-B2F0-FC09-1D97D85C32EF}" dt="2026-03-11T02:05:35.340" v="260" actId="20577"/>
        <pc:sldMkLst>
          <pc:docMk/>
          <pc:sldMk cId="724224023" sldId="713"/>
        </pc:sldMkLst>
        <pc:spChg chg="mod">
          <ac:chgData name="Depew, Rebekka Elizabeth-Marie" userId="S::rdepew@emory.edu::cf6e0bbe-e50b-426b-a19d-7a0b45bc787e" providerId="AD" clId="Web-{CF010A24-C358-B2F0-FC09-1D97D85C32EF}" dt="2026-03-11T02:05:35.340" v="260" actId="20577"/>
          <ac:spMkLst>
            <pc:docMk/>
            <pc:sldMk cId="724224023" sldId="713"/>
            <ac:spMk id="4" creationId="{00000000-0000-0000-0000-000000000000}"/>
          </ac:spMkLst>
        </pc:spChg>
      </pc:sldChg>
      <pc:sldChg chg="modSp">
        <pc:chgData name="Depew, Rebekka Elizabeth-Marie" userId="S::rdepew@emory.edu::cf6e0bbe-e50b-426b-a19d-7a0b45bc787e" providerId="AD" clId="Web-{CF010A24-C358-B2F0-FC09-1D97D85C32EF}" dt="2026-03-11T02:05:44.075" v="261" actId="20577"/>
        <pc:sldMkLst>
          <pc:docMk/>
          <pc:sldMk cId="2574136155" sldId="721"/>
        </pc:sldMkLst>
        <pc:spChg chg="mod">
          <ac:chgData name="Depew, Rebekka Elizabeth-Marie" userId="S::rdepew@emory.edu::cf6e0bbe-e50b-426b-a19d-7a0b45bc787e" providerId="AD" clId="Web-{CF010A24-C358-B2F0-FC09-1D97D85C32EF}" dt="2026-03-11T02:05:44.075" v="261" actId="20577"/>
          <ac:spMkLst>
            <pc:docMk/>
            <pc:sldMk cId="2574136155" sldId="721"/>
            <ac:spMk id="7" creationId="{4DC6AB9C-188C-6530-0EA9-39E18900D0BA}"/>
          </ac:spMkLst>
        </pc:spChg>
      </pc:sldChg>
      <pc:sldChg chg="modSp">
        <pc:chgData name="Depew, Rebekka Elizabeth-Marie" userId="S::rdepew@emory.edu::cf6e0bbe-e50b-426b-a19d-7a0b45bc787e" providerId="AD" clId="Web-{CF010A24-C358-B2F0-FC09-1D97D85C32EF}" dt="2026-03-11T02:10:53.319" v="328" actId="20577"/>
        <pc:sldMkLst>
          <pc:docMk/>
          <pc:sldMk cId="692953279" sldId="729"/>
        </pc:sldMkLst>
        <pc:spChg chg="mod">
          <ac:chgData name="Depew, Rebekka Elizabeth-Marie" userId="S::rdepew@emory.edu::cf6e0bbe-e50b-426b-a19d-7a0b45bc787e" providerId="AD" clId="Web-{CF010A24-C358-B2F0-FC09-1D97D85C32EF}" dt="2026-03-11T02:06:42.331" v="278" actId="20577"/>
          <ac:spMkLst>
            <pc:docMk/>
            <pc:sldMk cId="692953279" sldId="729"/>
            <ac:spMk id="2" creationId="{B7A5D524-88ED-D7E2-DABA-982AB830A30F}"/>
          </ac:spMkLst>
        </pc:spChg>
        <pc:spChg chg="mod">
          <ac:chgData name="Depew, Rebekka Elizabeth-Marie" userId="S::rdepew@emory.edu::cf6e0bbe-e50b-426b-a19d-7a0b45bc787e" providerId="AD" clId="Web-{CF010A24-C358-B2F0-FC09-1D97D85C32EF}" dt="2026-03-11T02:10:53.319" v="328" actId="20577"/>
          <ac:spMkLst>
            <pc:docMk/>
            <pc:sldMk cId="692953279" sldId="729"/>
            <ac:spMk id="3" creationId="{6FB585B3-9277-4BDC-D5A1-19EAC52CEEF6}"/>
          </ac:spMkLst>
        </pc:spChg>
      </pc:sldChg>
      <pc:sldChg chg="modSp">
        <pc:chgData name="Depew, Rebekka Elizabeth-Marie" userId="S::rdepew@emory.edu::cf6e0bbe-e50b-426b-a19d-7a0b45bc787e" providerId="AD" clId="Web-{CF010A24-C358-B2F0-FC09-1D97D85C32EF}" dt="2026-03-11T02:05:25.400" v="257" actId="20577"/>
        <pc:sldMkLst>
          <pc:docMk/>
          <pc:sldMk cId="4076772630" sldId="745"/>
        </pc:sldMkLst>
        <pc:spChg chg="mod">
          <ac:chgData name="Depew, Rebekka Elizabeth-Marie" userId="S::rdepew@emory.edu::cf6e0bbe-e50b-426b-a19d-7a0b45bc787e" providerId="AD" clId="Web-{CF010A24-C358-B2F0-FC09-1D97D85C32EF}" dt="2026-03-11T02:05:25.400" v="257" actId="20577"/>
          <ac:spMkLst>
            <pc:docMk/>
            <pc:sldMk cId="4076772630" sldId="745"/>
            <ac:spMk id="2" creationId="{C761DA06-DF8B-32A4-499F-A3F14F9B816E}"/>
          </ac:spMkLst>
        </pc:spChg>
      </pc:sldChg>
      <pc:sldChg chg="modSp">
        <pc:chgData name="Depew, Rebekka Elizabeth-Marie" userId="S::rdepew@emory.edu::cf6e0bbe-e50b-426b-a19d-7a0b45bc787e" providerId="AD" clId="Web-{CF010A24-C358-B2F0-FC09-1D97D85C32EF}" dt="2026-03-11T02:11:14.694" v="339" actId="20577"/>
        <pc:sldMkLst>
          <pc:docMk/>
          <pc:sldMk cId="3658400881" sldId="748"/>
        </pc:sldMkLst>
        <pc:spChg chg="mod">
          <ac:chgData name="Depew, Rebekka Elizabeth-Marie" userId="S::rdepew@emory.edu::cf6e0bbe-e50b-426b-a19d-7a0b45bc787e" providerId="AD" clId="Web-{CF010A24-C358-B2F0-FC09-1D97D85C32EF}" dt="2026-03-11T02:11:14.694" v="339" actId="20577"/>
          <ac:spMkLst>
            <pc:docMk/>
            <pc:sldMk cId="3658400881" sldId="748"/>
            <ac:spMk id="4" creationId="{00000000-0000-0000-0000-000000000000}"/>
          </ac:spMkLst>
        </pc:spChg>
      </pc:sldChg>
      <pc:sldChg chg="modSp">
        <pc:chgData name="Depew, Rebekka Elizabeth-Marie" userId="S::rdepew@emory.edu::cf6e0bbe-e50b-426b-a19d-7a0b45bc787e" providerId="AD" clId="Web-{CF010A24-C358-B2F0-FC09-1D97D85C32EF}" dt="2026-03-11T02:04:52.726" v="248" actId="20577"/>
        <pc:sldMkLst>
          <pc:docMk/>
          <pc:sldMk cId="4002375562" sldId="750"/>
        </pc:sldMkLst>
        <pc:spChg chg="mod">
          <ac:chgData name="Depew, Rebekka Elizabeth-Marie" userId="S::rdepew@emory.edu::cf6e0bbe-e50b-426b-a19d-7a0b45bc787e" providerId="AD" clId="Web-{CF010A24-C358-B2F0-FC09-1D97D85C32EF}" dt="2026-03-11T02:04:49.757" v="246" actId="20577"/>
          <ac:spMkLst>
            <pc:docMk/>
            <pc:sldMk cId="4002375562" sldId="750"/>
            <ac:spMk id="2" creationId="{6105A30D-B7A6-93B8-B716-F42D3DAE9F51}"/>
          </ac:spMkLst>
        </pc:spChg>
        <pc:spChg chg="mod">
          <ac:chgData name="Depew, Rebekka Elizabeth-Marie" userId="S::rdepew@emory.edu::cf6e0bbe-e50b-426b-a19d-7a0b45bc787e" providerId="AD" clId="Web-{CF010A24-C358-B2F0-FC09-1D97D85C32EF}" dt="2026-03-11T02:04:52.726" v="248" actId="20577"/>
          <ac:spMkLst>
            <pc:docMk/>
            <pc:sldMk cId="4002375562" sldId="750"/>
            <ac:spMk id="6" creationId="{01C1B627-920F-D9AB-A581-F481DA766C01}"/>
          </ac:spMkLst>
        </pc:spChg>
      </pc:sldChg>
      <pc:sldChg chg="modSp">
        <pc:chgData name="Depew, Rebekka Elizabeth-Marie" userId="S::rdepew@emory.edu::cf6e0bbe-e50b-426b-a19d-7a0b45bc787e" providerId="AD" clId="Web-{CF010A24-C358-B2F0-FC09-1D97D85C32EF}" dt="2026-03-11T02:11:54.445" v="344" actId="20577"/>
        <pc:sldMkLst>
          <pc:docMk/>
          <pc:sldMk cId="1974228856" sldId="762"/>
        </pc:sldMkLst>
        <pc:spChg chg="mod">
          <ac:chgData name="Depew, Rebekka Elizabeth-Marie" userId="S::rdepew@emory.edu::cf6e0bbe-e50b-426b-a19d-7a0b45bc787e" providerId="AD" clId="Web-{CF010A24-C358-B2F0-FC09-1D97D85C32EF}" dt="2026-03-11T02:11:54.445" v="344" actId="20577"/>
          <ac:spMkLst>
            <pc:docMk/>
            <pc:sldMk cId="1974228856" sldId="762"/>
            <ac:spMk id="2" creationId="{942E70E3-E050-D09B-DAF7-DEC45A05ACBE}"/>
          </ac:spMkLst>
        </pc:spChg>
      </pc:sldChg>
      <pc:sldChg chg="modSp">
        <pc:chgData name="Depew, Rebekka Elizabeth-Marie" userId="S::rdepew@emory.edu::cf6e0bbe-e50b-426b-a19d-7a0b45bc787e" providerId="AD" clId="Web-{CF010A24-C358-B2F0-FC09-1D97D85C32EF}" dt="2026-03-11T02:12:11.743" v="347" actId="20577"/>
        <pc:sldMkLst>
          <pc:docMk/>
          <pc:sldMk cId="3272819400" sldId="764"/>
        </pc:sldMkLst>
        <pc:spChg chg="mod">
          <ac:chgData name="Depew, Rebekka Elizabeth-Marie" userId="S::rdepew@emory.edu::cf6e0bbe-e50b-426b-a19d-7a0b45bc787e" providerId="AD" clId="Web-{CF010A24-C358-B2F0-FC09-1D97D85C32EF}" dt="2026-03-11T02:12:11.743" v="347" actId="20577"/>
          <ac:spMkLst>
            <pc:docMk/>
            <pc:sldMk cId="3272819400" sldId="764"/>
            <ac:spMk id="2" creationId="{216BC4A8-D157-3B6B-6CFE-FC286FCB4D08}"/>
          </ac:spMkLst>
        </pc:spChg>
      </pc:sldChg>
      <pc:sldChg chg="modSp">
        <pc:chgData name="Depew, Rebekka Elizabeth-Marie" userId="S::rdepew@emory.edu::cf6e0bbe-e50b-426b-a19d-7a0b45bc787e" providerId="AD" clId="Web-{CF010A24-C358-B2F0-FC09-1D97D85C32EF}" dt="2026-03-11T02:05:53.123" v="264" actId="20577"/>
        <pc:sldMkLst>
          <pc:docMk/>
          <pc:sldMk cId="1659560180" sldId="782"/>
        </pc:sldMkLst>
        <pc:spChg chg="mod">
          <ac:chgData name="Depew, Rebekka Elizabeth-Marie" userId="S::rdepew@emory.edu::cf6e0bbe-e50b-426b-a19d-7a0b45bc787e" providerId="AD" clId="Web-{CF010A24-C358-B2F0-FC09-1D97D85C32EF}" dt="2026-03-11T02:05:53.123" v="264" actId="20577"/>
          <ac:spMkLst>
            <pc:docMk/>
            <pc:sldMk cId="1659560180" sldId="782"/>
            <ac:spMk id="2" creationId="{00000000-0000-0000-0000-000000000000}"/>
          </ac:spMkLst>
        </pc:spChg>
      </pc:sldChg>
      <pc:sldChg chg="modSp">
        <pc:chgData name="Depew, Rebekka Elizabeth-Marie" userId="S::rdepew@emory.edu::cf6e0bbe-e50b-426b-a19d-7a0b45bc787e" providerId="AD" clId="Web-{CF010A24-C358-B2F0-FC09-1D97D85C32EF}" dt="2026-03-11T01:49:59.217" v="6" actId="20577"/>
        <pc:sldMkLst>
          <pc:docMk/>
          <pc:sldMk cId="3070502963" sldId="787"/>
        </pc:sldMkLst>
        <pc:graphicFrameChg chg="modGraphic">
          <ac:chgData name="Depew, Rebekka Elizabeth-Marie" userId="S::rdepew@emory.edu::cf6e0bbe-e50b-426b-a19d-7a0b45bc787e" providerId="AD" clId="Web-{CF010A24-C358-B2F0-FC09-1D97D85C32EF}" dt="2026-03-11T01:49:59.217" v="6" actId="20577"/>
          <ac:graphicFrameMkLst>
            <pc:docMk/>
            <pc:sldMk cId="3070502963" sldId="787"/>
            <ac:graphicFrameMk id="5" creationId="{F15330E3-71A2-31A5-8F91-810EF3B6EBF4}"/>
          </ac:graphicFrameMkLst>
        </pc:graphicFrameChg>
      </pc:sldChg>
      <pc:sldChg chg="modSp">
        <pc:chgData name="Depew, Rebekka Elizabeth-Marie" userId="S::rdepew@emory.edu::cf6e0bbe-e50b-426b-a19d-7a0b45bc787e" providerId="AD" clId="Web-{CF010A24-C358-B2F0-FC09-1D97D85C32EF}" dt="2026-03-11T02:04:20.382" v="235" actId="20577"/>
        <pc:sldMkLst>
          <pc:docMk/>
          <pc:sldMk cId="164458749" sldId="792"/>
        </pc:sldMkLst>
        <pc:spChg chg="mod">
          <ac:chgData name="Depew, Rebekka Elizabeth-Marie" userId="S::rdepew@emory.edu::cf6e0bbe-e50b-426b-a19d-7a0b45bc787e" providerId="AD" clId="Web-{CF010A24-C358-B2F0-FC09-1D97D85C32EF}" dt="2026-03-11T02:04:20.382" v="235" actId="20577"/>
          <ac:spMkLst>
            <pc:docMk/>
            <pc:sldMk cId="164458749" sldId="792"/>
            <ac:spMk id="4" creationId="{28429A0D-DE68-63BA-49F4-972F889092BE}"/>
          </ac:spMkLst>
        </pc:spChg>
      </pc:sldChg>
      <pc:sldChg chg="modSp">
        <pc:chgData name="Depew, Rebekka Elizabeth-Marie" userId="S::rdepew@emory.edu::cf6e0bbe-e50b-426b-a19d-7a0b45bc787e" providerId="AD" clId="Web-{CF010A24-C358-B2F0-FC09-1D97D85C32EF}" dt="2026-03-11T02:12:18.430" v="348" actId="20577"/>
        <pc:sldMkLst>
          <pc:docMk/>
          <pc:sldMk cId="2029698110" sldId="812"/>
        </pc:sldMkLst>
        <pc:spChg chg="mod">
          <ac:chgData name="Depew, Rebekka Elizabeth-Marie" userId="S::rdepew@emory.edu::cf6e0bbe-e50b-426b-a19d-7a0b45bc787e" providerId="AD" clId="Web-{CF010A24-C358-B2F0-FC09-1D97D85C32EF}" dt="2026-03-11T02:12:18.430" v="348" actId="20577"/>
          <ac:spMkLst>
            <pc:docMk/>
            <pc:sldMk cId="2029698110" sldId="812"/>
            <ac:spMk id="2" creationId="{DEC8D758-73A8-20E0-B0F9-0F66F38034D8}"/>
          </ac:spMkLst>
        </pc:spChg>
        <pc:spChg chg="mod">
          <ac:chgData name="Depew, Rebekka Elizabeth-Marie" userId="S::rdepew@emory.edu::cf6e0bbe-e50b-426b-a19d-7a0b45bc787e" providerId="AD" clId="Web-{CF010A24-C358-B2F0-FC09-1D97D85C32EF}" dt="2026-03-11T01:53:04.671" v="24" actId="20577"/>
          <ac:spMkLst>
            <pc:docMk/>
            <pc:sldMk cId="2029698110" sldId="812"/>
            <ac:spMk id="5" creationId="{096167FD-C82C-ED36-544C-B12499068F2F}"/>
          </ac:spMkLst>
        </pc:spChg>
      </pc:sldChg>
      <pc:sldChg chg="modSp">
        <pc:chgData name="Depew, Rebekka Elizabeth-Marie" userId="S::rdepew@emory.edu::cf6e0bbe-e50b-426b-a19d-7a0b45bc787e" providerId="AD" clId="Web-{CF010A24-C358-B2F0-FC09-1D97D85C32EF}" dt="2026-03-11T02:12:22.180" v="349" actId="20577"/>
        <pc:sldMkLst>
          <pc:docMk/>
          <pc:sldMk cId="3775390118" sldId="813"/>
        </pc:sldMkLst>
        <pc:spChg chg="mod">
          <ac:chgData name="Depew, Rebekka Elizabeth-Marie" userId="S::rdepew@emory.edu::cf6e0bbe-e50b-426b-a19d-7a0b45bc787e" providerId="AD" clId="Web-{CF010A24-C358-B2F0-FC09-1D97D85C32EF}" dt="2026-03-11T02:12:22.180" v="349" actId="20577"/>
          <ac:spMkLst>
            <pc:docMk/>
            <pc:sldMk cId="3775390118" sldId="813"/>
            <ac:spMk id="2" creationId="{2D4288EC-EB38-B3B9-42CC-2C406A99E988}"/>
          </ac:spMkLst>
        </pc:spChg>
      </pc:sldChg>
      <pc:sldChg chg="modSp">
        <pc:chgData name="Depew, Rebekka Elizabeth-Marie" userId="S::rdepew@emory.edu::cf6e0bbe-e50b-426b-a19d-7a0b45bc787e" providerId="AD" clId="Web-{CF010A24-C358-B2F0-FC09-1D97D85C32EF}" dt="2026-03-11T02:06:09.562" v="268" actId="20577"/>
        <pc:sldMkLst>
          <pc:docMk/>
          <pc:sldMk cId="3560272148" sldId="814"/>
        </pc:sldMkLst>
        <pc:spChg chg="mod">
          <ac:chgData name="Depew, Rebekka Elizabeth-Marie" userId="S::rdepew@emory.edu::cf6e0bbe-e50b-426b-a19d-7a0b45bc787e" providerId="AD" clId="Web-{CF010A24-C358-B2F0-FC09-1D97D85C32EF}" dt="2026-03-11T02:06:09.562" v="268" actId="20577"/>
          <ac:spMkLst>
            <pc:docMk/>
            <pc:sldMk cId="3560272148" sldId="814"/>
            <ac:spMk id="2" creationId="{E2586D6A-D68E-CA73-FE1B-D979B04E55B5}"/>
          </ac:spMkLst>
        </pc:spChg>
      </pc:sldChg>
      <pc:sldChg chg="modSp">
        <pc:chgData name="Depew, Rebekka Elizabeth-Marie" userId="S::rdepew@emory.edu::cf6e0bbe-e50b-426b-a19d-7a0b45bc787e" providerId="AD" clId="Web-{CF010A24-C358-B2F0-FC09-1D97D85C32EF}" dt="2026-03-11T02:12:31.040" v="353" actId="20577"/>
        <pc:sldMkLst>
          <pc:docMk/>
          <pc:sldMk cId="3615322782" sldId="815"/>
        </pc:sldMkLst>
        <pc:spChg chg="mod">
          <ac:chgData name="Depew, Rebekka Elizabeth-Marie" userId="S::rdepew@emory.edu::cf6e0bbe-e50b-426b-a19d-7a0b45bc787e" providerId="AD" clId="Web-{CF010A24-C358-B2F0-FC09-1D97D85C32EF}" dt="2026-03-11T02:12:26.540" v="350" actId="20577"/>
          <ac:spMkLst>
            <pc:docMk/>
            <pc:sldMk cId="3615322782" sldId="815"/>
            <ac:spMk id="2" creationId="{3484CBCA-56B6-FBC1-0669-7060045C4A22}"/>
          </ac:spMkLst>
        </pc:spChg>
        <pc:spChg chg="mod">
          <ac:chgData name="Depew, Rebekka Elizabeth-Marie" userId="S::rdepew@emory.edu::cf6e0bbe-e50b-426b-a19d-7a0b45bc787e" providerId="AD" clId="Web-{CF010A24-C358-B2F0-FC09-1D97D85C32EF}" dt="2026-03-11T02:12:31.040" v="353" actId="20577"/>
          <ac:spMkLst>
            <pc:docMk/>
            <pc:sldMk cId="3615322782" sldId="815"/>
            <ac:spMk id="4" creationId="{44351FD7-4134-81CC-5ABA-5418F5206544}"/>
          </ac:spMkLst>
        </pc:spChg>
      </pc:sldChg>
      <pc:sldChg chg="modSp">
        <pc:chgData name="Depew, Rebekka Elizabeth-Marie" userId="S::rdepew@emory.edu::cf6e0bbe-e50b-426b-a19d-7a0b45bc787e" providerId="AD" clId="Web-{CF010A24-C358-B2F0-FC09-1D97D85C32EF}" dt="2026-03-11T02:10:09.022" v="327" actId="20577"/>
        <pc:sldMkLst>
          <pc:docMk/>
          <pc:sldMk cId="3163518926" sldId="816"/>
        </pc:sldMkLst>
        <pc:spChg chg="mod">
          <ac:chgData name="Depew, Rebekka Elizabeth-Marie" userId="S::rdepew@emory.edu::cf6e0bbe-e50b-426b-a19d-7a0b45bc787e" providerId="AD" clId="Web-{CF010A24-C358-B2F0-FC09-1D97D85C32EF}" dt="2026-03-11T02:10:09.022" v="327" actId="20577"/>
          <ac:spMkLst>
            <pc:docMk/>
            <pc:sldMk cId="3163518926" sldId="816"/>
            <ac:spMk id="4" creationId="{0D3CD5B9-55C3-A11B-5AB3-49385B9A4C45}"/>
          </ac:spMkLst>
        </pc:spChg>
      </pc:sldChg>
      <pc:sldChg chg="addSp delSp modSp new">
        <pc:chgData name="Depew, Rebekka Elizabeth-Marie" userId="S::rdepew@emory.edu::cf6e0bbe-e50b-426b-a19d-7a0b45bc787e" providerId="AD" clId="Web-{CF010A24-C358-B2F0-FC09-1D97D85C32EF}" dt="2026-03-11T02:04:28.335" v="238" actId="20577"/>
        <pc:sldMkLst>
          <pc:docMk/>
          <pc:sldMk cId="423992302" sldId="817"/>
        </pc:sldMkLst>
        <pc:spChg chg="mod">
          <ac:chgData name="Depew, Rebekka Elizabeth-Marie" userId="S::rdepew@emory.edu::cf6e0bbe-e50b-426b-a19d-7a0b45bc787e" providerId="AD" clId="Web-{CF010A24-C358-B2F0-FC09-1D97D85C32EF}" dt="2026-03-11T02:04:28.335" v="238" actId="20577"/>
          <ac:spMkLst>
            <pc:docMk/>
            <pc:sldMk cId="423992302" sldId="817"/>
            <ac:spMk id="2" creationId="{F38AE122-4197-7BAF-FBCD-6347FF359062}"/>
          </ac:spMkLst>
        </pc:spChg>
        <pc:spChg chg="add del mod">
          <ac:chgData name="Depew, Rebekka Elizabeth-Marie" userId="S::rdepew@emory.edu::cf6e0bbe-e50b-426b-a19d-7a0b45bc787e" providerId="AD" clId="Web-{CF010A24-C358-B2F0-FC09-1D97D85C32EF}" dt="2026-03-11T01:55:06.273" v="29"/>
          <ac:spMkLst>
            <pc:docMk/>
            <pc:sldMk cId="423992302" sldId="817"/>
            <ac:spMk id="3" creationId="{292948F6-1385-0ADB-B836-189EFF474DAC}"/>
          </ac:spMkLst>
        </pc:spChg>
        <pc:spChg chg="add mod">
          <ac:chgData name="Depew, Rebekka Elizabeth-Marie" userId="S::rdepew@emory.edu::cf6e0bbe-e50b-426b-a19d-7a0b45bc787e" providerId="AD" clId="Web-{CF010A24-C358-B2F0-FC09-1D97D85C32EF}" dt="2026-03-11T01:55:56.948" v="51" actId="20577"/>
          <ac:spMkLst>
            <pc:docMk/>
            <pc:sldMk cId="423992302" sldId="817"/>
            <ac:spMk id="6" creationId="{F549C4BA-AA7B-A545-C1E1-50D4A03E3632}"/>
          </ac:spMkLst>
        </pc:spChg>
        <pc:picChg chg="add mod">
          <ac:chgData name="Depew, Rebekka Elizabeth-Marie" userId="S::rdepew@emory.edu::cf6e0bbe-e50b-426b-a19d-7a0b45bc787e" providerId="AD" clId="Web-{CF010A24-C358-B2F0-FC09-1D97D85C32EF}" dt="2026-03-11T01:55:26.556" v="31" actId="1076"/>
          <ac:picMkLst>
            <pc:docMk/>
            <pc:sldMk cId="423992302" sldId="817"/>
            <ac:picMk id="4" creationId="{D45CAD03-9B33-306E-361B-54073D38CEDE}"/>
          </ac:picMkLst>
        </pc:picChg>
      </pc:sldChg>
      <pc:sldChg chg="addSp modSp new">
        <pc:chgData name="Depew, Rebekka Elizabeth-Marie" userId="S::rdepew@emory.edu::cf6e0bbe-e50b-426b-a19d-7a0b45bc787e" providerId="AD" clId="Web-{CF010A24-C358-B2F0-FC09-1D97D85C32EF}" dt="2026-03-11T02:04:33.819" v="240" actId="20577"/>
        <pc:sldMkLst>
          <pc:docMk/>
          <pc:sldMk cId="2322988396" sldId="818"/>
        </pc:sldMkLst>
        <pc:spChg chg="mod">
          <ac:chgData name="Depew, Rebekka Elizabeth-Marie" userId="S::rdepew@emory.edu::cf6e0bbe-e50b-426b-a19d-7a0b45bc787e" providerId="AD" clId="Web-{CF010A24-C358-B2F0-FC09-1D97D85C32EF}" dt="2026-03-11T02:04:33.819" v="240" actId="20577"/>
          <ac:spMkLst>
            <pc:docMk/>
            <pc:sldMk cId="2322988396" sldId="818"/>
            <ac:spMk id="2" creationId="{4FDCD971-EA8B-A638-5D15-388DC409D779}"/>
          </ac:spMkLst>
        </pc:spChg>
        <pc:spChg chg="add mod">
          <ac:chgData name="Depew, Rebekka Elizabeth-Marie" userId="S::rdepew@emory.edu::cf6e0bbe-e50b-426b-a19d-7a0b45bc787e" providerId="AD" clId="Web-{CF010A24-C358-B2F0-FC09-1D97D85C32EF}" dt="2026-03-11T02:01:38.443" v="222" actId="20577"/>
          <ac:spMkLst>
            <pc:docMk/>
            <pc:sldMk cId="2322988396" sldId="818"/>
            <ac:spMk id="4" creationId="{4A3C86B9-D392-5564-61BB-99D833E0DB89}"/>
          </ac:spMkLst>
        </pc:spChg>
      </pc:sldChg>
    </pc:docChg>
  </pc:docChgLst>
  <pc:docChgLst>
    <pc:chgData name="Sweetnam, Victoria Isabel" userId="S::vsweetn@emory.edu::50b07925-f77b-428e-b84d-fe74425fe0df" providerId="AD" clId="Web-{1607F6E6-FD77-948A-9659-1CB1B6C24C28}"/>
    <pc:docChg chg="modSld">
      <pc:chgData name="Sweetnam, Victoria Isabel" userId="S::vsweetn@emory.edu::50b07925-f77b-428e-b84d-fe74425fe0df" providerId="AD" clId="Web-{1607F6E6-FD77-948A-9659-1CB1B6C24C28}" dt="2026-03-11T02:39:45.178" v="0"/>
      <pc:docMkLst>
        <pc:docMk/>
      </pc:docMkLst>
      <pc:sldChg chg="modNotes">
        <pc:chgData name="Sweetnam, Victoria Isabel" userId="S::vsweetn@emory.edu::50b07925-f77b-428e-b84d-fe74425fe0df" providerId="AD" clId="Web-{1607F6E6-FD77-948A-9659-1CB1B6C24C28}" dt="2026-03-11T02:39:45.178" v="0"/>
        <pc:sldMkLst>
          <pc:docMk/>
          <pc:sldMk cId="423992302" sldId="817"/>
        </pc:sldMkLst>
      </pc:sldChg>
    </pc:docChg>
  </pc:docChgLst>
  <pc:docChgLst>
    <pc:chgData name="Depew, Rebekka Elizabeth-Marie" userId="S::rdepew@emory.edu::cf6e0bbe-e50b-426b-a19d-7a0b45bc787e" providerId="AD" clId="Web-{3ACE7680-A1FC-858D-2B90-0BB26F893BD6}"/>
    <pc:docChg chg="addSld delSld modSld sldOrd modSection">
      <pc:chgData name="Depew, Rebekka Elizabeth-Marie" userId="S::rdepew@emory.edu::cf6e0bbe-e50b-426b-a19d-7a0b45bc787e" providerId="AD" clId="Web-{3ACE7680-A1FC-858D-2B90-0BB26F893BD6}" dt="2026-03-10T19:11:04.872" v="1192" actId="20577"/>
      <pc:docMkLst>
        <pc:docMk/>
      </pc:docMkLst>
      <pc:sldChg chg="modSp">
        <pc:chgData name="Depew, Rebekka Elizabeth-Marie" userId="S::rdepew@emory.edu::cf6e0bbe-e50b-426b-a19d-7a0b45bc787e" providerId="AD" clId="Web-{3ACE7680-A1FC-858D-2B90-0BB26F893BD6}" dt="2026-03-10T16:09:20.936" v="309" actId="20577"/>
        <pc:sldMkLst>
          <pc:docMk/>
          <pc:sldMk cId="2923391124" sldId="316"/>
        </pc:sldMkLst>
        <pc:spChg chg="mod">
          <ac:chgData name="Depew, Rebekka Elizabeth-Marie" userId="S::rdepew@emory.edu::cf6e0bbe-e50b-426b-a19d-7a0b45bc787e" providerId="AD" clId="Web-{3ACE7680-A1FC-858D-2B90-0BB26F893BD6}" dt="2026-03-10T16:06:53.508" v="167" actId="20577"/>
          <ac:spMkLst>
            <pc:docMk/>
            <pc:sldMk cId="2923391124" sldId="316"/>
            <ac:spMk id="2" creationId="{00000000-0000-0000-0000-000000000000}"/>
          </ac:spMkLst>
        </pc:spChg>
        <pc:spChg chg="mod">
          <ac:chgData name="Depew, Rebekka Elizabeth-Marie" userId="S::rdepew@emory.edu::cf6e0bbe-e50b-426b-a19d-7a0b45bc787e" providerId="AD" clId="Web-{3ACE7680-A1FC-858D-2B90-0BB26F893BD6}" dt="2026-03-10T16:09:20.936" v="309" actId="20577"/>
          <ac:spMkLst>
            <pc:docMk/>
            <pc:sldMk cId="2923391124" sldId="316"/>
            <ac:spMk id="4" creationId="{00000000-0000-0000-0000-000000000000}"/>
          </ac:spMkLst>
        </pc:spChg>
      </pc:sldChg>
      <pc:sldChg chg="modSp">
        <pc:chgData name="Depew, Rebekka Elizabeth-Marie" userId="S::rdepew@emory.edu::cf6e0bbe-e50b-426b-a19d-7a0b45bc787e" providerId="AD" clId="Web-{3ACE7680-A1FC-858D-2B90-0BB26F893BD6}" dt="2026-03-10T18:57:08.128" v="461" actId="20577"/>
        <pc:sldMkLst>
          <pc:docMk/>
          <pc:sldMk cId="3507504467" sldId="318"/>
        </pc:sldMkLst>
        <pc:spChg chg="mod">
          <ac:chgData name="Depew, Rebekka Elizabeth-Marie" userId="S::rdepew@emory.edu::cf6e0bbe-e50b-426b-a19d-7a0b45bc787e" providerId="AD" clId="Web-{3ACE7680-A1FC-858D-2B90-0BB26F893BD6}" dt="2026-03-10T18:57:08.128" v="461" actId="20577"/>
          <ac:spMkLst>
            <pc:docMk/>
            <pc:sldMk cId="3507504467" sldId="318"/>
            <ac:spMk id="2" creationId="{00000000-0000-0000-0000-000000000000}"/>
          </ac:spMkLst>
        </pc:spChg>
      </pc:sldChg>
      <pc:sldChg chg="delSp modSp">
        <pc:chgData name="Depew, Rebekka Elizabeth-Marie" userId="S::rdepew@emory.edu::cf6e0bbe-e50b-426b-a19d-7a0b45bc787e" providerId="AD" clId="Web-{3ACE7680-A1FC-858D-2B90-0BB26F893BD6}" dt="2026-03-10T18:55:30.404" v="446"/>
        <pc:sldMkLst>
          <pc:docMk/>
          <pc:sldMk cId="1888472018" sldId="425"/>
        </pc:sldMkLst>
        <pc:spChg chg="mod">
          <ac:chgData name="Depew, Rebekka Elizabeth-Marie" userId="S::rdepew@emory.edu::cf6e0bbe-e50b-426b-a19d-7a0b45bc787e" providerId="AD" clId="Web-{3ACE7680-A1FC-858D-2B90-0BB26F893BD6}" dt="2026-03-10T18:55:29.138" v="445" actId="20577"/>
          <ac:spMkLst>
            <pc:docMk/>
            <pc:sldMk cId="1888472018" sldId="425"/>
            <ac:spMk id="2" creationId="{00000000-0000-0000-0000-000000000000}"/>
          </ac:spMkLst>
        </pc:spChg>
        <pc:spChg chg="del mod">
          <ac:chgData name="Depew, Rebekka Elizabeth-Marie" userId="S::rdepew@emory.edu::cf6e0bbe-e50b-426b-a19d-7a0b45bc787e" providerId="AD" clId="Web-{3ACE7680-A1FC-858D-2B90-0BB26F893BD6}" dt="2026-03-10T18:55:30.404" v="446"/>
          <ac:spMkLst>
            <pc:docMk/>
            <pc:sldMk cId="1888472018" sldId="425"/>
            <ac:spMk id="3" creationId="{00000000-0000-0000-0000-000000000000}"/>
          </ac:spMkLst>
        </pc:spChg>
        <pc:spChg chg="mod">
          <ac:chgData name="Depew, Rebekka Elizabeth-Marie" userId="S::rdepew@emory.edu::cf6e0bbe-e50b-426b-a19d-7a0b45bc787e" providerId="AD" clId="Web-{3ACE7680-A1FC-858D-2B90-0BB26F893BD6}" dt="2026-03-10T18:55:26.622" v="443" actId="20577"/>
          <ac:spMkLst>
            <pc:docMk/>
            <pc:sldMk cId="1888472018" sldId="425"/>
            <ac:spMk id="4" creationId="{00000000-0000-0000-0000-000000000000}"/>
          </ac:spMkLst>
        </pc:spChg>
      </pc:sldChg>
      <pc:sldChg chg="addSp modSp">
        <pc:chgData name="Depew, Rebekka Elizabeth-Marie" userId="S::rdepew@emory.edu::cf6e0bbe-e50b-426b-a19d-7a0b45bc787e" providerId="AD" clId="Web-{3ACE7680-A1FC-858D-2B90-0BB26F893BD6}" dt="2026-03-10T18:40:40.877" v="332" actId="1076"/>
        <pc:sldMkLst>
          <pc:docMk/>
          <pc:sldMk cId="3624664295" sldId="449"/>
        </pc:sldMkLst>
        <pc:spChg chg="mod">
          <ac:chgData name="Depew, Rebekka Elizabeth-Marie" userId="S::rdepew@emory.edu::cf6e0bbe-e50b-426b-a19d-7a0b45bc787e" providerId="AD" clId="Web-{3ACE7680-A1FC-858D-2B90-0BB26F893BD6}" dt="2026-03-10T16:09:41.062" v="313" actId="20577"/>
          <ac:spMkLst>
            <pc:docMk/>
            <pc:sldMk cId="3624664295" sldId="449"/>
            <ac:spMk id="4" creationId="{00000000-0000-0000-0000-000000000000}"/>
          </ac:spMkLst>
        </pc:spChg>
        <pc:spChg chg="add mod">
          <ac:chgData name="Depew, Rebekka Elizabeth-Marie" userId="S::rdepew@emory.edu::cf6e0bbe-e50b-426b-a19d-7a0b45bc787e" providerId="AD" clId="Web-{3ACE7680-A1FC-858D-2B90-0BB26F893BD6}" dt="2026-03-10T18:40:39.815" v="331" actId="1076"/>
          <ac:spMkLst>
            <pc:docMk/>
            <pc:sldMk cId="3624664295" sldId="449"/>
            <ac:spMk id="5" creationId="{4C12AB4F-BF35-BF59-DA90-3E3AE6B75FD3}"/>
          </ac:spMkLst>
        </pc:spChg>
        <pc:picChg chg="add mod">
          <ac:chgData name="Depew, Rebekka Elizabeth-Marie" userId="S::rdepew@emory.edu::cf6e0bbe-e50b-426b-a19d-7a0b45bc787e" providerId="AD" clId="Web-{3ACE7680-A1FC-858D-2B90-0BB26F893BD6}" dt="2026-03-10T18:40:40.877" v="332" actId="1076"/>
          <ac:picMkLst>
            <pc:docMk/>
            <pc:sldMk cId="3624664295" sldId="449"/>
            <ac:picMk id="3" creationId="{313A9B39-05BA-2A2A-9825-B4299C5FC41E}"/>
          </ac:picMkLst>
        </pc:picChg>
      </pc:sldChg>
      <pc:sldChg chg="modSp">
        <pc:chgData name="Depew, Rebekka Elizabeth-Marie" userId="S::rdepew@emory.edu::cf6e0bbe-e50b-426b-a19d-7a0b45bc787e" providerId="AD" clId="Web-{3ACE7680-A1FC-858D-2B90-0BB26F893BD6}" dt="2026-03-10T18:42:19.377" v="342" actId="20577"/>
        <pc:sldMkLst>
          <pc:docMk/>
          <pc:sldMk cId="2886443929" sldId="498"/>
        </pc:sldMkLst>
        <pc:spChg chg="mod">
          <ac:chgData name="Depew, Rebekka Elizabeth-Marie" userId="S::rdepew@emory.edu::cf6e0bbe-e50b-426b-a19d-7a0b45bc787e" providerId="AD" clId="Web-{3ACE7680-A1FC-858D-2B90-0BB26F893BD6}" dt="2026-03-10T18:42:19.377" v="342" actId="20577"/>
          <ac:spMkLst>
            <pc:docMk/>
            <pc:sldMk cId="2886443929" sldId="498"/>
            <ac:spMk id="5" creationId="{00000000-0000-0000-0000-000000000000}"/>
          </ac:spMkLst>
        </pc:spChg>
      </pc:sldChg>
      <pc:sldChg chg="modSp">
        <pc:chgData name="Depew, Rebekka Elizabeth-Marie" userId="S::rdepew@emory.edu::cf6e0bbe-e50b-426b-a19d-7a0b45bc787e" providerId="AD" clId="Web-{3ACE7680-A1FC-858D-2B90-0BB26F893BD6}" dt="2026-03-10T18:42:33.768" v="345" actId="20577"/>
        <pc:sldMkLst>
          <pc:docMk/>
          <pc:sldMk cId="3438222677" sldId="529"/>
        </pc:sldMkLst>
        <pc:spChg chg="mod">
          <ac:chgData name="Depew, Rebekka Elizabeth-Marie" userId="S::rdepew@emory.edu::cf6e0bbe-e50b-426b-a19d-7a0b45bc787e" providerId="AD" clId="Web-{3ACE7680-A1FC-858D-2B90-0BB26F893BD6}" dt="2026-03-10T18:42:33.768" v="345" actId="20577"/>
          <ac:spMkLst>
            <pc:docMk/>
            <pc:sldMk cId="3438222677" sldId="529"/>
            <ac:spMk id="4" creationId="{00000000-0000-0000-0000-000000000000}"/>
          </ac:spMkLst>
        </pc:spChg>
      </pc:sldChg>
      <pc:sldChg chg="delSp modSp">
        <pc:chgData name="Depew, Rebekka Elizabeth-Marie" userId="S::rdepew@emory.edu::cf6e0bbe-e50b-426b-a19d-7a0b45bc787e" providerId="AD" clId="Web-{3ACE7680-A1FC-858D-2B90-0BB26F893BD6}" dt="2026-03-10T18:41:52.705" v="340"/>
        <pc:sldMkLst>
          <pc:docMk/>
          <pc:sldMk cId="2500883044" sldId="546"/>
        </pc:sldMkLst>
        <pc:spChg chg="mod">
          <ac:chgData name="Depew, Rebekka Elizabeth-Marie" userId="S::rdepew@emory.edu::cf6e0bbe-e50b-426b-a19d-7a0b45bc787e" providerId="AD" clId="Web-{3ACE7680-A1FC-858D-2B90-0BB26F893BD6}" dt="2026-03-10T18:41:23.143" v="336" actId="20577"/>
          <ac:spMkLst>
            <pc:docMk/>
            <pc:sldMk cId="2500883044" sldId="546"/>
            <ac:spMk id="4" creationId="{00000000-0000-0000-0000-000000000000}"/>
          </ac:spMkLst>
        </pc:spChg>
        <pc:spChg chg="del mod">
          <ac:chgData name="Depew, Rebekka Elizabeth-Marie" userId="S::rdepew@emory.edu::cf6e0bbe-e50b-426b-a19d-7a0b45bc787e" providerId="AD" clId="Web-{3ACE7680-A1FC-858D-2B90-0BB26F893BD6}" dt="2026-03-10T18:41:52.705" v="340"/>
          <ac:spMkLst>
            <pc:docMk/>
            <pc:sldMk cId="2500883044" sldId="546"/>
            <ac:spMk id="6" creationId="{00000000-0000-0000-0000-000000000000}"/>
          </ac:spMkLst>
        </pc:spChg>
        <pc:graphicFrameChg chg="mod">
          <ac:chgData name="Depew, Rebekka Elizabeth-Marie" userId="S::rdepew@emory.edu::cf6e0bbe-e50b-426b-a19d-7a0b45bc787e" providerId="AD" clId="Web-{3ACE7680-A1FC-858D-2B90-0BB26F893BD6}" dt="2026-03-10T18:26:44.350" v="314" actId="1076"/>
          <ac:graphicFrameMkLst>
            <pc:docMk/>
            <pc:sldMk cId="2500883044" sldId="546"/>
            <ac:graphicFrameMk id="5" creationId="{00000000-0000-0000-0000-000000000000}"/>
          </ac:graphicFrameMkLst>
        </pc:graphicFrameChg>
      </pc:sldChg>
      <pc:sldChg chg="modSp ord">
        <pc:chgData name="Depew, Rebekka Elizabeth-Marie" userId="S::rdepew@emory.edu::cf6e0bbe-e50b-426b-a19d-7a0b45bc787e" providerId="AD" clId="Web-{3ACE7680-A1FC-858D-2B90-0BB26F893BD6}" dt="2026-03-10T16:05:30.050" v="82" actId="20577"/>
        <pc:sldMkLst>
          <pc:docMk/>
          <pc:sldMk cId="1127731874" sldId="576"/>
        </pc:sldMkLst>
        <pc:spChg chg="mod">
          <ac:chgData name="Depew, Rebekka Elizabeth-Marie" userId="S::rdepew@emory.edu::cf6e0bbe-e50b-426b-a19d-7a0b45bc787e" providerId="AD" clId="Web-{3ACE7680-A1FC-858D-2B90-0BB26F893BD6}" dt="2026-03-10T16:05:30.050" v="82" actId="20577"/>
          <ac:spMkLst>
            <pc:docMk/>
            <pc:sldMk cId="1127731874" sldId="576"/>
            <ac:spMk id="4" creationId="{00000000-0000-0000-0000-000000000000}"/>
          </ac:spMkLst>
        </pc:spChg>
      </pc:sldChg>
      <pc:sldChg chg="modSp ord">
        <pc:chgData name="Depew, Rebekka Elizabeth-Marie" userId="S::rdepew@emory.edu::cf6e0bbe-e50b-426b-a19d-7a0b45bc787e" providerId="AD" clId="Web-{3ACE7680-A1FC-858D-2B90-0BB26F893BD6}" dt="2026-03-10T18:50:51.244" v="423" actId="20577"/>
        <pc:sldMkLst>
          <pc:docMk/>
          <pc:sldMk cId="4240135039" sldId="584"/>
        </pc:sldMkLst>
        <pc:spChg chg="mod">
          <ac:chgData name="Depew, Rebekka Elizabeth-Marie" userId="S::rdepew@emory.edu::cf6e0bbe-e50b-426b-a19d-7a0b45bc787e" providerId="AD" clId="Web-{3ACE7680-A1FC-858D-2B90-0BB26F893BD6}" dt="2026-03-10T18:50:51.244" v="423" actId="20577"/>
          <ac:spMkLst>
            <pc:docMk/>
            <pc:sldMk cId="4240135039" sldId="584"/>
            <ac:spMk id="4" creationId="{00000000-0000-0000-0000-000000000000}"/>
          </ac:spMkLst>
        </pc:spChg>
      </pc:sldChg>
      <pc:sldChg chg="modSp">
        <pc:chgData name="Depew, Rebekka Elizabeth-Marie" userId="S::rdepew@emory.edu::cf6e0bbe-e50b-426b-a19d-7a0b45bc787e" providerId="AD" clId="Web-{3ACE7680-A1FC-858D-2B90-0BB26F893BD6}" dt="2026-03-10T18:48:20.470" v="419" actId="20577"/>
        <pc:sldMkLst>
          <pc:docMk/>
          <pc:sldMk cId="1057087555" sldId="587"/>
        </pc:sldMkLst>
        <pc:spChg chg="mod">
          <ac:chgData name="Depew, Rebekka Elizabeth-Marie" userId="S::rdepew@emory.edu::cf6e0bbe-e50b-426b-a19d-7a0b45bc787e" providerId="AD" clId="Web-{3ACE7680-A1FC-858D-2B90-0BB26F893BD6}" dt="2026-03-10T18:48:20.470" v="419" actId="20577"/>
          <ac:spMkLst>
            <pc:docMk/>
            <pc:sldMk cId="1057087555" sldId="587"/>
            <ac:spMk id="2" creationId="{00000000-0000-0000-0000-000000000000}"/>
          </ac:spMkLst>
        </pc:spChg>
        <pc:spChg chg="mod">
          <ac:chgData name="Depew, Rebekka Elizabeth-Marie" userId="S::rdepew@emory.edu::cf6e0bbe-e50b-426b-a19d-7a0b45bc787e" providerId="AD" clId="Web-{3ACE7680-A1FC-858D-2B90-0BB26F893BD6}" dt="2026-03-10T18:48:16.548" v="417" actId="20577"/>
          <ac:spMkLst>
            <pc:docMk/>
            <pc:sldMk cId="1057087555" sldId="587"/>
            <ac:spMk id="4" creationId="{00000000-0000-0000-0000-000000000000}"/>
          </ac:spMkLst>
        </pc:spChg>
      </pc:sldChg>
      <pc:sldChg chg="modSp">
        <pc:chgData name="Depew, Rebekka Elizabeth-Marie" userId="S::rdepew@emory.edu::cf6e0bbe-e50b-426b-a19d-7a0b45bc787e" providerId="AD" clId="Web-{3ACE7680-A1FC-858D-2B90-0BB26F893BD6}" dt="2026-03-10T18:57:13.863" v="463" actId="20577"/>
        <pc:sldMkLst>
          <pc:docMk/>
          <pc:sldMk cId="3608631518" sldId="592"/>
        </pc:sldMkLst>
        <pc:spChg chg="mod">
          <ac:chgData name="Depew, Rebekka Elizabeth-Marie" userId="S::rdepew@emory.edu::cf6e0bbe-e50b-426b-a19d-7a0b45bc787e" providerId="AD" clId="Web-{3ACE7680-A1FC-858D-2B90-0BB26F893BD6}" dt="2026-03-10T18:57:13.863" v="463" actId="20577"/>
          <ac:spMkLst>
            <pc:docMk/>
            <pc:sldMk cId="3608631518" sldId="592"/>
            <ac:spMk id="2" creationId="{00000000-0000-0000-0000-000000000000}"/>
          </ac:spMkLst>
        </pc:spChg>
      </pc:sldChg>
      <pc:sldChg chg="modSp">
        <pc:chgData name="Depew, Rebekka Elizabeth-Marie" userId="S::rdepew@emory.edu::cf6e0bbe-e50b-426b-a19d-7a0b45bc787e" providerId="AD" clId="Web-{3ACE7680-A1FC-858D-2B90-0BB26F893BD6}" dt="2026-03-10T16:09:30.843" v="311" actId="20577"/>
        <pc:sldMkLst>
          <pc:docMk/>
          <pc:sldMk cId="1768691820" sldId="616"/>
        </pc:sldMkLst>
        <pc:spChg chg="mod">
          <ac:chgData name="Depew, Rebekka Elizabeth-Marie" userId="S::rdepew@emory.edu::cf6e0bbe-e50b-426b-a19d-7a0b45bc787e" providerId="AD" clId="Web-{3ACE7680-A1FC-858D-2B90-0BB26F893BD6}" dt="2026-03-10T16:09:30.843" v="311" actId="20577"/>
          <ac:spMkLst>
            <pc:docMk/>
            <pc:sldMk cId="1768691820" sldId="616"/>
            <ac:spMk id="4" creationId="{00000000-0000-0000-0000-000000000000}"/>
          </ac:spMkLst>
        </pc:spChg>
      </pc:sldChg>
      <pc:sldChg chg="delSp modSp">
        <pc:chgData name="Depew, Rebekka Elizabeth-Marie" userId="S::rdepew@emory.edu::cf6e0bbe-e50b-426b-a19d-7a0b45bc787e" providerId="AD" clId="Web-{3ACE7680-A1FC-858D-2B90-0BB26F893BD6}" dt="2026-03-10T18:51:40.745" v="429" actId="20577"/>
        <pc:sldMkLst>
          <pc:docMk/>
          <pc:sldMk cId="1583572887" sldId="672"/>
        </pc:sldMkLst>
        <pc:spChg chg="del mod">
          <ac:chgData name="Depew, Rebekka Elizabeth-Marie" userId="S::rdepew@emory.edu::cf6e0bbe-e50b-426b-a19d-7a0b45bc787e" providerId="AD" clId="Web-{3ACE7680-A1FC-858D-2B90-0BB26F893BD6}" dt="2026-03-10T18:51:04.353" v="427"/>
          <ac:spMkLst>
            <pc:docMk/>
            <pc:sldMk cId="1583572887" sldId="672"/>
            <ac:spMk id="3" creationId="{00000000-0000-0000-0000-000000000000}"/>
          </ac:spMkLst>
        </pc:spChg>
        <pc:spChg chg="mod">
          <ac:chgData name="Depew, Rebekka Elizabeth-Marie" userId="S::rdepew@emory.edu::cf6e0bbe-e50b-426b-a19d-7a0b45bc787e" providerId="AD" clId="Web-{3ACE7680-A1FC-858D-2B90-0BB26F893BD6}" dt="2026-03-10T18:51:40.745" v="429" actId="20577"/>
          <ac:spMkLst>
            <pc:docMk/>
            <pc:sldMk cId="1583572887" sldId="672"/>
            <ac:spMk id="4" creationId="{00000000-0000-0000-0000-000000000000}"/>
          </ac:spMkLst>
        </pc:spChg>
      </pc:sldChg>
      <pc:sldChg chg="modSp">
        <pc:chgData name="Depew, Rebekka Elizabeth-Marie" userId="S::rdepew@emory.edu::cf6e0bbe-e50b-426b-a19d-7a0b45bc787e" providerId="AD" clId="Web-{3ACE7680-A1FC-858D-2B90-0BB26F893BD6}" dt="2026-03-10T18:45:17.852" v="414" actId="20577"/>
        <pc:sldMkLst>
          <pc:docMk/>
          <pc:sldMk cId="692953279" sldId="729"/>
        </pc:sldMkLst>
        <pc:spChg chg="mod">
          <ac:chgData name="Depew, Rebekka Elizabeth-Marie" userId="S::rdepew@emory.edu::cf6e0bbe-e50b-426b-a19d-7a0b45bc787e" providerId="AD" clId="Web-{3ACE7680-A1FC-858D-2B90-0BB26F893BD6}" dt="2026-03-10T18:44:41.131" v="411" actId="20577"/>
          <ac:spMkLst>
            <pc:docMk/>
            <pc:sldMk cId="692953279" sldId="729"/>
            <ac:spMk id="2" creationId="{B7A5D524-88ED-D7E2-DABA-982AB830A30F}"/>
          </ac:spMkLst>
        </pc:spChg>
        <pc:spChg chg="mod">
          <ac:chgData name="Depew, Rebekka Elizabeth-Marie" userId="S::rdepew@emory.edu::cf6e0bbe-e50b-426b-a19d-7a0b45bc787e" providerId="AD" clId="Web-{3ACE7680-A1FC-858D-2B90-0BB26F893BD6}" dt="2026-03-10T18:45:17.852" v="414" actId="20577"/>
          <ac:spMkLst>
            <pc:docMk/>
            <pc:sldMk cId="692953279" sldId="729"/>
            <ac:spMk id="3" creationId="{6FB585B3-9277-4BDC-D5A1-19EAC52CEEF6}"/>
          </ac:spMkLst>
        </pc:spChg>
      </pc:sldChg>
      <pc:sldChg chg="modSp">
        <pc:chgData name="Depew, Rebekka Elizabeth-Marie" userId="S::rdepew@emory.edu::cf6e0bbe-e50b-426b-a19d-7a0b45bc787e" providerId="AD" clId="Web-{3ACE7680-A1FC-858D-2B90-0BB26F893BD6}" dt="2026-03-10T18:50:58.166" v="425" actId="20577"/>
        <pc:sldMkLst>
          <pc:docMk/>
          <pc:sldMk cId="3658400881" sldId="748"/>
        </pc:sldMkLst>
        <pc:spChg chg="mod">
          <ac:chgData name="Depew, Rebekka Elizabeth-Marie" userId="S::rdepew@emory.edu::cf6e0bbe-e50b-426b-a19d-7a0b45bc787e" providerId="AD" clId="Web-{3ACE7680-A1FC-858D-2B90-0BB26F893BD6}" dt="2026-03-10T18:50:58.166" v="425" actId="20577"/>
          <ac:spMkLst>
            <pc:docMk/>
            <pc:sldMk cId="3658400881" sldId="748"/>
            <ac:spMk id="4" creationId="{00000000-0000-0000-0000-000000000000}"/>
          </ac:spMkLst>
        </pc:spChg>
      </pc:sldChg>
      <pc:sldChg chg="modSp">
        <pc:chgData name="Depew, Rebekka Elizabeth-Marie" userId="S::rdepew@emory.edu::cf6e0bbe-e50b-426b-a19d-7a0b45bc787e" providerId="AD" clId="Web-{3ACE7680-A1FC-858D-2B90-0BB26F893BD6}" dt="2026-03-10T18:56:31.029" v="458" actId="20577"/>
        <pc:sldMkLst>
          <pc:docMk/>
          <pc:sldMk cId="1974228856" sldId="762"/>
        </pc:sldMkLst>
        <pc:spChg chg="mod">
          <ac:chgData name="Depew, Rebekka Elizabeth-Marie" userId="S::rdepew@emory.edu::cf6e0bbe-e50b-426b-a19d-7a0b45bc787e" providerId="AD" clId="Web-{3ACE7680-A1FC-858D-2B90-0BB26F893BD6}" dt="2026-03-10T18:56:31.029" v="458" actId="20577"/>
          <ac:spMkLst>
            <pc:docMk/>
            <pc:sldMk cId="1974228856" sldId="762"/>
            <ac:spMk id="2" creationId="{942E70E3-E050-D09B-DAF7-DEC45A05ACBE}"/>
          </ac:spMkLst>
        </pc:spChg>
        <pc:spChg chg="mod">
          <ac:chgData name="Depew, Rebekka Elizabeth-Marie" userId="S::rdepew@emory.edu::cf6e0bbe-e50b-426b-a19d-7a0b45bc787e" providerId="AD" clId="Web-{3ACE7680-A1FC-858D-2B90-0BB26F893BD6}" dt="2026-03-10T18:56:01.013" v="448" actId="20577"/>
          <ac:spMkLst>
            <pc:docMk/>
            <pc:sldMk cId="1974228856" sldId="762"/>
            <ac:spMk id="4" creationId="{8713812F-0F09-5D26-7304-F653985C5FB5}"/>
          </ac:spMkLst>
        </pc:spChg>
      </pc:sldChg>
      <pc:sldChg chg="modSp">
        <pc:chgData name="Depew, Rebekka Elizabeth-Marie" userId="S::rdepew@emory.edu::cf6e0bbe-e50b-426b-a19d-7a0b45bc787e" providerId="AD" clId="Web-{3ACE7680-A1FC-858D-2B90-0BB26F893BD6}" dt="2026-03-10T18:57:19.270" v="465" actId="20577"/>
        <pc:sldMkLst>
          <pc:docMk/>
          <pc:sldMk cId="3272819400" sldId="764"/>
        </pc:sldMkLst>
        <pc:spChg chg="mod">
          <ac:chgData name="Depew, Rebekka Elizabeth-Marie" userId="S::rdepew@emory.edu::cf6e0bbe-e50b-426b-a19d-7a0b45bc787e" providerId="AD" clId="Web-{3ACE7680-A1FC-858D-2B90-0BB26F893BD6}" dt="2026-03-10T18:57:19.270" v="465" actId="20577"/>
          <ac:spMkLst>
            <pc:docMk/>
            <pc:sldMk cId="3272819400" sldId="764"/>
            <ac:spMk id="2" creationId="{216BC4A8-D157-3B6B-6CFE-FC286FCB4D08}"/>
          </ac:spMkLst>
        </pc:spChg>
        <pc:spChg chg="mod">
          <ac:chgData name="Depew, Rebekka Elizabeth-Marie" userId="S::rdepew@emory.edu::cf6e0bbe-e50b-426b-a19d-7a0b45bc787e" providerId="AD" clId="Web-{3ACE7680-A1FC-858D-2B90-0BB26F893BD6}" dt="2026-03-10T18:56:40.953" v="459" actId="20577"/>
          <ac:spMkLst>
            <pc:docMk/>
            <pc:sldMk cId="3272819400" sldId="764"/>
            <ac:spMk id="4" creationId="{0FDB01B3-336B-1B86-8CE1-AAF4B115247A}"/>
          </ac:spMkLst>
        </pc:spChg>
      </pc:sldChg>
      <pc:sldChg chg="delSp">
        <pc:chgData name="Depew, Rebekka Elizabeth-Marie" userId="S::rdepew@emory.edu::cf6e0bbe-e50b-426b-a19d-7a0b45bc787e" providerId="AD" clId="Web-{3ACE7680-A1FC-858D-2B90-0BB26F893BD6}" dt="2026-03-10T18:57:28.943" v="466"/>
        <pc:sldMkLst>
          <pc:docMk/>
          <pc:sldMk cId="2973260070" sldId="789"/>
        </pc:sldMkLst>
        <pc:spChg chg="del">
          <ac:chgData name="Depew, Rebekka Elizabeth-Marie" userId="S::rdepew@emory.edu::cf6e0bbe-e50b-426b-a19d-7a0b45bc787e" providerId="AD" clId="Web-{3ACE7680-A1FC-858D-2B90-0BB26F893BD6}" dt="2026-03-10T18:57:28.943" v="466"/>
          <ac:spMkLst>
            <pc:docMk/>
            <pc:sldMk cId="2973260070" sldId="789"/>
            <ac:spMk id="3" creationId="{16DBA68E-125B-2092-847F-7EDFB3197772}"/>
          </ac:spMkLst>
        </pc:spChg>
      </pc:sldChg>
      <pc:sldChg chg="modSp">
        <pc:chgData name="Depew, Rebekka Elizabeth-Marie" userId="S::rdepew@emory.edu::cf6e0bbe-e50b-426b-a19d-7a0b45bc787e" providerId="AD" clId="Web-{3ACE7680-A1FC-858D-2B90-0BB26F893BD6}" dt="2026-03-10T15:51:17.720" v="1" actId="20577"/>
        <pc:sldMkLst>
          <pc:docMk/>
          <pc:sldMk cId="3287642122" sldId="790"/>
        </pc:sldMkLst>
        <pc:spChg chg="mod">
          <ac:chgData name="Depew, Rebekka Elizabeth-Marie" userId="S::rdepew@emory.edu::cf6e0bbe-e50b-426b-a19d-7a0b45bc787e" providerId="AD" clId="Web-{3ACE7680-A1FC-858D-2B90-0BB26F893BD6}" dt="2026-03-10T15:51:17.720" v="1" actId="20577"/>
          <ac:spMkLst>
            <pc:docMk/>
            <pc:sldMk cId="3287642122" sldId="790"/>
            <ac:spMk id="2" creationId="{63BC2D20-24C2-1560-131E-D0F67EF546F8}"/>
          </ac:spMkLst>
        </pc:spChg>
      </pc:sldChg>
      <pc:sldChg chg="addSp modSp">
        <pc:chgData name="Depew, Rebekka Elizabeth-Marie" userId="S::rdepew@emory.edu::cf6e0bbe-e50b-426b-a19d-7a0b45bc787e" providerId="AD" clId="Web-{3ACE7680-A1FC-858D-2B90-0BB26F893BD6}" dt="2026-03-10T19:09:26.122" v="1104" actId="1076"/>
        <pc:sldMkLst>
          <pc:docMk/>
          <pc:sldMk cId="164458749" sldId="792"/>
        </pc:sldMkLst>
        <pc:spChg chg="add mod">
          <ac:chgData name="Depew, Rebekka Elizabeth-Marie" userId="S::rdepew@emory.edu::cf6e0bbe-e50b-426b-a19d-7a0b45bc787e" providerId="AD" clId="Web-{3ACE7680-A1FC-858D-2B90-0BB26F893BD6}" dt="2026-03-10T19:09:26.122" v="1104" actId="1076"/>
          <ac:spMkLst>
            <pc:docMk/>
            <pc:sldMk cId="164458749" sldId="792"/>
            <ac:spMk id="4" creationId="{28429A0D-DE68-63BA-49F4-972F889092BE}"/>
          </ac:spMkLst>
        </pc:spChg>
      </pc:sldChg>
      <pc:sldChg chg="addSp delSp modSp">
        <pc:chgData name="Depew, Rebekka Elizabeth-Marie" userId="S::rdepew@emory.edu::cf6e0bbe-e50b-426b-a19d-7a0b45bc787e" providerId="AD" clId="Web-{3ACE7680-A1FC-858D-2B90-0BB26F893BD6}" dt="2026-03-10T19:02:40.057" v="598" actId="20577"/>
        <pc:sldMkLst>
          <pc:docMk/>
          <pc:sldMk cId="2029698110" sldId="812"/>
        </pc:sldMkLst>
        <pc:spChg chg="mod">
          <ac:chgData name="Depew, Rebekka Elizabeth-Marie" userId="S::rdepew@emory.edu::cf6e0bbe-e50b-426b-a19d-7a0b45bc787e" providerId="AD" clId="Web-{3ACE7680-A1FC-858D-2B90-0BB26F893BD6}" dt="2026-03-10T18:58:19.352" v="471" actId="20577"/>
          <ac:spMkLst>
            <pc:docMk/>
            <pc:sldMk cId="2029698110" sldId="812"/>
            <ac:spMk id="2" creationId="{DEC8D758-73A8-20E0-B0F9-0F66F38034D8}"/>
          </ac:spMkLst>
        </pc:spChg>
        <pc:spChg chg="del mod">
          <ac:chgData name="Depew, Rebekka Elizabeth-Marie" userId="S::rdepew@emory.edu::cf6e0bbe-e50b-426b-a19d-7a0b45bc787e" providerId="AD" clId="Web-{3ACE7680-A1FC-858D-2B90-0BB26F893BD6}" dt="2026-03-10T18:58:15.820" v="469"/>
          <ac:spMkLst>
            <pc:docMk/>
            <pc:sldMk cId="2029698110" sldId="812"/>
            <ac:spMk id="3" creationId="{123398F4-34CD-4410-B4F6-09CA33F23E4A}"/>
          </ac:spMkLst>
        </pc:spChg>
        <pc:spChg chg="add mod">
          <ac:chgData name="Depew, Rebekka Elizabeth-Marie" userId="S::rdepew@emory.edu::cf6e0bbe-e50b-426b-a19d-7a0b45bc787e" providerId="AD" clId="Web-{3ACE7680-A1FC-858D-2B90-0BB26F893BD6}" dt="2026-03-10T19:02:40.057" v="598" actId="20577"/>
          <ac:spMkLst>
            <pc:docMk/>
            <pc:sldMk cId="2029698110" sldId="812"/>
            <ac:spMk id="5" creationId="{096167FD-C82C-ED36-544C-B12499068F2F}"/>
          </ac:spMkLst>
        </pc:spChg>
      </pc:sldChg>
      <pc:sldChg chg="addSp modSp">
        <pc:chgData name="Depew, Rebekka Elizabeth-Marie" userId="S::rdepew@emory.edu::cf6e0bbe-e50b-426b-a19d-7a0b45bc787e" providerId="AD" clId="Web-{3ACE7680-A1FC-858D-2B90-0BB26F893BD6}" dt="2026-03-10T19:04:49.963" v="760" actId="20577"/>
        <pc:sldMkLst>
          <pc:docMk/>
          <pc:sldMk cId="3775390118" sldId="813"/>
        </pc:sldMkLst>
        <pc:spChg chg="mod">
          <ac:chgData name="Depew, Rebekka Elizabeth-Marie" userId="S::rdepew@emory.edu::cf6e0bbe-e50b-426b-a19d-7a0b45bc787e" providerId="AD" clId="Web-{3ACE7680-A1FC-858D-2B90-0BB26F893BD6}" dt="2026-03-10T19:02:36.338" v="590" actId="20577"/>
          <ac:spMkLst>
            <pc:docMk/>
            <pc:sldMk cId="3775390118" sldId="813"/>
            <ac:spMk id="2" creationId="{2D4288EC-EB38-B3B9-42CC-2C406A99E988}"/>
          </ac:spMkLst>
        </pc:spChg>
        <pc:spChg chg="add mod">
          <ac:chgData name="Depew, Rebekka Elizabeth-Marie" userId="S::rdepew@emory.edu::cf6e0bbe-e50b-426b-a19d-7a0b45bc787e" providerId="AD" clId="Web-{3ACE7680-A1FC-858D-2B90-0BB26F893BD6}" dt="2026-03-10T19:04:49.963" v="760" actId="20577"/>
          <ac:spMkLst>
            <pc:docMk/>
            <pc:sldMk cId="3775390118" sldId="813"/>
            <ac:spMk id="4" creationId="{8426A73C-EA2F-E346-A989-7AD7E93CC206}"/>
          </ac:spMkLst>
        </pc:spChg>
      </pc:sldChg>
      <pc:sldChg chg="addSp modSp new ord">
        <pc:chgData name="Depew, Rebekka Elizabeth-Marie" userId="S::rdepew@emory.edu::cf6e0bbe-e50b-426b-a19d-7a0b45bc787e" providerId="AD" clId="Web-{3ACE7680-A1FC-858D-2B90-0BB26F893BD6}" dt="2026-03-10T16:08:28.903" v="308" actId="14100"/>
        <pc:sldMkLst>
          <pc:docMk/>
          <pc:sldMk cId="3560272148" sldId="814"/>
        </pc:sldMkLst>
        <pc:spChg chg="mod">
          <ac:chgData name="Depew, Rebekka Elizabeth-Marie" userId="S::rdepew@emory.edu::cf6e0bbe-e50b-426b-a19d-7a0b45bc787e" providerId="AD" clId="Web-{3ACE7680-A1FC-858D-2B90-0BB26F893BD6}" dt="2026-03-10T16:05:26.347" v="81" actId="20577"/>
          <ac:spMkLst>
            <pc:docMk/>
            <pc:sldMk cId="3560272148" sldId="814"/>
            <ac:spMk id="2" creationId="{E2586D6A-D68E-CA73-FE1B-D979B04E55B5}"/>
          </ac:spMkLst>
        </pc:spChg>
        <pc:spChg chg="add mod">
          <ac:chgData name="Depew, Rebekka Elizabeth-Marie" userId="S::rdepew@emory.edu::cf6e0bbe-e50b-426b-a19d-7a0b45bc787e" providerId="AD" clId="Web-{3ACE7680-A1FC-858D-2B90-0BB26F893BD6}" dt="2026-03-10T16:08:28.903" v="308" actId="14100"/>
          <ac:spMkLst>
            <pc:docMk/>
            <pc:sldMk cId="3560272148" sldId="814"/>
            <ac:spMk id="4" creationId="{C37FAADD-2E3B-F5DE-1F02-089EE4637F1E}"/>
          </ac:spMkLst>
        </pc:spChg>
      </pc:sldChg>
      <pc:sldChg chg="new del">
        <pc:chgData name="Depew, Rebekka Elizabeth-Marie" userId="S::rdepew@emory.edu::cf6e0bbe-e50b-426b-a19d-7a0b45bc787e" providerId="AD" clId="Web-{3ACE7680-A1FC-858D-2B90-0BB26F893BD6}" dt="2026-03-10T19:04:53.822" v="762"/>
        <pc:sldMkLst>
          <pc:docMk/>
          <pc:sldMk cId="172641955" sldId="815"/>
        </pc:sldMkLst>
      </pc:sldChg>
      <pc:sldChg chg="modSp add replId">
        <pc:chgData name="Depew, Rebekka Elizabeth-Marie" userId="S::rdepew@emory.edu::cf6e0bbe-e50b-426b-a19d-7a0b45bc787e" providerId="AD" clId="Web-{3ACE7680-A1FC-858D-2B90-0BB26F893BD6}" dt="2026-03-10T19:08:24.559" v="1084" actId="20577"/>
        <pc:sldMkLst>
          <pc:docMk/>
          <pc:sldMk cId="3615322782" sldId="815"/>
        </pc:sldMkLst>
        <pc:spChg chg="mod">
          <ac:chgData name="Depew, Rebekka Elizabeth-Marie" userId="S::rdepew@emory.edu::cf6e0bbe-e50b-426b-a19d-7a0b45bc787e" providerId="AD" clId="Web-{3ACE7680-A1FC-858D-2B90-0BB26F893BD6}" dt="2026-03-10T19:05:22.839" v="825" actId="20577"/>
          <ac:spMkLst>
            <pc:docMk/>
            <pc:sldMk cId="3615322782" sldId="815"/>
            <ac:spMk id="2" creationId="{3484CBCA-56B6-FBC1-0669-7060045C4A22}"/>
          </ac:spMkLst>
        </pc:spChg>
        <pc:spChg chg="mod">
          <ac:chgData name="Depew, Rebekka Elizabeth-Marie" userId="S::rdepew@emory.edu::cf6e0bbe-e50b-426b-a19d-7a0b45bc787e" providerId="AD" clId="Web-{3ACE7680-A1FC-858D-2B90-0BB26F893BD6}" dt="2026-03-10T19:08:24.559" v="1084" actId="20577"/>
          <ac:spMkLst>
            <pc:docMk/>
            <pc:sldMk cId="3615322782" sldId="815"/>
            <ac:spMk id="4" creationId="{44351FD7-4134-81CC-5ABA-5418F5206544}"/>
          </ac:spMkLst>
        </pc:spChg>
      </pc:sldChg>
      <pc:sldChg chg="addSp delSp modSp add replId">
        <pc:chgData name="Depew, Rebekka Elizabeth-Marie" userId="S::rdepew@emory.edu::cf6e0bbe-e50b-426b-a19d-7a0b45bc787e" providerId="AD" clId="Web-{3ACE7680-A1FC-858D-2B90-0BB26F893BD6}" dt="2026-03-10T19:11:04.872" v="1192" actId="20577"/>
        <pc:sldMkLst>
          <pc:docMk/>
          <pc:sldMk cId="3163518926" sldId="816"/>
        </pc:sldMkLst>
        <pc:spChg chg="mod">
          <ac:chgData name="Depew, Rebekka Elizabeth-Marie" userId="S::rdepew@emory.edu::cf6e0bbe-e50b-426b-a19d-7a0b45bc787e" providerId="AD" clId="Web-{3ACE7680-A1FC-858D-2B90-0BB26F893BD6}" dt="2026-03-10T19:11:04.872" v="1192" actId="20577"/>
          <ac:spMkLst>
            <pc:docMk/>
            <pc:sldMk cId="3163518926" sldId="816"/>
            <ac:spMk id="2" creationId="{69218CD9-24F4-4FE9-3CE5-C506A48B6476}"/>
          </ac:spMkLst>
        </pc:spChg>
        <pc:spChg chg="del mod">
          <ac:chgData name="Depew, Rebekka Elizabeth-Marie" userId="S::rdepew@emory.edu::cf6e0bbe-e50b-426b-a19d-7a0b45bc787e" providerId="AD" clId="Web-{3ACE7680-A1FC-858D-2B90-0BB26F893BD6}" dt="2026-03-10T19:10:54.654" v="1189"/>
          <ac:spMkLst>
            <pc:docMk/>
            <pc:sldMk cId="3163518926" sldId="816"/>
            <ac:spMk id="3" creationId="{B428D57F-0487-D729-CECF-A04F0244D721}"/>
          </ac:spMkLst>
        </pc:spChg>
        <pc:spChg chg="mod">
          <ac:chgData name="Depew, Rebekka Elizabeth-Marie" userId="S::rdepew@emory.edu::cf6e0bbe-e50b-426b-a19d-7a0b45bc787e" providerId="AD" clId="Web-{3ACE7680-A1FC-858D-2B90-0BB26F893BD6}" dt="2026-03-10T19:10:56.950" v="1190" actId="1076"/>
          <ac:spMkLst>
            <pc:docMk/>
            <pc:sldMk cId="3163518926" sldId="816"/>
            <ac:spMk id="4" creationId="{0D3CD5B9-55C3-A11B-5AB3-49385B9A4C45}"/>
          </ac:spMkLst>
        </pc:spChg>
        <pc:spChg chg="add del mod">
          <ac:chgData name="Depew, Rebekka Elizabeth-Marie" userId="S::rdepew@emory.edu::cf6e0bbe-e50b-426b-a19d-7a0b45bc787e" providerId="AD" clId="Web-{3ACE7680-A1FC-858D-2B90-0BB26F893BD6}" dt="2026-03-10T19:11:01.091" v="1191"/>
          <ac:spMkLst>
            <pc:docMk/>
            <pc:sldMk cId="3163518926" sldId="816"/>
            <ac:spMk id="6" creationId="{91322300-EF86-AF52-9599-E49BC12600AB}"/>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14E8C4-A324-4B9C-B3A2-E7B37F51AEC7}" type="doc">
      <dgm:prSet loTypeId="urn:microsoft.com/office/officeart/2016/7/layout/VerticalSolidActionList" loCatId="List" qsTypeId="urn:microsoft.com/office/officeart/2005/8/quickstyle/simple1" qsCatId="simple" csTypeId="urn:microsoft.com/office/officeart/2005/8/colors/colorful4" csCatId="colorful" phldr="1"/>
      <dgm:spPr/>
      <dgm:t>
        <a:bodyPr/>
        <a:lstStyle/>
        <a:p>
          <a:endParaRPr lang="en-US"/>
        </a:p>
      </dgm:t>
    </dgm:pt>
    <dgm:pt modelId="{C92E172E-F993-49C7-BC5E-DA1E2C2458E9}">
      <dgm:prSet/>
      <dgm:spPr/>
      <dgm:t>
        <a:bodyPr/>
        <a:lstStyle/>
        <a:p>
          <a:r>
            <a:rPr lang="en-US" dirty="0"/>
            <a:t>Review</a:t>
          </a:r>
        </a:p>
      </dgm:t>
    </dgm:pt>
    <dgm:pt modelId="{E4178624-C258-4553-B2EA-FCEFF4BAE379}" type="parTrans" cxnId="{5A53B5E1-8E6D-40AA-81D1-98B92F3743BB}">
      <dgm:prSet/>
      <dgm:spPr/>
      <dgm:t>
        <a:bodyPr/>
        <a:lstStyle/>
        <a:p>
          <a:endParaRPr lang="en-US"/>
        </a:p>
      </dgm:t>
    </dgm:pt>
    <dgm:pt modelId="{EB836BB7-45D4-4AE5-9282-3A94A58BDD54}" type="sibTrans" cxnId="{5A53B5E1-8E6D-40AA-81D1-98B92F3743BB}">
      <dgm:prSet/>
      <dgm:spPr/>
      <dgm:t>
        <a:bodyPr/>
        <a:lstStyle/>
        <a:p>
          <a:endParaRPr lang="en-US"/>
        </a:p>
      </dgm:t>
    </dgm:pt>
    <dgm:pt modelId="{E63657F9-7D5A-45D2-ADF2-D47856F4B0A9}">
      <dgm:prSet/>
      <dgm:spPr/>
      <dgm:t>
        <a:bodyPr/>
        <a:lstStyle/>
        <a:p>
          <a:pPr rtl="0"/>
          <a:r>
            <a:rPr lang="en-US" dirty="0"/>
            <a:t>Review characteristics of cancer-related </a:t>
          </a:r>
          <a:r>
            <a:rPr lang="en-US" dirty="0">
              <a:latin typeface="Century Gothic" panose="020F0302020204030204"/>
            </a:rPr>
            <a:t>and non-cancer-related pain</a:t>
          </a:r>
          <a:endParaRPr lang="en-US" dirty="0"/>
        </a:p>
      </dgm:t>
    </dgm:pt>
    <dgm:pt modelId="{8B661E05-148C-42E7-9B9B-1B1710DACE5D}" type="parTrans" cxnId="{C4FE854C-4671-456E-905A-E34FFC65CAFE}">
      <dgm:prSet/>
      <dgm:spPr/>
      <dgm:t>
        <a:bodyPr/>
        <a:lstStyle/>
        <a:p>
          <a:endParaRPr lang="en-US"/>
        </a:p>
      </dgm:t>
    </dgm:pt>
    <dgm:pt modelId="{65935ACB-A912-4117-9B5C-A3DA64C8C7C3}" type="sibTrans" cxnId="{C4FE854C-4671-456E-905A-E34FFC65CAFE}">
      <dgm:prSet/>
      <dgm:spPr/>
      <dgm:t>
        <a:bodyPr/>
        <a:lstStyle/>
        <a:p>
          <a:endParaRPr lang="en-US"/>
        </a:p>
      </dgm:t>
    </dgm:pt>
    <dgm:pt modelId="{C945A066-621C-4AEE-9844-E65C21086BD9}">
      <dgm:prSet/>
      <dgm:spPr/>
      <dgm:t>
        <a:bodyPr/>
        <a:lstStyle/>
        <a:p>
          <a:r>
            <a:rPr lang="en-US" dirty="0"/>
            <a:t>Evaluate</a:t>
          </a:r>
        </a:p>
      </dgm:t>
    </dgm:pt>
    <dgm:pt modelId="{BFF7D64C-358D-41EF-AAEC-7D1E84DCF7A0}" type="parTrans" cxnId="{286CDE03-B6AF-465F-BF4F-D3C26AE074D8}">
      <dgm:prSet/>
      <dgm:spPr/>
      <dgm:t>
        <a:bodyPr/>
        <a:lstStyle/>
        <a:p>
          <a:endParaRPr lang="en-US"/>
        </a:p>
      </dgm:t>
    </dgm:pt>
    <dgm:pt modelId="{4406DB98-7813-48A3-9D81-E9165DEF67A9}" type="sibTrans" cxnId="{286CDE03-B6AF-465F-BF4F-D3C26AE074D8}">
      <dgm:prSet/>
      <dgm:spPr/>
      <dgm:t>
        <a:bodyPr/>
        <a:lstStyle/>
        <a:p>
          <a:endParaRPr lang="en-US"/>
        </a:p>
      </dgm:t>
    </dgm:pt>
    <dgm:pt modelId="{9D1374BC-1067-424C-8912-A2D3A155ABF9}">
      <dgm:prSet/>
      <dgm:spPr/>
      <dgm:t>
        <a:bodyPr/>
        <a:lstStyle/>
        <a:p>
          <a:r>
            <a:rPr lang="en-US" dirty="0"/>
            <a:t>Evaluate various treatment options for cancer-pain and non-cancer pain in serious illness</a:t>
          </a:r>
        </a:p>
      </dgm:t>
    </dgm:pt>
    <dgm:pt modelId="{10B96378-FE95-4AB2-96C4-65DE4E588431}" type="parTrans" cxnId="{142F1051-0E32-4C7A-B857-915FDF1149F5}">
      <dgm:prSet/>
      <dgm:spPr/>
      <dgm:t>
        <a:bodyPr/>
        <a:lstStyle/>
        <a:p>
          <a:endParaRPr lang="en-US"/>
        </a:p>
      </dgm:t>
    </dgm:pt>
    <dgm:pt modelId="{128A6876-E16C-4855-BC73-64060453F107}" type="sibTrans" cxnId="{142F1051-0E32-4C7A-B857-915FDF1149F5}">
      <dgm:prSet/>
      <dgm:spPr/>
      <dgm:t>
        <a:bodyPr/>
        <a:lstStyle/>
        <a:p>
          <a:endParaRPr lang="en-US"/>
        </a:p>
      </dgm:t>
    </dgm:pt>
    <dgm:pt modelId="{4C99CA23-B4FF-40B8-9611-10899716B305}">
      <dgm:prSet/>
      <dgm:spPr/>
      <dgm:t>
        <a:bodyPr/>
        <a:lstStyle/>
        <a:p>
          <a:r>
            <a:rPr lang="en-US" dirty="0"/>
            <a:t>Evaluate</a:t>
          </a:r>
        </a:p>
      </dgm:t>
    </dgm:pt>
    <dgm:pt modelId="{4C3E63F9-504D-4452-A628-2F03F3F9F3EC}" type="parTrans" cxnId="{205E5C2E-8CFC-4393-8E36-420AF238092A}">
      <dgm:prSet/>
      <dgm:spPr/>
      <dgm:t>
        <a:bodyPr/>
        <a:lstStyle/>
        <a:p>
          <a:endParaRPr lang="en-US"/>
        </a:p>
      </dgm:t>
    </dgm:pt>
    <dgm:pt modelId="{23BA85CD-68E6-4D80-B41B-3F6091382AB3}" type="sibTrans" cxnId="{205E5C2E-8CFC-4393-8E36-420AF238092A}">
      <dgm:prSet/>
      <dgm:spPr/>
      <dgm:t>
        <a:bodyPr/>
        <a:lstStyle/>
        <a:p>
          <a:endParaRPr lang="en-US"/>
        </a:p>
      </dgm:t>
    </dgm:pt>
    <dgm:pt modelId="{92F72E6B-2BDB-43B2-808E-8898636A6A4D}">
      <dgm:prSet/>
      <dgm:spPr/>
      <dgm:t>
        <a:bodyPr/>
        <a:lstStyle/>
        <a:p>
          <a:r>
            <a:rPr lang="en-US" dirty="0"/>
            <a:t>Evaluate interventional options for cancer-pain and non-cancer pain in serious illness</a:t>
          </a:r>
        </a:p>
      </dgm:t>
    </dgm:pt>
    <dgm:pt modelId="{808DC915-4890-43BD-A923-B6CED2CC08E2}" type="parTrans" cxnId="{E92E303E-1E85-45CA-B849-96E50F07E988}">
      <dgm:prSet/>
      <dgm:spPr/>
      <dgm:t>
        <a:bodyPr/>
        <a:lstStyle/>
        <a:p>
          <a:endParaRPr lang="en-US"/>
        </a:p>
      </dgm:t>
    </dgm:pt>
    <dgm:pt modelId="{B25FC5BE-D77C-4370-8085-F8E56A72ED6A}" type="sibTrans" cxnId="{E92E303E-1E85-45CA-B849-96E50F07E988}">
      <dgm:prSet/>
      <dgm:spPr/>
      <dgm:t>
        <a:bodyPr/>
        <a:lstStyle/>
        <a:p>
          <a:endParaRPr lang="en-US"/>
        </a:p>
      </dgm:t>
    </dgm:pt>
    <dgm:pt modelId="{42362B58-F4CD-4C75-BB72-9C684948827A}">
      <dgm:prSet/>
      <dgm:spPr/>
      <dgm:t>
        <a:bodyPr/>
        <a:lstStyle/>
        <a:p>
          <a:r>
            <a:rPr lang="en-US" dirty="0"/>
            <a:t>Understand</a:t>
          </a:r>
        </a:p>
      </dgm:t>
    </dgm:pt>
    <dgm:pt modelId="{C230CF3D-F3B4-4068-A394-F03CC3D241A9}" type="parTrans" cxnId="{6A35F3B3-A73A-4598-8487-8B22B10A1F7B}">
      <dgm:prSet/>
      <dgm:spPr/>
      <dgm:t>
        <a:bodyPr/>
        <a:lstStyle/>
        <a:p>
          <a:endParaRPr lang="en-US"/>
        </a:p>
      </dgm:t>
    </dgm:pt>
    <dgm:pt modelId="{F9B3F653-DCD5-4655-AD65-E630206FD1D5}" type="sibTrans" cxnId="{6A35F3B3-A73A-4598-8487-8B22B10A1F7B}">
      <dgm:prSet/>
      <dgm:spPr/>
      <dgm:t>
        <a:bodyPr/>
        <a:lstStyle/>
        <a:p>
          <a:endParaRPr lang="en-US"/>
        </a:p>
      </dgm:t>
    </dgm:pt>
    <dgm:pt modelId="{F4EBD968-42BA-47BE-BEF7-DCAD3EA18197}">
      <dgm:prSet/>
      <dgm:spPr/>
      <dgm:t>
        <a:bodyPr/>
        <a:lstStyle/>
        <a:p>
          <a:r>
            <a:rPr lang="en-US" dirty="0"/>
            <a:t>Understand sample cancer-pain treatment algorithms </a:t>
          </a:r>
        </a:p>
      </dgm:t>
    </dgm:pt>
    <dgm:pt modelId="{995D0315-B160-40A6-B37B-8CB4BF79EEA7}" type="parTrans" cxnId="{D23197F4-7E7E-45C6-8088-481FFD951510}">
      <dgm:prSet/>
      <dgm:spPr/>
      <dgm:t>
        <a:bodyPr/>
        <a:lstStyle/>
        <a:p>
          <a:endParaRPr lang="en-US"/>
        </a:p>
      </dgm:t>
    </dgm:pt>
    <dgm:pt modelId="{70B89E92-54A6-4A2A-A80D-7649CBBCA7A6}" type="sibTrans" cxnId="{D23197F4-7E7E-45C6-8088-481FFD951510}">
      <dgm:prSet/>
      <dgm:spPr/>
      <dgm:t>
        <a:bodyPr/>
        <a:lstStyle/>
        <a:p>
          <a:endParaRPr lang="en-US"/>
        </a:p>
      </dgm:t>
    </dgm:pt>
    <dgm:pt modelId="{B9FBA058-358B-4DC1-9166-8998D45CBED6}" type="pres">
      <dgm:prSet presAssocID="{F214E8C4-A324-4B9C-B3A2-E7B37F51AEC7}" presName="Name0" presStyleCnt="0">
        <dgm:presLayoutVars>
          <dgm:dir/>
          <dgm:animLvl val="lvl"/>
          <dgm:resizeHandles val="exact"/>
        </dgm:presLayoutVars>
      </dgm:prSet>
      <dgm:spPr/>
    </dgm:pt>
    <dgm:pt modelId="{9D39604B-EF62-4E8C-82B0-03BF638EAEBD}" type="pres">
      <dgm:prSet presAssocID="{C92E172E-F993-49C7-BC5E-DA1E2C2458E9}" presName="linNode" presStyleCnt="0"/>
      <dgm:spPr/>
    </dgm:pt>
    <dgm:pt modelId="{8AB7684B-F2F8-43E6-B89B-BC085BB46756}" type="pres">
      <dgm:prSet presAssocID="{C92E172E-F993-49C7-BC5E-DA1E2C2458E9}" presName="parentText" presStyleLbl="alignNode1" presStyleIdx="0" presStyleCnt="4">
        <dgm:presLayoutVars>
          <dgm:chMax val="1"/>
          <dgm:bulletEnabled/>
        </dgm:presLayoutVars>
      </dgm:prSet>
      <dgm:spPr/>
    </dgm:pt>
    <dgm:pt modelId="{280916C6-53C2-4250-BF11-51AAB9AF5171}" type="pres">
      <dgm:prSet presAssocID="{C92E172E-F993-49C7-BC5E-DA1E2C2458E9}" presName="descendantText" presStyleLbl="alignAccFollowNode1" presStyleIdx="0" presStyleCnt="4">
        <dgm:presLayoutVars>
          <dgm:bulletEnabled/>
        </dgm:presLayoutVars>
      </dgm:prSet>
      <dgm:spPr/>
    </dgm:pt>
    <dgm:pt modelId="{03F7CD20-ED81-4CEB-915D-7D78B9F8AD8E}" type="pres">
      <dgm:prSet presAssocID="{EB836BB7-45D4-4AE5-9282-3A94A58BDD54}" presName="sp" presStyleCnt="0"/>
      <dgm:spPr/>
    </dgm:pt>
    <dgm:pt modelId="{639189A9-DEFD-4E1F-9E68-2CCCC2C01D00}" type="pres">
      <dgm:prSet presAssocID="{C945A066-621C-4AEE-9844-E65C21086BD9}" presName="linNode" presStyleCnt="0"/>
      <dgm:spPr/>
    </dgm:pt>
    <dgm:pt modelId="{F8ECA2B3-D525-404A-B0CF-71A7DF52A9C7}" type="pres">
      <dgm:prSet presAssocID="{C945A066-621C-4AEE-9844-E65C21086BD9}" presName="parentText" presStyleLbl="alignNode1" presStyleIdx="1" presStyleCnt="4">
        <dgm:presLayoutVars>
          <dgm:chMax val="1"/>
          <dgm:bulletEnabled/>
        </dgm:presLayoutVars>
      </dgm:prSet>
      <dgm:spPr/>
    </dgm:pt>
    <dgm:pt modelId="{FC83A2C8-3E9F-4020-91FB-5B31CCF673C9}" type="pres">
      <dgm:prSet presAssocID="{C945A066-621C-4AEE-9844-E65C21086BD9}" presName="descendantText" presStyleLbl="alignAccFollowNode1" presStyleIdx="1" presStyleCnt="4">
        <dgm:presLayoutVars>
          <dgm:bulletEnabled/>
        </dgm:presLayoutVars>
      </dgm:prSet>
      <dgm:spPr/>
    </dgm:pt>
    <dgm:pt modelId="{DC5FBFC3-D6D4-429F-ACBD-E2DD056A24DE}" type="pres">
      <dgm:prSet presAssocID="{4406DB98-7813-48A3-9D81-E9165DEF67A9}" presName="sp" presStyleCnt="0"/>
      <dgm:spPr/>
    </dgm:pt>
    <dgm:pt modelId="{6A732F4A-B81B-4BBD-8790-6F0C66DDDADD}" type="pres">
      <dgm:prSet presAssocID="{4C99CA23-B4FF-40B8-9611-10899716B305}" presName="linNode" presStyleCnt="0"/>
      <dgm:spPr/>
    </dgm:pt>
    <dgm:pt modelId="{C17500A3-5409-459B-A596-DC59327CC463}" type="pres">
      <dgm:prSet presAssocID="{4C99CA23-B4FF-40B8-9611-10899716B305}" presName="parentText" presStyleLbl="alignNode1" presStyleIdx="2" presStyleCnt="4">
        <dgm:presLayoutVars>
          <dgm:chMax val="1"/>
          <dgm:bulletEnabled/>
        </dgm:presLayoutVars>
      </dgm:prSet>
      <dgm:spPr/>
    </dgm:pt>
    <dgm:pt modelId="{03AEC4AE-D4D1-402F-ABA1-9C14451FF349}" type="pres">
      <dgm:prSet presAssocID="{4C99CA23-B4FF-40B8-9611-10899716B305}" presName="descendantText" presStyleLbl="alignAccFollowNode1" presStyleIdx="2" presStyleCnt="4">
        <dgm:presLayoutVars>
          <dgm:bulletEnabled/>
        </dgm:presLayoutVars>
      </dgm:prSet>
      <dgm:spPr/>
    </dgm:pt>
    <dgm:pt modelId="{7453DCEE-9B62-4039-A383-F2E5094FBBD9}" type="pres">
      <dgm:prSet presAssocID="{23BA85CD-68E6-4D80-B41B-3F6091382AB3}" presName="sp" presStyleCnt="0"/>
      <dgm:spPr/>
    </dgm:pt>
    <dgm:pt modelId="{FE7ED249-2CD8-41F7-9F4D-1517F3BA9305}" type="pres">
      <dgm:prSet presAssocID="{42362B58-F4CD-4C75-BB72-9C684948827A}" presName="linNode" presStyleCnt="0"/>
      <dgm:spPr/>
    </dgm:pt>
    <dgm:pt modelId="{6DC8B589-A035-45EB-AA1E-1444BB1541AA}" type="pres">
      <dgm:prSet presAssocID="{42362B58-F4CD-4C75-BB72-9C684948827A}" presName="parentText" presStyleLbl="alignNode1" presStyleIdx="3" presStyleCnt="4">
        <dgm:presLayoutVars>
          <dgm:chMax val="1"/>
          <dgm:bulletEnabled/>
        </dgm:presLayoutVars>
      </dgm:prSet>
      <dgm:spPr/>
    </dgm:pt>
    <dgm:pt modelId="{F2003EEB-5DFB-4871-89A8-2C8CFC053DB2}" type="pres">
      <dgm:prSet presAssocID="{42362B58-F4CD-4C75-BB72-9C684948827A}" presName="descendantText" presStyleLbl="alignAccFollowNode1" presStyleIdx="3" presStyleCnt="4">
        <dgm:presLayoutVars>
          <dgm:bulletEnabled/>
        </dgm:presLayoutVars>
      </dgm:prSet>
      <dgm:spPr/>
    </dgm:pt>
  </dgm:ptLst>
  <dgm:cxnLst>
    <dgm:cxn modelId="{286CDE03-B6AF-465F-BF4F-D3C26AE074D8}" srcId="{F214E8C4-A324-4B9C-B3A2-E7B37F51AEC7}" destId="{C945A066-621C-4AEE-9844-E65C21086BD9}" srcOrd="1" destOrd="0" parTransId="{BFF7D64C-358D-41EF-AAEC-7D1E84DCF7A0}" sibTransId="{4406DB98-7813-48A3-9D81-E9165DEF67A9}"/>
    <dgm:cxn modelId="{D496E929-1348-40FD-8CA2-1CAE7A95DC36}" type="presOf" srcId="{9D1374BC-1067-424C-8912-A2D3A155ABF9}" destId="{FC83A2C8-3E9F-4020-91FB-5B31CCF673C9}" srcOrd="0" destOrd="0" presId="urn:microsoft.com/office/officeart/2016/7/layout/VerticalSolidActionList"/>
    <dgm:cxn modelId="{205E5C2E-8CFC-4393-8E36-420AF238092A}" srcId="{F214E8C4-A324-4B9C-B3A2-E7B37F51AEC7}" destId="{4C99CA23-B4FF-40B8-9611-10899716B305}" srcOrd="2" destOrd="0" parTransId="{4C3E63F9-504D-4452-A628-2F03F3F9F3EC}" sibTransId="{23BA85CD-68E6-4D80-B41B-3F6091382AB3}"/>
    <dgm:cxn modelId="{68008831-AD2F-4359-87DE-25B8671FA410}" type="presOf" srcId="{92F72E6B-2BDB-43B2-808E-8898636A6A4D}" destId="{03AEC4AE-D4D1-402F-ABA1-9C14451FF349}" srcOrd="0" destOrd="0" presId="urn:microsoft.com/office/officeart/2016/7/layout/VerticalSolidActionList"/>
    <dgm:cxn modelId="{7D8C4A37-3405-4B0E-A65E-951FC6530077}" type="presOf" srcId="{E63657F9-7D5A-45D2-ADF2-D47856F4B0A9}" destId="{280916C6-53C2-4250-BF11-51AAB9AF5171}" srcOrd="0" destOrd="0" presId="urn:microsoft.com/office/officeart/2016/7/layout/VerticalSolidActionList"/>
    <dgm:cxn modelId="{E92E303E-1E85-45CA-B849-96E50F07E988}" srcId="{4C99CA23-B4FF-40B8-9611-10899716B305}" destId="{92F72E6B-2BDB-43B2-808E-8898636A6A4D}" srcOrd="0" destOrd="0" parTransId="{808DC915-4890-43BD-A923-B6CED2CC08E2}" sibTransId="{B25FC5BE-D77C-4370-8085-F8E56A72ED6A}"/>
    <dgm:cxn modelId="{169AB25E-287E-4C8B-8D98-C1FE383B00EC}" type="presOf" srcId="{C92E172E-F993-49C7-BC5E-DA1E2C2458E9}" destId="{8AB7684B-F2F8-43E6-B89B-BC085BB46756}" srcOrd="0" destOrd="0" presId="urn:microsoft.com/office/officeart/2016/7/layout/VerticalSolidActionList"/>
    <dgm:cxn modelId="{C4FE854C-4671-456E-905A-E34FFC65CAFE}" srcId="{C92E172E-F993-49C7-BC5E-DA1E2C2458E9}" destId="{E63657F9-7D5A-45D2-ADF2-D47856F4B0A9}" srcOrd="0" destOrd="0" parTransId="{8B661E05-148C-42E7-9B9B-1B1710DACE5D}" sibTransId="{65935ACB-A912-4117-9B5C-A3DA64C8C7C3}"/>
    <dgm:cxn modelId="{142F1051-0E32-4C7A-B857-915FDF1149F5}" srcId="{C945A066-621C-4AEE-9844-E65C21086BD9}" destId="{9D1374BC-1067-424C-8912-A2D3A155ABF9}" srcOrd="0" destOrd="0" parTransId="{10B96378-FE95-4AB2-96C4-65DE4E588431}" sibTransId="{128A6876-E16C-4855-BC73-64060453F107}"/>
    <dgm:cxn modelId="{C4C74C9A-0A60-4D26-8976-C3CD2F12B9F0}" type="presOf" srcId="{4C99CA23-B4FF-40B8-9611-10899716B305}" destId="{C17500A3-5409-459B-A596-DC59327CC463}" srcOrd="0" destOrd="0" presId="urn:microsoft.com/office/officeart/2016/7/layout/VerticalSolidActionList"/>
    <dgm:cxn modelId="{BF8064AD-2EB6-409B-9C95-8BA036355DE5}" type="presOf" srcId="{42362B58-F4CD-4C75-BB72-9C684948827A}" destId="{6DC8B589-A035-45EB-AA1E-1444BB1541AA}" srcOrd="0" destOrd="0" presId="urn:microsoft.com/office/officeart/2016/7/layout/VerticalSolidActionList"/>
    <dgm:cxn modelId="{6A35F3B3-A73A-4598-8487-8B22B10A1F7B}" srcId="{F214E8C4-A324-4B9C-B3A2-E7B37F51AEC7}" destId="{42362B58-F4CD-4C75-BB72-9C684948827A}" srcOrd="3" destOrd="0" parTransId="{C230CF3D-F3B4-4068-A394-F03CC3D241A9}" sibTransId="{F9B3F653-DCD5-4655-AD65-E630206FD1D5}"/>
    <dgm:cxn modelId="{75887FB9-FAD4-4DD2-A75F-A9DFF5417310}" type="presOf" srcId="{C945A066-621C-4AEE-9844-E65C21086BD9}" destId="{F8ECA2B3-D525-404A-B0CF-71A7DF52A9C7}" srcOrd="0" destOrd="0" presId="urn:microsoft.com/office/officeart/2016/7/layout/VerticalSolidActionList"/>
    <dgm:cxn modelId="{0CF6F2C3-7F02-491C-880C-E94AF015A52E}" type="presOf" srcId="{F214E8C4-A324-4B9C-B3A2-E7B37F51AEC7}" destId="{B9FBA058-358B-4DC1-9166-8998D45CBED6}" srcOrd="0" destOrd="0" presId="urn:microsoft.com/office/officeart/2016/7/layout/VerticalSolidActionList"/>
    <dgm:cxn modelId="{0D23FFDD-FDA8-4EC6-968A-C639E8046786}" type="presOf" srcId="{F4EBD968-42BA-47BE-BEF7-DCAD3EA18197}" destId="{F2003EEB-5DFB-4871-89A8-2C8CFC053DB2}" srcOrd="0" destOrd="0" presId="urn:microsoft.com/office/officeart/2016/7/layout/VerticalSolidActionList"/>
    <dgm:cxn modelId="{5A53B5E1-8E6D-40AA-81D1-98B92F3743BB}" srcId="{F214E8C4-A324-4B9C-B3A2-E7B37F51AEC7}" destId="{C92E172E-F993-49C7-BC5E-DA1E2C2458E9}" srcOrd="0" destOrd="0" parTransId="{E4178624-C258-4553-B2EA-FCEFF4BAE379}" sibTransId="{EB836BB7-45D4-4AE5-9282-3A94A58BDD54}"/>
    <dgm:cxn modelId="{D23197F4-7E7E-45C6-8088-481FFD951510}" srcId="{42362B58-F4CD-4C75-BB72-9C684948827A}" destId="{F4EBD968-42BA-47BE-BEF7-DCAD3EA18197}" srcOrd="0" destOrd="0" parTransId="{995D0315-B160-40A6-B37B-8CB4BF79EEA7}" sibTransId="{70B89E92-54A6-4A2A-A80D-7649CBBCA7A6}"/>
    <dgm:cxn modelId="{B70F6851-A9FC-497D-B294-304347A1D523}" type="presParOf" srcId="{B9FBA058-358B-4DC1-9166-8998D45CBED6}" destId="{9D39604B-EF62-4E8C-82B0-03BF638EAEBD}" srcOrd="0" destOrd="0" presId="urn:microsoft.com/office/officeart/2016/7/layout/VerticalSolidActionList"/>
    <dgm:cxn modelId="{F7DB1042-F7A7-4BCC-92FC-1B646EC3B5D7}" type="presParOf" srcId="{9D39604B-EF62-4E8C-82B0-03BF638EAEBD}" destId="{8AB7684B-F2F8-43E6-B89B-BC085BB46756}" srcOrd="0" destOrd="0" presId="urn:microsoft.com/office/officeart/2016/7/layout/VerticalSolidActionList"/>
    <dgm:cxn modelId="{CED2C585-FF33-4583-8EEF-4D1783ED1991}" type="presParOf" srcId="{9D39604B-EF62-4E8C-82B0-03BF638EAEBD}" destId="{280916C6-53C2-4250-BF11-51AAB9AF5171}" srcOrd="1" destOrd="0" presId="urn:microsoft.com/office/officeart/2016/7/layout/VerticalSolidActionList"/>
    <dgm:cxn modelId="{977F4803-A6EE-4BB3-B46F-32D9FBF38C0A}" type="presParOf" srcId="{B9FBA058-358B-4DC1-9166-8998D45CBED6}" destId="{03F7CD20-ED81-4CEB-915D-7D78B9F8AD8E}" srcOrd="1" destOrd="0" presId="urn:microsoft.com/office/officeart/2016/7/layout/VerticalSolidActionList"/>
    <dgm:cxn modelId="{49FF55EF-F9BD-4F53-9EAA-1AB8DEB1A0DF}" type="presParOf" srcId="{B9FBA058-358B-4DC1-9166-8998D45CBED6}" destId="{639189A9-DEFD-4E1F-9E68-2CCCC2C01D00}" srcOrd="2" destOrd="0" presId="urn:microsoft.com/office/officeart/2016/7/layout/VerticalSolidActionList"/>
    <dgm:cxn modelId="{41934753-F5AD-468F-A85E-9332FB642D56}" type="presParOf" srcId="{639189A9-DEFD-4E1F-9E68-2CCCC2C01D00}" destId="{F8ECA2B3-D525-404A-B0CF-71A7DF52A9C7}" srcOrd="0" destOrd="0" presId="urn:microsoft.com/office/officeart/2016/7/layout/VerticalSolidActionList"/>
    <dgm:cxn modelId="{244C000E-B7B6-4832-B42A-9DB121A53DCB}" type="presParOf" srcId="{639189A9-DEFD-4E1F-9E68-2CCCC2C01D00}" destId="{FC83A2C8-3E9F-4020-91FB-5B31CCF673C9}" srcOrd="1" destOrd="0" presId="urn:microsoft.com/office/officeart/2016/7/layout/VerticalSolidActionList"/>
    <dgm:cxn modelId="{0BF69D39-5B48-4F63-A098-ECF12CB4A861}" type="presParOf" srcId="{B9FBA058-358B-4DC1-9166-8998D45CBED6}" destId="{DC5FBFC3-D6D4-429F-ACBD-E2DD056A24DE}" srcOrd="3" destOrd="0" presId="urn:microsoft.com/office/officeart/2016/7/layout/VerticalSolidActionList"/>
    <dgm:cxn modelId="{548A7A0B-C555-4C6E-B140-9EB6AA86192F}" type="presParOf" srcId="{B9FBA058-358B-4DC1-9166-8998D45CBED6}" destId="{6A732F4A-B81B-4BBD-8790-6F0C66DDDADD}" srcOrd="4" destOrd="0" presId="urn:microsoft.com/office/officeart/2016/7/layout/VerticalSolidActionList"/>
    <dgm:cxn modelId="{D7809FBE-ECBF-4A51-8DDF-D29775FE4888}" type="presParOf" srcId="{6A732F4A-B81B-4BBD-8790-6F0C66DDDADD}" destId="{C17500A3-5409-459B-A596-DC59327CC463}" srcOrd="0" destOrd="0" presId="urn:microsoft.com/office/officeart/2016/7/layout/VerticalSolidActionList"/>
    <dgm:cxn modelId="{543498D5-30C8-48A0-97D7-C74D6C675349}" type="presParOf" srcId="{6A732F4A-B81B-4BBD-8790-6F0C66DDDADD}" destId="{03AEC4AE-D4D1-402F-ABA1-9C14451FF349}" srcOrd="1" destOrd="0" presId="urn:microsoft.com/office/officeart/2016/7/layout/VerticalSolidActionList"/>
    <dgm:cxn modelId="{D0DB46D6-E906-4B00-812F-C2043D354166}" type="presParOf" srcId="{B9FBA058-358B-4DC1-9166-8998D45CBED6}" destId="{7453DCEE-9B62-4039-A383-F2E5094FBBD9}" srcOrd="5" destOrd="0" presId="urn:microsoft.com/office/officeart/2016/7/layout/VerticalSolidActionList"/>
    <dgm:cxn modelId="{188EB8CE-6E7D-4743-930B-8FBBDA3085F9}" type="presParOf" srcId="{B9FBA058-358B-4DC1-9166-8998D45CBED6}" destId="{FE7ED249-2CD8-41F7-9F4D-1517F3BA9305}" srcOrd="6" destOrd="0" presId="urn:microsoft.com/office/officeart/2016/7/layout/VerticalSolidActionList"/>
    <dgm:cxn modelId="{668C5B6A-F294-4E2E-90D0-DA5C38C329F6}" type="presParOf" srcId="{FE7ED249-2CD8-41F7-9F4D-1517F3BA9305}" destId="{6DC8B589-A035-45EB-AA1E-1444BB1541AA}" srcOrd="0" destOrd="0" presId="urn:microsoft.com/office/officeart/2016/7/layout/VerticalSolidActionList"/>
    <dgm:cxn modelId="{EB904944-924A-4CD2-A8D4-3DEEB252BBCD}" type="presParOf" srcId="{FE7ED249-2CD8-41F7-9F4D-1517F3BA9305}" destId="{F2003EEB-5DFB-4871-89A8-2C8CFC053DB2}"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7B378-6E6A-45E1-8559-6DDFD0D4B04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AC9425E2-DF58-4D25-8AD7-D21C271FF1AF}">
      <dgm:prSet/>
      <dgm:spPr/>
      <dgm:t>
        <a:bodyPr/>
        <a:lstStyle/>
        <a:p>
          <a:pPr rtl="0"/>
          <a:r>
            <a:rPr lang="en-US"/>
            <a:t>Regional Infusions</a:t>
          </a:r>
        </a:p>
      </dgm:t>
    </dgm:pt>
    <dgm:pt modelId="{9A0D294A-531B-4545-8BBF-1E1FB03205A8}" type="parTrans" cxnId="{B54347F4-9686-4ADA-A51C-E1056016724D}">
      <dgm:prSet/>
      <dgm:spPr/>
      <dgm:t>
        <a:bodyPr/>
        <a:lstStyle/>
        <a:p>
          <a:endParaRPr lang="en-US"/>
        </a:p>
      </dgm:t>
    </dgm:pt>
    <dgm:pt modelId="{A4882A59-C9CD-4A2A-9A03-D1E261FA8284}" type="sibTrans" cxnId="{B54347F4-9686-4ADA-A51C-E1056016724D}">
      <dgm:prSet/>
      <dgm:spPr/>
      <dgm:t>
        <a:bodyPr/>
        <a:lstStyle/>
        <a:p>
          <a:endParaRPr lang="en-US"/>
        </a:p>
      </dgm:t>
    </dgm:pt>
    <dgm:pt modelId="{4BD304C8-092E-422A-89E6-BD28070B9605}">
      <dgm:prSet/>
      <dgm:spPr/>
      <dgm:t>
        <a:bodyPr/>
        <a:lstStyle/>
        <a:p>
          <a:pPr rtl="0"/>
          <a:r>
            <a:rPr lang="en-US" err="1"/>
            <a:t>Neurostimulation</a:t>
          </a:r>
          <a:r>
            <a:rPr lang="en-US"/>
            <a:t> procedures</a:t>
          </a:r>
        </a:p>
      </dgm:t>
    </dgm:pt>
    <dgm:pt modelId="{E6F99744-511E-4A9A-97A0-30285FD71B40}" type="parTrans" cxnId="{5403B5F8-87E7-45B4-AF1B-BE78001D6D2A}">
      <dgm:prSet/>
      <dgm:spPr/>
      <dgm:t>
        <a:bodyPr/>
        <a:lstStyle/>
        <a:p>
          <a:endParaRPr lang="en-US"/>
        </a:p>
      </dgm:t>
    </dgm:pt>
    <dgm:pt modelId="{1E5D08EB-8513-4179-AE52-DD4FC9A98125}" type="sibTrans" cxnId="{5403B5F8-87E7-45B4-AF1B-BE78001D6D2A}">
      <dgm:prSet/>
      <dgm:spPr/>
      <dgm:t>
        <a:bodyPr/>
        <a:lstStyle/>
        <a:p>
          <a:endParaRPr lang="en-US"/>
        </a:p>
      </dgm:t>
    </dgm:pt>
    <dgm:pt modelId="{02AB246D-8E61-4B20-92CE-66231701D2E8}">
      <dgm:prSet/>
      <dgm:spPr/>
      <dgm:t>
        <a:bodyPr/>
        <a:lstStyle/>
        <a:p>
          <a:pPr rtl="0"/>
          <a:r>
            <a:rPr lang="en-US" dirty="0" err="1"/>
            <a:t>Neurodestructive</a:t>
          </a:r>
          <a:r>
            <a:rPr lang="en-US" dirty="0"/>
            <a:t> procedures</a:t>
          </a:r>
        </a:p>
      </dgm:t>
    </dgm:pt>
    <dgm:pt modelId="{CADC1388-A033-4624-A5D1-1F6A9332DD4B}" type="parTrans" cxnId="{72668B0D-A74E-48FF-A784-DFDB799E9442}">
      <dgm:prSet/>
      <dgm:spPr/>
      <dgm:t>
        <a:bodyPr/>
        <a:lstStyle/>
        <a:p>
          <a:endParaRPr lang="en-US"/>
        </a:p>
      </dgm:t>
    </dgm:pt>
    <dgm:pt modelId="{AD4CEB41-FA0E-4281-9F6E-0CDCBB6110F4}" type="sibTrans" cxnId="{72668B0D-A74E-48FF-A784-DFDB799E9442}">
      <dgm:prSet/>
      <dgm:spPr/>
      <dgm:t>
        <a:bodyPr/>
        <a:lstStyle/>
        <a:p>
          <a:endParaRPr lang="en-US"/>
        </a:p>
      </dgm:t>
    </dgm:pt>
    <dgm:pt modelId="{7660A796-C08B-4DF6-B297-1A87532C7875}">
      <dgm:prSet/>
      <dgm:spPr/>
      <dgm:t>
        <a:bodyPr/>
        <a:lstStyle/>
        <a:p>
          <a:pPr rtl="0"/>
          <a:r>
            <a:rPr lang="en-US"/>
            <a:t>Percutaneous vertebral augmentation</a:t>
          </a:r>
        </a:p>
      </dgm:t>
    </dgm:pt>
    <dgm:pt modelId="{227D6D06-2439-4CC4-855F-AAB7CD38C674}" type="parTrans" cxnId="{1A70C110-993F-4758-B974-32824498905C}">
      <dgm:prSet/>
      <dgm:spPr/>
      <dgm:t>
        <a:bodyPr/>
        <a:lstStyle/>
        <a:p>
          <a:endParaRPr lang="en-US"/>
        </a:p>
      </dgm:t>
    </dgm:pt>
    <dgm:pt modelId="{BFC7FE48-5E19-4285-AC07-2A81BD6DA2F7}" type="sibTrans" cxnId="{1A70C110-993F-4758-B974-32824498905C}">
      <dgm:prSet/>
      <dgm:spPr/>
      <dgm:t>
        <a:bodyPr/>
        <a:lstStyle/>
        <a:p>
          <a:endParaRPr lang="en-US"/>
        </a:p>
      </dgm:t>
    </dgm:pt>
    <dgm:pt modelId="{B08A074C-0585-4FCC-976C-62A2B1286402}">
      <dgm:prSet/>
      <dgm:spPr/>
      <dgm:t>
        <a:bodyPr/>
        <a:lstStyle/>
        <a:p>
          <a:pPr rtl="0"/>
          <a:r>
            <a:rPr lang="en-US"/>
            <a:t>Percutaneous ablation techniques for bony lesions</a:t>
          </a:r>
        </a:p>
      </dgm:t>
    </dgm:pt>
    <dgm:pt modelId="{BBDCE7C3-53DB-4E03-8610-06B5B8132CC3}" type="parTrans" cxnId="{9D39EB61-2A32-43F6-8121-EB0B061025DA}">
      <dgm:prSet/>
      <dgm:spPr/>
      <dgm:t>
        <a:bodyPr/>
        <a:lstStyle/>
        <a:p>
          <a:endParaRPr lang="en-US"/>
        </a:p>
      </dgm:t>
    </dgm:pt>
    <dgm:pt modelId="{FD20199D-E0CC-437B-9961-6EB205AEA248}" type="sibTrans" cxnId="{9D39EB61-2A32-43F6-8121-EB0B061025DA}">
      <dgm:prSet/>
      <dgm:spPr/>
      <dgm:t>
        <a:bodyPr/>
        <a:lstStyle/>
        <a:p>
          <a:endParaRPr lang="en-US"/>
        </a:p>
      </dgm:t>
    </dgm:pt>
    <dgm:pt modelId="{11BB2889-4891-46EE-B9D7-352EDFC6DCA1}" type="pres">
      <dgm:prSet presAssocID="{99C7B378-6E6A-45E1-8559-6DDFD0D4B042}" presName="Name0" presStyleCnt="0">
        <dgm:presLayoutVars>
          <dgm:dir/>
          <dgm:resizeHandles val="exact"/>
        </dgm:presLayoutVars>
      </dgm:prSet>
      <dgm:spPr/>
    </dgm:pt>
    <dgm:pt modelId="{21A6DC1A-7800-4976-AD94-3E1676B99143}" type="pres">
      <dgm:prSet presAssocID="{AC9425E2-DF58-4D25-8AD7-D21C271FF1AF}" presName="composite" presStyleCnt="0"/>
      <dgm:spPr/>
    </dgm:pt>
    <dgm:pt modelId="{0848C5A4-F423-46F8-8A6E-3A2BD4FE9AC0}" type="pres">
      <dgm:prSet presAssocID="{AC9425E2-DF58-4D25-8AD7-D21C271FF1AF}" presName="rect1" presStyleLbl="trAlignAcc1" presStyleIdx="0" presStyleCnt="5">
        <dgm:presLayoutVars>
          <dgm:bulletEnabled val="1"/>
        </dgm:presLayoutVars>
      </dgm:prSet>
      <dgm:spPr/>
    </dgm:pt>
    <dgm:pt modelId="{93A0327C-2AFE-4534-8164-F7033AB347C5}" type="pres">
      <dgm:prSet presAssocID="{AC9425E2-DF58-4D25-8AD7-D21C271FF1AF}" presName="rect2"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dge 1 with solid fill"/>
        </a:ext>
      </dgm:extLst>
    </dgm:pt>
    <dgm:pt modelId="{D3DD5F24-15CE-42C8-87C7-B9CCA7A4F09C}" type="pres">
      <dgm:prSet presAssocID="{A4882A59-C9CD-4A2A-9A03-D1E261FA8284}" presName="sibTrans" presStyleCnt="0"/>
      <dgm:spPr/>
    </dgm:pt>
    <dgm:pt modelId="{24D25F3F-72E4-4144-BBCA-66D1D9325429}" type="pres">
      <dgm:prSet presAssocID="{4BD304C8-092E-422A-89E6-BD28070B9605}" presName="composite" presStyleCnt="0"/>
      <dgm:spPr/>
    </dgm:pt>
    <dgm:pt modelId="{37C68E80-9402-4101-83C6-B57AF659DEE4}" type="pres">
      <dgm:prSet presAssocID="{4BD304C8-092E-422A-89E6-BD28070B9605}" presName="rect1" presStyleLbl="trAlignAcc1" presStyleIdx="1" presStyleCnt="5">
        <dgm:presLayoutVars>
          <dgm:bulletEnabled val="1"/>
        </dgm:presLayoutVars>
      </dgm:prSet>
      <dgm:spPr/>
    </dgm:pt>
    <dgm:pt modelId="{8F74F384-7E7F-499C-9345-5F39DA7A5E61}" type="pres">
      <dgm:prSet presAssocID="{4BD304C8-092E-422A-89E6-BD28070B9605}" presName="rect2"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dge 4 with solid fill"/>
        </a:ext>
      </dgm:extLst>
    </dgm:pt>
    <dgm:pt modelId="{88723968-FF8D-4DB4-BDF3-30B6536E216B}" type="pres">
      <dgm:prSet presAssocID="{1E5D08EB-8513-4179-AE52-DD4FC9A98125}" presName="sibTrans" presStyleCnt="0"/>
      <dgm:spPr/>
    </dgm:pt>
    <dgm:pt modelId="{4A35393A-42F1-4028-8397-F255FC8C772E}" type="pres">
      <dgm:prSet presAssocID="{02AB246D-8E61-4B20-92CE-66231701D2E8}" presName="composite" presStyleCnt="0"/>
      <dgm:spPr/>
    </dgm:pt>
    <dgm:pt modelId="{B83B7E45-1772-4D52-858A-915CC3301BCE}" type="pres">
      <dgm:prSet presAssocID="{02AB246D-8E61-4B20-92CE-66231701D2E8}" presName="rect1" presStyleLbl="trAlignAcc1" presStyleIdx="2" presStyleCnt="5">
        <dgm:presLayoutVars>
          <dgm:bulletEnabled val="1"/>
        </dgm:presLayoutVars>
      </dgm:prSet>
      <dgm:spPr/>
    </dgm:pt>
    <dgm:pt modelId="{00863ACE-5164-44BD-90A6-AB8A4BEA0DE8}" type="pres">
      <dgm:prSet presAssocID="{02AB246D-8E61-4B20-92CE-66231701D2E8}" presName="rect2"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dge with solid fill"/>
        </a:ext>
      </dgm:extLst>
    </dgm:pt>
    <dgm:pt modelId="{3182EC41-9727-490C-8FEC-269EBA925F33}" type="pres">
      <dgm:prSet presAssocID="{AD4CEB41-FA0E-4281-9F6E-0CDCBB6110F4}" presName="sibTrans" presStyleCnt="0"/>
      <dgm:spPr/>
    </dgm:pt>
    <dgm:pt modelId="{990F4909-2DFA-4AE0-84AA-06428CC43E66}" type="pres">
      <dgm:prSet presAssocID="{7660A796-C08B-4DF6-B297-1A87532C7875}" presName="composite" presStyleCnt="0"/>
      <dgm:spPr/>
    </dgm:pt>
    <dgm:pt modelId="{7843BFE1-102C-4695-B2B1-EB168349D7DD}" type="pres">
      <dgm:prSet presAssocID="{7660A796-C08B-4DF6-B297-1A87532C7875}" presName="rect1" presStyleLbl="trAlignAcc1" presStyleIdx="3" presStyleCnt="5">
        <dgm:presLayoutVars>
          <dgm:bulletEnabled val="1"/>
        </dgm:presLayoutVars>
      </dgm:prSet>
      <dgm:spPr/>
    </dgm:pt>
    <dgm:pt modelId="{E8A308B6-7CDC-4231-933B-775825D36109}" type="pres">
      <dgm:prSet presAssocID="{7660A796-C08B-4DF6-B297-1A87532C7875}" presName="rect2"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dge 5 with solid fill"/>
        </a:ext>
      </dgm:extLst>
    </dgm:pt>
    <dgm:pt modelId="{D9338432-97DF-486E-BA9E-98AA0F845E58}" type="pres">
      <dgm:prSet presAssocID="{BFC7FE48-5E19-4285-AC07-2A81BD6DA2F7}" presName="sibTrans" presStyleCnt="0"/>
      <dgm:spPr/>
    </dgm:pt>
    <dgm:pt modelId="{CCF8532D-F4D9-48AA-881B-1A49A0225F30}" type="pres">
      <dgm:prSet presAssocID="{B08A074C-0585-4FCC-976C-62A2B1286402}" presName="composite" presStyleCnt="0"/>
      <dgm:spPr/>
    </dgm:pt>
    <dgm:pt modelId="{0D8C4C0A-BAE6-403F-873F-7DBF57169A1B}" type="pres">
      <dgm:prSet presAssocID="{B08A074C-0585-4FCC-976C-62A2B1286402}" presName="rect1" presStyleLbl="trAlignAcc1" presStyleIdx="4" presStyleCnt="5">
        <dgm:presLayoutVars>
          <dgm:bulletEnabled val="1"/>
        </dgm:presLayoutVars>
      </dgm:prSet>
      <dgm:spPr/>
    </dgm:pt>
    <dgm:pt modelId="{DB44AEE8-017B-47A5-AB98-C16EDA4115FC}" type="pres">
      <dgm:prSet presAssocID="{B08A074C-0585-4FCC-976C-62A2B1286402}" presName="rect2"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adge 3 with solid fill"/>
        </a:ext>
      </dgm:extLst>
    </dgm:pt>
  </dgm:ptLst>
  <dgm:cxnLst>
    <dgm:cxn modelId="{72668B0D-A74E-48FF-A784-DFDB799E9442}" srcId="{99C7B378-6E6A-45E1-8559-6DDFD0D4B042}" destId="{02AB246D-8E61-4B20-92CE-66231701D2E8}" srcOrd="2" destOrd="0" parTransId="{CADC1388-A033-4624-A5D1-1F6A9332DD4B}" sibTransId="{AD4CEB41-FA0E-4281-9F6E-0CDCBB6110F4}"/>
    <dgm:cxn modelId="{1A70C110-993F-4758-B974-32824498905C}" srcId="{99C7B378-6E6A-45E1-8559-6DDFD0D4B042}" destId="{7660A796-C08B-4DF6-B297-1A87532C7875}" srcOrd="3" destOrd="0" parTransId="{227D6D06-2439-4CC4-855F-AAB7CD38C674}" sibTransId="{BFC7FE48-5E19-4285-AC07-2A81BD6DA2F7}"/>
    <dgm:cxn modelId="{9D39EB61-2A32-43F6-8121-EB0B061025DA}" srcId="{99C7B378-6E6A-45E1-8559-6DDFD0D4B042}" destId="{B08A074C-0585-4FCC-976C-62A2B1286402}" srcOrd="4" destOrd="0" parTransId="{BBDCE7C3-53DB-4E03-8610-06B5B8132CC3}" sibTransId="{FD20199D-E0CC-437B-9961-6EB205AEA248}"/>
    <dgm:cxn modelId="{E9F20F6F-02DD-42C4-A4CC-834BDEF424F4}" type="presOf" srcId="{02AB246D-8E61-4B20-92CE-66231701D2E8}" destId="{B83B7E45-1772-4D52-858A-915CC3301BCE}" srcOrd="0" destOrd="0" presId="urn:microsoft.com/office/officeart/2008/layout/PictureStrips"/>
    <dgm:cxn modelId="{3685E555-C5CF-4FC6-A5AD-FD58E846DF95}" type="presOf" srcId="{7660A796-C08B-4DF6-B297-1A87532C7875}" destId="{7843BFE1-102C-4695-B2B1-EB168349D7DD}" srcOrd="0" destOrd="0" presId="urn:microsoft.com/office/officeart/2008/layout/PictureStrips"/>
    <dgm:cxn modelId="{121725A3-3D47-455F-AFC1-D5F41DFAC79B}" type="presOf" srcId="{B08A074C-0585-4FCC-976C-62A2B1286402}" destId="{0D8C4C0A-BAE6-403F-873F-7DBF57169A1B}" srcOrd="0" destOrd="0" presId="urn:microsoft.com/office/officeart/2008/layout/PictureStrips"/>
    <dgm:cxn modelId="{B4B75DAB-D74C-4B31-BD96-248E7D2E7C2C}" type="presOf" srcId="{4BD304C8-092E-422A-89E6-BD28070B9605}" destId="{37C68E80-9402-4101-83C6-B57AF659DEE4}" srcOrd="0" destOrd="0" presId="urn:microsoft.com/office/officeart/2008/layout/PictureStrips"/>
    <dgm:cxn modelId="{A48FB2BE-1659-4AA2-A741-706C94E10FE7}" type="presOf" srcId="{AC9425E2-DF58-4D25-8AD7-D21C271FF1AF}" destId="{0848C5A4-F423-46F8-8A6E-3A2BD4FE9AC0}" srcOrd="0" destOrd="0" presId="urn:microsoft.com/office/officeart/2008/layout/PictureStrips"/>
    <dgm:cxn modelId="{F3E5DFC9-609A-4616-85FC-20F74A6BF1A0}" type="presOf" srcId="{99C7B378-6E6A-45E1-8559-6DDFD0D4B042}" destId="{11BB2889-4891-46EE-B9D7-352EDFC6DCA1}" srcOrd="0" destOrd="0" presId="urn:microsoft.com/office/officeart/2008/layout/PictureStrips"/>
    <dgm:cxn modelId="{B54347F4-9686-4ADA-A51C-E1056016724D}" srcId="{99C7B378-6E6A-45E1-8559-6DDFD0D4B042}" destId="{AC9425E2-DF58-4D25-8AD7-D21C271FF1AF}" srcOrd="0" destOrd="0" parTransId="{9A0D294A-531B-4545-8BBF-1E1FB03205A8}" sibTransId="{A4882A59-C9CD-4A2A-9A03-D1E261FA8284}"/>
    <dgm:cxn modelId="{5403B5F8-87E7-45B4-AF1B-BE78001D6D2A}" srcId="{99C7B378-6E6A-45E1-8559-6DDFD0D4B042}" destId="{4BD304C8-092E-422A-89E6-BD28070B9605}" srcOrd="1" destOrd="0" parTransId="{E6F99744-511E-4A9A-97A0-30285FD71B40}" sibTransId="{1E5D08EB-8513-4179-AE52-DD4FC9A98125}"/>
    <dgm:cxn modelId="{99B82241-A77E-4026-9C2A-93664C746718}" type="presParOf" srcId="{11BB2889-4891-46EE-B9D7-352EDFC6DCA1}" destId="{21A6DC1A-7800-4976-AD94-3E1676B99143}" srcOrd="0" destOrd="0" presId="urn:microsoft.com/office/officeart/2008/layout/PictureStrips"/>
    <dgm:cxn modelId="{BD97C622-21A3-4D02-B08C-42DBFD84949C}" type="presParOf" srcId="{21A6DC1A-7800-4976-AD94-3E1676B99143}" destId="{0848C5A4-F423-46F8-8A6E-3A2BD4FE9AC0}" srcOrd="0" destOrd="0" presId="urn:microsoft.com/office/officeart/2008/layout/PictureStrips"/>
    <dgm:cxn modelId="{0A035436-14AB-4293-87DA-61CA2173F440}" type="presParOf" srcId="{21A6DC1A-7800-4976-AD94-3E1676B99143}" destId="{93A0327C-2AFE-4534-8164-F7033AB347C5}" srcOrd="1" destOrd="0" presId="urn:microsoft.com/office/officeart/2008/layout/PictureStrips"/>
    <dgm:cxn modelId="{FF1FD4D9-20C9-4582-9E4E-A84E48016717}" type="presParOf" srcId="{11BB2889-4891-46EE-B9D7-352EDFC6DCA1}" destId="{D3DD5F24-15CE-42C8-87C7-B9CCA7A4F09C}" srcOrd="1" destOrd="0" presId="urn:microsoft.com/office/officeart/2008/layout/PictureStrips"/>
    <dgm:cxn modelId="{473FBA42-A8D7-44C6-B88C-8CB530349C0F}" type="presParOf" srcId="{11BB2889-4891-46EE-B9D7-352EDFC6DCA1}" destId="{24D25F3F-72E4-4144-BBCA-66D1D9325429}" srcOrd="2" destOrd="0" presId="urn:microsoft.com/office/officeart/2008/layout/PictureStrips"/>
    <dgm:cxn modelId="{79F6622F-4091-4890-957D-ECC604926481}" type="presParOf" srcId="{24D25F3F-72E4-4144-BBCA-66D1D9325429}" destId="{37C68E80-9402-4101-83C6-B57AF659DEE4}" srcOrd="0" destOrd="0" presId="urn:microsoft.com/office/officeart/2008/layout/PictureStrips"/>
    <dgm:cxn modelId="{86ED07EC-ABA4-42F7-B496-5C7FB07DD570}" type="presParOf" srcId="{24D25F3F-72E4-4144-BBCA-66D1D9325429}" destId="{8F74F384-7E7F-499C-9345-5F39DA7A5E61}" srcOrd="1" destOrd="0" presId="urn:microsoft.com/office/officeart/2008/layout/PictureStrips"/>
    <dgm:cxn modelId="{07EBEC6A-D0DA-4DDA-A459-A3D60CDCE78F}" type="presParOf" srcId="{11BB2889-4891-46EE-B9D7-352EDFC6DCA1}" destId="{88723968-FF8D-4DB4-BDF3-30B6536E216B}" srcOrd="3" destOrd="0" presId="urn:microsoft.com/office/officeart/2008/layout/PictureStrips"/>
    <dgm:cxn modelId="{5AAFB0CE-416F-4FE9-A350-E207101919BD}" type="presParOf" srcId="{11BB2889-4891-46EE-B9D7-352EDFC6DCA1}" destId="{4A35393A-42F1-4028-8397-F255FC8C772E}" srcOrd="4" destOrd="0" presId="urn:microsoft.com/office/officeart/2008/layout/PictureStrips"/>
    <dgm:cxn modelId="{23D662A6-5C3E-4869-98C0-0C9FF29A0D64}" type="presParOf" srcId="{4A35393A-42F1-4028-8397-F255FC8C772E}" destId="{B83B7E45-1772-4D52-858A-915CC3301BCE}" srcOrd="0" destOrd="0" presId="urn:microsoft.com/office/officeart/2008/layout/PictureStrips"/>
    <dgm:cxn modelId="{61CBEA86-688E-4665-934A-645A1CD3DE6C}" type="presParOf" srcId="{4A35393A-42F1-4028-8397-F255FC8C772E}" destId="{00863ACE-5164-44BD-90A6-AB8A4BEA0DE8}" srcOrd="1" destOrd="0" presId="urn:microsoft.com/office/officeart/2008/layout/PictureStrips"/>
    <dgm:cxn modelId="{AF6C2971-C591-4FE9-AC64-A205980DD2A2}" type="presParOf" srcId="{11BB2889-4891-46EE-B9D7-352EDFC6DCA1}" destId="{3182EC41-9727-490C-8FEC-269EBA925F33}" srcOrd="5" destOrd="0" presId="urn:microsoft.com/office/officeart/2008/layout/PictureStrips"/>
    <dgm:cxn modelId="{56A09181-0E41-4BDC-A7EC-A6414C892AC6}" type="presParOf" srcId="{11BB2889-4891-46EE-B9D7-352EDFC6DCA1}" destId="{990F4909-2DFA-4AE0-84AA-06428CC43E66}" srcOrd="6" destOrd="0" presId="urn:microsoft.com/office/officeart/2008/layout/PictureStrips"/>
    <dgm:cxn modelId="{C85681DE-E5BA-445D-9261-5DCF0E2B5EB1}" type="presParOf" srcId="{990F4909-2DFA-4AE0-84AA-06428CC43E66}" destId="{7843BFE1-102C-4695-B2B1-EB168349D7DD}" srcOrd="0" destOrd="0" presId="urn:microsoft.com/office/officeart/2008/layout/PictureStrips"/>
    <dgm:cxn modelId="{4BF7D9AB-21E2-47F5-BDE2-BEA0CD9D3020}" type="presParOf" srcId="{990F4909-2DFA-4AE0-84AA-06428CC43E66}" destId="{E8A308B6-7CDC-4231-933B-775825D36109}" srcOrd="1" destOrd="0" presId="urn:microsoft.com/office/officeart/2008/layout/PictureStrips"/>
    <dgm:cxn modelId="{2CF244A5-E701-44C7-A5D8-99E3BB96048A}" type="presParOf" srcId="{11BB2889-4891-46EE-B9D7-352EDFC6DCA1}" destId="{D9338432-97DF-486E-BA9E-98AA0F845E58}" srcOrd="7" destOrd="0" presId="urn:microsoft.com/office/officeart/2008/layout/PictureStrips"/>
    <dgm:cxn modelId="{9DD54684-CCA0-4C4C-B26B-30B8115A7CB4}" type="presParOf" srcId="{11BB2889-4891-46EE-B9D7-352EDFC6DCA1}" destId="{CCF8532D-F4D9-48AA-881B-1A49A0225F30}" srcOrd="8" destOrd="0" presId="urn:microsoft.com/office/officeart/2008/layout/PictureStrips"/>
    <dgm:cxn modelId="{85F1F093-DA09-40D0-A343-2286A64B719C}" type="presParOf" srcId="{CCF8532D-F4D9-48AA-881B-1A49A0225F30}" destId="{0D8C4C0A-BAE6-403F-873F-7DBF57169A1B}" srcOrd="0" destOrd="0" presId="urn:microsoft.com/office/officeart/2008/layout/PictureStrips"/>
    <dgm:cxn modelId="{C02FC8A1-72E3-41A2-8F31-6AD5BC2C890A}" type="presParOf" srcId="{CCF8532D-F4D9-48AA-881B-1A49A0225F30}" destId="{DB44AEE8-017B-47A5-AB98-C16EDA4115F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916C6-53C2-4250-BF11-51AAB9AF5171}">
      <dsp:nvSpPr>
        <dsp:cNvPr id="0" name=""/>
        <dsp:cNvSpPr/>
      </dsp:nvSpPr>
      <dsp:spPr>
        <a:xfrm>
          <a:off x="2103120" y="1821"/>
          <a:ext cx="8412480" cy="943652"/>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39688" rIns="163225" bIns="239688" numCol="1" spcCol="1270" anchor="ctr" anchorCtr="0">
          <a:noAutofit/>
        </a:bodyPr>
        <a:lstStyle/>
        <a:p>
          <a:pPr marL="0" lvl="0" indent="0" algn="l" defTabSz="755650" rtl="0">
            <a:lnSpc>
              <a:spcPct val="90000"/>
            </a:lnSpc>
            <a:spcBef>
              <a:spcPct val="0"/>
            </a:spcBef>
            <a:spcAft>
              <a:spcPct val="35000"/>
            </a:spcAft>
            <a:buNone/>
          </a:pPr>
          <a:r>
            <a:rPr lang="en-US" sz="1700" kern="1200" dirty="0"/>
            <a:t>Review characteristics of cancer-related </a:t>
          </a:r>
          <a:r>
            <a:rPr lang="en-US" sz="1700" kern="1200" dirty="0">
              <a:latin typeface="Century Gothic" panose="020F0302020204030204"/>
            </a:rPr>
            <a:t>and non-cancer-related pain</a:t>
          </a:r>
          <a:endParaRPr lang="en-US" sz="1700" kern="1200" dirty="0"/>
        </a:p>
      </dsp:txBody>
      <dsp:txXfrm>
        <a:off x="2103120" y="1821"/>
        <a:ext cx="8412480" cy="943652"/>
      </dsp:txXfrm>
    </dsp:sp>
    <dsp:sp modelId="{8AB7684B-F2F8-43E6-B89B-BC085BB46756}">
      <dsp:nvSpPr>
        <dsp:cNvPr id="0" name=""/>
        <dsp:cNvSpPr/>
      </dsp:nvSpPr>
      <dsp:spPr>
        <a:xfrm>
          <a:off x="0" y="1821"/>
          <a:ext cx="2103120" cy="943652"/>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93212" rIns="111290" bIns="93212" numCol="1" spcCol="1270" anchor="ctr" anchorCtr="0">
          <a:noAutofit/>
        </a:bodyPr>
        <a:lstStyle/>
        <a:p>
          <a:pPr marL="0" lvl="0" indent="0" algn="ctr" defTabSz="977900">
            <a:lnSpc>
              <a:spcPct val="90000"/>
            </a:lnSpc>
            <a:spcBef>
              <a:spcPct val="0"/>
            </a:spcBef>
            <a:spcAft>
              <a:spcPct val="35000"/>
            </a:spcAft>
            <a:buNone/>
          </a:pPr>
          <a:r>
            <a:rPr lang="en-US" sz="2200" kern="1200" dirty="0"/>
            <a:t>Review</a:t>
          </a:r>
        </a:p>
      </dsp:txBody>
      <dsp:txXfrm>
        <a:off x="0" y="1821"/>
        <a:ext cx="2103120" cy="943652"/>
      </dsp:txXfrm>
    </dsp:sp>
    <dsp:sp modelId="{FC83A2C8-3E9F-4020-91FB-5B31CCF673C9}">
      <dsp:nvSpPr>
        <dsp:cNvPr id="0" name=""/>
        <dsp:cNvSpPr/>
      </dsp:nvSpPr>
      <dsp:spPr>
        <a:xfrm>
          <a:off x="2103120" y="1002093"/>
          <a:ext cx="8412480" cy="943652"/>
        </a:xfrm>
        <a:prstGeom prst="rect">
          <a:avLst/>
        </a:prstGeom>
        <a:solidFill>
          <a:schemeClr val="accent4">
            <a:tint val="40000"/>
            <a:alpha val="90000"/>
            <a:hueOff val="-4509829"/>
            <a:satOff val="-20857"/>
            <a:lumOff val="2576"/>
            <a:alphaOff val="0"/>
          </a:schemeClr>
        </a:solidFill>
        <a:ln w="19050" cap="flat" cmpd="sng" algn="ctr">
          <a:solidFill>
            <a:schemeClr val="accent4">
              <a:tint val="40000"/>
              <a:alpha val="90000"/>
              <a:hueOff val="-4509829"/>
              <a:satOff val="-20857"/>
              <a:lumOff val="25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39688" rIns="163225" bIns="239688" numCol="1" spcCol="1270" anchor="ctr" anchorCtr="0">
          <a:noAutofit/>
        </a:bodyPr>
        <a:lstStyle/>
        <a:p>
          <a:pPr marL="0" lvl="0" indent="0" algn="l" defTabSz="755650">
            <a:lnSpc>
              <a:spcPct val="90000"/>
            </a:lnSpc>
            <a:spcBef>
              <a:spcPct val="0"/>
            </a:spcBef>
            <a:spcAft>
              <a:spcPct val="35000"/>
            </a:spcAft>
            <a:buNone/>
          </a:pPr>
          <a:r>
            <a:rPr lang="en-US" sz="1700" kern="1200" dirty="0"/>
            <a:t>Evaluate various treatment options for cancer-pain and non-cancer pain in serious illness</a:t>
          </a:r>
        </a:p>
      </dsp:txBody>
      <dsp:txXfrm>
        <a:off x="2103120" y="1002093"/>
        <a:ext cx="8412480" cy="943652"/>
      </dsp:txXfrm>
    </dsp:sp>
    <dsp:sp modelId="{F8ECA2B3-D525-404A-B0CF-71A7DF52A9C7}">
      <dsp:nvSpPr>
        <dsp:cNvPr id="0" name=""/>
        <dsp:cNvSpPr/>
      </dsp:nvSpPr>
      <dsp:spPr>
        <a:xfrm>
          <a:off x="0" y="1002093"/>
          <a:ext cx="2103120" cy="943652"/>
        </a:xfrm>
        <a:prstGeom prst="rect">
          <a:avLst/>
        </a:prstGeom>
        <a:solidFill>
          <a:schemeClr val="accent4">
            <a:hueOff val="-4374993"/>
            <a:satOff val="-24000"/>
            <a:lumOff val="10065"/>
            <a:alphaOff val="0"/>
          </a:schemeClr>
        </a:solidFill>
        <a:ln w="19050" cap="flat" cmpd="sng" algn="ctr">
          <a:solidFill>
            <a:schemeClr val="accent4">
              <a:hueOff val="-4374993"/>
              <a:satOff val="-24000"/>
              <a:lumOff val="100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93212" rIns="111290" bIns="93212" numCol="1" spcCol="1270" anchor="ctr" anchorCtr="0">
          <a:noAutofit/>
        </a:bodyPr>
        <a:lstStyle/>
        <a:p>
          <a:pPr marL="0" lvl="0" indent="0" algn="ctr" defTabSz="977900">
            <a:lnSpc>
              <a:spcPct val="90000"/>
            </a:lnSpc>
            <a:spcBef>
              <a:spcPct val="0"/>
            </a:spcBef>
            <a:spcAft>
              <a:spcPct val="35000"/>
            </a:spcAft>
            <a:buNone/>
          </a:pPr>
          <a:r>
            <a:rPr lang="en-US" sz="2200" kern="1200" dirty="0"/>
            <a:t>Evaluate</a:t>
          </a:r>
        </a:p>
      </dsp:txBody>
      <dsp:txXfrm>
        <a:off x="0" y="1002093"/>
        <a:ext cx="2103120" cy="943652"/>
      </dsp:txXfrm>
    </dsp:sp>
    <dsp:sp modelId="{03AEC4AE-D4D1-402F-ABA1-9C14451FF349}">
      <dsp:nvSpPr>
        <dsp:cNvPr id="0" name=""/>
        <dsp:cNvSpPr/>
      </dsp:nvSpPr>
      <dsp:spPr>
        <a:xfrm>
          <a:off x="2103120" y="2002365"/>
          <a:ext cx="8412480" cy="943652"/>
        </a:xfrm>
        <a:prstGeom prst="rect">
          <a:avLst/>
        </a:prstGeom>
        <a:solidFill>
          <a:schemeClr val="accent4">
            <a:tint val="40000"/>
            <a:alpha val="90000"/>
            <a:hueOff val="-9019658"/>
            <a:satOff val="-41714"/>
            <a:lumOff val="5152"/>
            <a:alphaOff val="0"/>
          </a:schemeClr>
        </a:solidFill>
        <a:ln w="19050" cap="flat" cmpd="sng" algn="ctr">
          <a:solidFill>
            <a:schemeClr val="accent4">
              <a:tint val="40000"/>
              <a:alpha val="90000"/>
              <a:hueOff val="-9019658"/>
              <a:satOff val="-41714"/>
              <a:lumOff val="51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39688" rIns="163225" bIns="239688" numCol="1" spcCol="1270" anchor="ctr" anchorCtr="0">
          <a:noAutofit/>
        </a:bodyPr>
        <a:lstStyle/>
        <a:p>
          <a:pPr marL="0" lvl="0" indent="0" algn="l" defTabSz="755650">
            <a:lnSpc>
              <a:spcPct val="90000"/>
            </a:lnSpc>
            <a:spcBef>
              <a:spcPct val="0"/>
            </a:spcBef>
            <a:spcAft>
              <a:spcPct val="35000"/>
            </a:spcAft>
            <a:buNone/>
          </a:pPr>
          <a:r>
            <a:rPr lang="en-US" sz="1700" kern="1200" dirty="0"/>
            <a:t>Evaluate interventional options for cancer-pain and non-cancer pain in serious illness</a:t>
          </a:r>
        </a:p>
      </dsp:txBody>
      <dsp:txXfrm>
        <a:off x="2103120" y="2002365"/>
        <a:ext cx="8412480" cy="943652"/>
      </dsp:txXfrm>
    </dsp:sp>
    <dsp:sp modelId="{C17500A3-5409-459B-A596-DC59327CC463}">
      <dsp:nvSpPr>
        <dsp:cNvPr id="0" name=""/>
        <dsp:cNvSpPr/>
      </dsp:nvSpPr>
      <dsp:spPr>
        <a:xfrm>
          <a:off x="0" y="2002365"/>
          <a:ext cx="2103120" cy="943652"/>
        </a:xfrm>
        <a:prstGeom prst="rect">
          <a:avLst/>
        </a:prstGeom>
        <a:solidFill>
          <a:schemeClr val="accent4">
            <a:hueOff val="-8749987"/>
            <a:satOff val="-48000"/>
            <a:lumOff val="20131"/>
            <a:alphaOff val="0"/>
          </a:schemeClr>
        </a:solidFill>
        <a:ln w="19050" cap="flat" cmpd="sng" algn="ctr">
          <a:solidFill>
            <a:schemeClr val="accent4">
              <a:hueOff val="-8749987"/>
              <a:satOff val="-48000"/>
              <a:lumOff val="20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93212" rIns="111290" bIns="93212" numCol="1" spcCol="1270" anchor="ctr" anchorCtr="0">
          <a:noAutofit/>
        </a:bodyPr>
        <a:lstStyle/>
        <a:p>
          <a:pPr marL="0" lvl="0" indent="0" algn="ctr" defTabSz="977900">
            <a:lnSpc>
              <a:spcPct val="90000"/>
            </a:lnSpc>
            <a:spcBef>
              <a:spcPct val="0"/>
            </a:spcBef>
            <a:spcAft>
              <a:spcPct val="35000"/>
            </a:spcAft>
            <a:buNone/>
          </a:pPr>
          <a:r>
            <a:rPr lang="en-US" sz="2200" kern="1200" dirty="0"/>
            <a:t>Evaluate</a:t>
          </a:r>
        </a:p>
      </dsp:txBody>
      <dsp:txXfrm>
        <a:off x="0" y="2002365"/>
        <a:ext cx="2103120" cy="943652"/>
      </dsp:txXfrm>
    </dsp:sp>
    <dsp:sp modelId="{F2003EEB-5DFB-4871-89A8-2C8CFC053DB2}">
      <dsp:nvSpPr>
        <dsp:cNvPr id="0" name=""/>
        <dsp:cNvSpPr/>
      </dsp:nvSpPr>
      <dsp:spPr>
        <a:xfrm>
          <a:off x="2103120" y="3002637"/>
          <a:ext cx="8412480" cy="943652"/>
        </a:xfrm>
        <a:prstGeom prst="rect">
          <a:avLst/>
        </a:prstGeom>
        <a:solidFill>
          <a:schemeClr val="accent4">
            <a:tint val="40000"/>
            <a:alpha val="90000"/>
            <a:hueOff val="-13529486"/>
            <a:satOff val="-62571"/>
            <a:lumOff val="7728"/>
            <a:alphaOff val="0"/>
          </a:schemeClr>
        </a:solidFill>
        <a:ln w="19050" cap="flat" cmpd="sng" algn="ctr">
          <a:solidFill>
            <a:schemeClr val="accent4">
              <a:tint val="40000"/>
              <a:alpha val="90000"/>
              <a:hueOff val="-13529486"/>
              <a:satOff val="-62571"/>
              <a:lumOff val="77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39688" rIns="163225" bIns="239688" numCol="1" spcCol="1270" anchor="ctr" anchorCtr="0">
          <a:noAutofit/>
        </a:bodyPr>
        <a:lstStyle/>
        <a:p>
          <a:pPr marL="0" lvl="0" indent="0" algn="l" defTabSz="755650">
            <a:lnSpc>
              <a:spcPct val="90000"/>
            </a:lnSpc>
            <a:spcBef>
              <a:spcPct val="0"/>
            </a:spcBef>
            <a:spcAft>
              <a:spcPct val="35000"/>
            </a:spcAft>
            <a:buNone/>
          </a:pPr>
          <a:r>
            <a:rPr lang="en-US" sz="1700" kern="1200" dirty="0"/>
            <a:t>Understand sample cancer-pain treatment algorithms </a:t>
          </a:r>
        </a:p>
      </dsp:txBody>
      <dsp:txXfrm>
        <a:off x="2103120" y="3002637"/>
        <a:ext cx="8412480" cy="943652"/>
      </dsp:txXfrm>
    </dsp:sp>
    <dsp:sp modelId="{6DC8B589-A035-45EB-AA1E-1444BB1541AA}">
      <dsp:nvSpPr>
        <dsp:cNvPr id="0" name=""/>
        <dsp:cNvSpPr/>
      </dsp:nvSpPr>
      <dsp:spPr>
        <a:xfrm>
          <a:off x="0" y="3002637"/>
          <a:ext cx="2103120" cy="943652"/>
        </a:xfrm>
        <a:prstGeom prst="rect">
          <a:avLst/>
        </a:prstGeom>
        <a:solidFill>
          <a:schemeClr val="accent4">
            <a:hueOff val="-13124980"/>
            <a:satOff val="-72000"/>
            <a:lumOff val="30196"/>
            <a:alphaOff val="0"/>
          </a:schemeClr>
        </a:solidFill>
        <a:ln w="19050" cap="flat" cmpd="sng" algn="ctr">
          <a:solidFill>
            <a:schemeClr val="accent4">
              <a:hueOff val="-13124980"/>
              <a:satOff val="-72000"/>
              <a:lumOff val="30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93212" rIns="111290" bIns="93212" numCol="1" spcCol="1270" anchor="ctr" anchorCtr="0">
          <a:noAutofit/>
        </a:bodyPr>
        <a:lstStyle/>
        <a:p>
          <a:pPr marL="0" lvl="0" indent="0" algn="ctr" defTabSz="977900">
            <a:lnSpc>
              <a:spcPct val="90000"/>
            </a:lnSpc>
            <a:spcBef>
              <a:spcPct val="0"/>
            </a:spcBef>
            <a:spcAft>
              <a:spcPct val="35000"/>
            </a:spcAft>
            <a:buNone/>
          </a:pPr>
          <a:r>
            <a:rPr lang="en-US" sz="2200" kern="1200" dirty="0"/>
            <a:t>Understand</a:t>
          </a:r>
        </a:p>
      </dsp:txBody>
      <dsp:txXfrm>
        <a:off x="0" y="3002637"/>
        <a:ext cx="2103120" cy="9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8C5A4-F423-46F8-8A6E-3A2BD4FE9AC0}">
      <dsp:nvSpPr>
        <dsp:cNvPr id="0" name=""/>
        <dsp:cNvSpPr/>
      </dsp:nvSpPr>
      <dsp:spPr>
        <a:xfrm>
          <a:off x="610136" y="236396"/>
          <a:ext cx="3861911" cy="1206847"/>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7438"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Regional Infusions</a:t>
          </a:r>
        </a:p>
      </dsp:txBody>
      <dsp:txXfrm>
        <a:off x="610136" y="236396"/>
        <a:ext cx="3861911" cy="1206847"/>
      </dsp:txXfrm>
    </dsp:sp>
    <dsp:sp modelId="{93A0327C-2AFE-4534-8164-F7033AB347C5}">
      <dsp:nvSpPr>
        <dsp:cNvPr id="0" name=""/>
        <dsp:cNvSpPr/>
      </dsp:nvSpPr>
      <dsp:spPr>
        <a:xfrm>
          <a:off x="449223" y="62074"/>
          <a:ext cx="844793" cy="126718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C68E80-9402-4101-83C6-B57AF659DEE4}">
      <dsp:nvSpPr>
        <dsp:cNvPr id="0" name=""/>
        <dsp:cNvSpPr/>
      </dsp:nvSpPr>
      <dsp:spPr>
        <a:xfrm>
          <a:off x="4832865" y="236396"/>
          <a:ext cx="3861911" cy="1206847"/>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7438"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err="1"/>
            <a:t>Neurostimulation</a:t>
          </a:r>
          <a:r>
            <a:rPr lang="en-US" sz="2300" kern="1200"/>
            <a:t> procedures</a:t>
          </a:r>
        </a:p>
      </dsp:txBody>
      <dsp:txXfrm>
        <a:off x="4832865" y="236396"/>
        <a:ext cx="3861911" cy="1206847"/>
      </dsp:txXfrm>
    </dsp:sp>
    <dsp:sp modelId="{8F74F384-7E7F-499C-9345-5F39DA7A5E61}">
      <dsp:nvSpPr>
        <dsp:cNvPr id="0" name=""/>
        <dsp:cNvSpPr/>
      </dsp:nvSpPr>
      <dsp:spPr>
        <a:xfrm>
          <a:off x="4671952" y="62074"/>
          <a:ext cx="844793" cy="126718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3B7E45-1772-4D52-858A-915CC3301BCE}">
      <dsp:nvSpPr>
        <dsp:cNvPr id="0" name=""/>
        <dsp:cNvSpPr/>
      </dsp:nvSpPr>
      <dsp:spPr>
        <a:xfrm>
          <a:off x="610136" y="1755683"/>
          <a:ext cx="3861911" cy="1206847"/>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7438"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err="1"/>
            <a:t>Neurodestructive</a:t>
          </a:r>
          <a:r>
            <a:rPr lang="en-US" sz="2300" kern="1200" dirty="0"/>
            <a:t> procedures</a:t>
          </a:r>
        </a:p>
      </dsp:txBody>
      <dsp:txXfrm>
        <a:off x="610136" y="1755683"/>
        <a:ext cx="3861911" cy="1206847"/>
      </dsp:txXfrm>
    </dsp:sp>
    <dsp:sp modelId="{00863ACE-5164-44BD-90A6-AB8A4BEA0DE8}">
      <dsp:nvSpPr>
        <dsp:cNvPr id="0" name=""/>
        <dsp:cNvSpPr/>
      </dsp:nvSpPr>
      <dsp:spPr>
        <a:xfrm>
          <a:off x="449223" y="1581360"/>
          <a:ext cx="844793" cy="126718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43BFE1-102C-4695-B2B1-EB168349D7DD}">
      <dsp:nvSpPr>
        <dsp:cNvPr id="0" name=""/>
        <dsp:cNvSpPr/>
      </dsp:nvSpPr>
      <dsp:spPr>
        <a:xfrm>
          <a:off x="4832865" y="1755683"/>
          <a:ext cx="3861911" cy="1206847"/>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7438"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Percutaneous vertebral augmentation</a:t>
          </a:r>
        </a:p>
      </dsp:txBody>
      <dsp:txXfrm>
        <a:off x="4832865" y="1755683"/>
        <a:ext cx="3861911" cy="1206847"/>
      </dsp:txXfrm>
    </dsp:sp>
    <dsp:sp modelId="{E8A308B6-7CDC-4231-933B-775825D36109}">
      <dsp:nvSpPr>
        <dsp:cNvPr id="0" name=""/>
        <dsp:cNvSpPr/>
      </dsp:nvSpPr>
      <dsp:spPr>
        <a:xfrm>
          <a:off x="4671952" y="1581360"/>
          <a:ext cx="844793" cy="126718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8C4C0A-BAE6-403F-873F-7DBF57169A1B}">
      <dsp:nvSpPr>
        <dsp:cNvPr id="0" name=""/>
        <dsp:cNvSpPr/>
      </dsp:nvSpPr>
      <dsp:spPr>
        <a:xfrm>
          <a:off x="2721500" y="3274969"/>
          <a:ext cx="3861911" cy="1206847"/>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7438"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Percutaneous ablation techniques for bony lesions</a:t>
          </a:r>
        </a:p>
      </dsp:txBody>
      <dsp:txXfrm>
        <a:off x="2721500" y="3274969"/>
        <a:ext cx="3861911" cy="1206847"/>
      </dsp:txXfrm>
    </dsp:sp>
    <dsp:sp modelId="{DB44AEE8-017B-47A5-AB98-C16EDA4115FC}">
      <dsp:nvSpPr>
        <dsp:cNvPr id="0" name=""/>
        <dsp:cNvSpPr/>
      </dsp:nvSpPr>
      <dsp:spPr>
        <a:xfrm>
          <a:off x="2560587" y="3100647"/>
          <a:ext cx="844793" cy="1267189"/>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3/10/2026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4DD03E-5131-EC43-A348-C0785F69B276}" type="datetimeFigureOut">
              <a:rPr lang="en-US" smtClean="0"/>
              <a:t>3/10/2026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D8EB3-EC3E-4B47-AD0C-2D95461E551F}" type="slidenum">
              <a:rPr lang="en-US" smtClean="0"/>
              <a:t>‹#›</a:t>
            </a:fld>
            <a:endParaRPr lang="en-US"/>
          </a:p>
        </p:txBody>
      </p:sp>
    </p:spTree>
    <p:extLst>
      <p:ext uri="{BB962C8B-B14F-4D97-AF65-F5344CB8AC3E}">
        <p14:creationId xmlns:p14="http://schemas.microsoft.com/office/powerpoint/2010/main" val="201265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literatuhttps:/pubmed.ncbi.nlm.nih.gov/35088743/"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scholar.google.com/scholar?q=intrathecal+therapy+cancer+related+pain&amp;hl=en&amp;as_sdt=0&amp;as_vis=1&amp;oi=scholar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Alternative first slide option</a:t>
            </a:r>
          </a:p>
          <a:p>
            <a:endParaRPr lang="en-US"/>
          </a:p>
        </p:txBody>
      </p:sp>
      <p:sp>
        <p:nvSpPr>
          <p:cNvPr id="4" name="Slide Number Placeholder 3"/>
          <p:cNvSpPr>
            <a:spLocks noGrp="1"/>
          </p:cNvSpPr>
          <p:nvPr>
            <p:ph type="sldNum" sz="quarter" idx="5"/>
          </p:nvPr>
        </p:nvSpPr>
        <p:spPr/>
        <p:txBody>
          <a:bodyPr/>
          <a:lstStyle/>
          <a:p>
            <a:fld id="{1F112C4D-119B-B042-A57B-8729FC354CB7}" type="slidenum">
              <a:rPr lang="en-US" smtClean="0"/>
              <a:t>1</a:t>
            </a:fld>
            <a:endParaRPr lang="en-US"/>
          </a:p>
        </p:txBody>
      </p:sp>
    </p:spTree>
    <p:extLst>
      <p:ext uri="{BB962C8B-B14F-4D97-AF65-F5344CB8AC3E}">
        <p14:creationId xmlns:p14="http://schemas.microsoft.com/office/powerpoint/2010/main" val="1504341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meta-analysis was performed for hypotension, constipation, diarrhea, and nausea and vomiting for the percutaneous CPN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C75B73-0599-4D8F-9D65-0D1B2AF077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5937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Neurological adverse events are the most devastating complications after CPN. They may be the result of a direct trauma to the spinal cord or nerves by either the </a:t>
            </a:r>
            <a:r>
              <a:rPr lang="en-US" dirty="0" err="1"/>
              <a:t>neurolytic</a:t>
            </a:r>
            <a:r>
              <a:rPr lang="en-US" dirty="0"/>
              <a:t> agent or needle. An injury or spasm of the artery of </a:t>
            </a:r>
            <a:r>
              <a:rPr lang="en-US" dirty="0" err="1"/>
              <a:t>Adamkiewicz</a:t>
            </a:r>
            <a:r>
              <a:rPr lang="en-US" dirty="0"/>
              <a:t> may be the main mechanism for the development of paraplegia. It may be assumed that percutaneous CPN may be more likely to cause neurological injuries than the EUS technique due to the proximity of the needles to the spinal cord and nerve roots. </a:t>
            </a:r>
          </a:p>
        </p:txBody>
      </p:sp>
      <p:sp>
        <p:nvSpPr>
          <p:cNvPr id="4" name="Slide Number Placeholder 3"/>
          <p:cNvSpPr>
            <a:spLocks noGrp="1"/>
          </p:cNvSpPr>
          <p:nvPr>
            <p:ph type="sldNum" sz="quarter" idx="10"/>
          </p:nvPr>
        </p:nvSpPr>
        <p:spPr/>
        <p:txBody>
          <a:bodyPr/>
          <a:lstStyle/>
          <a:p>
            <a:fld id="{09C75B73-0599-4D8F-9D65-0D1B2AF077F2}" type="slidenum">
              <a:rPr lang="en-US" smtClean="0"/>
              <a:t>37</a:t>
            </a:fld>
            <a:endParaRPr lang="en-US"/>
          </a:p>
        </p:txBody>
      </p:sp>
    </p:spTree>
    <p:extLst>
      <p:ext uri="{BB962C8B-B14F-4D97-AF65-F5344CB8AC3E}">
        <p14:creationId xmlns:p14="http://schemas.microsoft.com/office/powerpoint/2010/main" val="503469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7"/>
            <a:r>
              <a:rPr lang="en-US"/>
              <a:t>FACILITATOR:</a:t>
            </a:r>
            <a:endParaRPr lang="en-US" dirty="0"/>
          </a:p>
          <a:p>
            <a:pPr marL="3486150" lvl="7" indent="-285750">
              <a:buFont typeface="Arial"/>
              <a:buChar char="•"/>
            </a:pPr>
            <a:r>
              <a:rPr lang="en-US" dirty="0"/>
              <a:t>SCS may not be an option due to </a:t>
            </a:r>
          </a:p>
          <a:p>
            <a:pPr lvl="8" indent="-285750">
              <a:buFont typeface="Wingdings"/>
              <a:buChar char="§"/>
            </a:pPr>
            <a:r>
              <a:rPr lang="en-US"/>
              <a:t>Spine anatomy</a:t>
            </a:r>
          </a:p>
          <a:p>
            <a:pPr lvl="8" indent="-285750">
              <a:buFont typeface="Wingdings"/>
              <a:buChar char="§"/>
            </a:pPr>
            <a:r>
              <a:rPr lang="en-US"/>
              <a:t>Anticoagulation needs</a:t>
            </a:r>
          </a:p>
          <a:p>
            <a:endParaRPr lang="en-US" dirty="0"/>
          </a:p>
          <a:p>
            <a:pPr lvl="7"/>
            <a:endParaRPr lang="en-US" sz="1300" dirty="0"/>
          </a:p>
        </p:txBody>
      </p:sp>
      <p:sp>
        <p:nvSpPr>
          <p:cNvPr id="4" name="Slide Number Placeholder 3"/>
          <p:cNvSpPr>
            <a:spLocks noGrp="1"/>
          </p:cNvSpPr>
          <p:nvPr>
            <p:ph type="sldNum" sz="quarter" idx="10"/>
          </p:nvPr>
        </p:nvSpPr>
        <p:spPr/>
        <p:txBody>
          <a:bodyPr/>
          <a:lstStyle/>
          <a:p>
            <a:fld id="{09C75B73-0599-4D8F-9D65-0D1B2AF077F2}"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4134953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C75B73-0599-4D8F-9D65-0D1B2AF077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5919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T4-</a:t>
            </a:r>
            <a:r>
              <a:rPr lang="en-US" baseline="0" dirty="0"/>
              <a:t> 40% height loss, changed to 25% height loss s/p </a:t>
            </a:r>
            <a:r>
              <a:rPr lang="en-US" baseline="0" dirty="0" err="1"/>
              <a:t>kypho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C75B73-0599-4D8F-9D65-0D1B2AF077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606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C75B73-0599-4D8F-9D65-0D1B2AF077F2}" type="slidenum">
              <a:rPr lang="en-US" smtClean="0"/>
              <a:t>63</a:t>
            </a:fld>
            <a:endParaRPr lang="en-US"/>
          </a:p>
        </p:txBody>
      </p:sp>
    </p:spTree>
    <p:extLst>
      <p:ext uri="{BB962C8B-B14F-4D97-AF65-F5344CB8AC3E}">
        <p14:creationId xmlns:p14="http://schemas.microsoft.com/office/powerpoint/2010/main" val="3808829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p>
          <a:p>
            <a:pPr marL="171450" indent="-171450">
              <a:buFont typeface="Arial,Sans-Serif"/>
              <a:buChar char="•"/>
            </a:pPr>
            <a:r>
              <a:rPr lang="en-US"/>
              <a:t>HIGH YIELD FOR THE BOARDS!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A1D8EB3-EC3E-4B47-AD0C-2D95461E551F}" type="slidenum">
              <a:rPr lang="en-US" smtClean="0"/>
              <a:t>10</a:t>
            </a:fld>
            <a:endParaRPr lang="en-US"/>
          </a:p>
        </p:txBody>
      </p:sp>
    </p:spTree>
    <p:extLst>
      <p:ext uri="{BB962C8B-B14F-4D97-AF65-F5344CB8AC3E}">
        <p14:creationId xmlns:p14="http://schemas.microsoft.com/office/powerpoint/2010/main" val="170743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economy</a:t>
            </a:r>
          </a:p>
        </p:txBody>
      </p:sp>
      <p:sp>
        <p:nvSpPr>
          <p:cNvPr id="4" name="Slide Number Placeholder 3"/>
          <p:cNvSpPr>
            <a:spLocks noGrp="1"/>
          </p:cNvSpPr>
          <p:nvPr>
            <p:ph type="sldNum" sz="quarter" idx="10"/>
          </p:nvPr>
        </p:nvSpPr>
        <p:spPr/>
        <p:txBody>
          <a:bodyPr/>
          <a:lstStyle/>
          <a:p>
            <a:fld id="{09C75B73-0599-4D8F-9D65-0D1B2AF077F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908660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An estimate of prognosis is a vital consideration; when it is clear a patient will live months to years a completely implantable pump is appropriate. </a:t>
            </a:r>
            <a:endParaRPr lang="en-US">
              <a:ea typeface="Calibri"/>
              <a:cs typeface="Calibri"/>
            </a:endParaRPr>
          </a:p>
          <a:p>
            <a:r>
              <a:rPr lang="en-US"/>
              <a:t>Secondary factors, such as psychosocial situation, home environment, distance from the hospital, language or communication barriers, insurance coverage, and the availability of domiciliary services, </a:t>
            </a:r>
            <a:r>
              <a:rPr lang="en-US">
                <a:ea typeface="Calibri"/>
                <a:cs typeface="Calibri"/>
              </a:rPr>
              <a:t>Refill/reprogram needs; </a:t>
            </a:r>
          </a:p>
          <a:p>
            <a:r>
              <a:rPr lang="en-US"/>
              <a:t>Placement of an implanted drug delivery system is minor surgery. In a fragile and complicated patient with limited reserve, and an unknown velocity of tumor progression, it still cannot be </a:t>
            </a:r>
            <a:endParaRPr lang="en-US">
              <a:ea typeface="Calibri"/>
              <a:cs typeface="Calibri"/>
            </a:endParaRPr>
          </a:p>
          <a:p>
            <a:r>
              <a:rPr lang="en-US"/>
              <a:t>undertaken lightly.</a:t>
            </a:r>
          </a:p>
          <a:p>
            <a:pPr marL="171450" indent="-171450">
              <a:buFont typeface="Arial"/>
              <a:buChar char="•"/>
            </a:pPr>
            <a:r>
              <a:rPr lang="en-US">
                <a:solidFill>
                  <a:srgbClr val="4B4B4B"/>
                </a:solidFill>
              </a:rPr>
              <a:t>Pulmonary disease can increase the risk of respiratory depression with IT morphine; ziconotide is safer in this context.</a:t>
            </a:r>
            <a:endParaRPr lang="en-US"/>
          </a:p>
          <a:p>
            <a:pPr marL="171450" indent="-171450">
              <a:buFont typeface="Arial"/>
              <a:buChar char="•"/>
            </a:pPr>
            <a:r>
              <a:rPr lang="en-US">
                <a:solidFill>
                  <a:srgbClr val="4B4B4B"/>
                </a:solidFill>
              </a:rPr>
              <a:t>Cardiac conditions may lead to dose-related cardiovascular adverse events with ziconotide; careful titration is recommended.</a:t>
            </a:r>
            <a:endParaRPr lang="en-US"/>
          </a:p>
          <a:p>
            <a:pPr marL="171450" indent="-171450">
              <a:buFont typeface="Arial"/>
              <a:buChar char="•"/>
            </a:pPr>
            <a:r>
              <a:rPr lang="en-US">
                <a:solidFill>
                  <a:srgbClr val="4B4B4B"/>
                </a:solidFill>
              </a:rPr>
              <a:t>Diabetes management is critical before IDD implantation due to risks of poor wound healing and surgical site infections.</a:t>
            </a:r>
            <a:endParaRPr lang="en-US"/>
          </a:p>
          <a:p>
            <a:pPr marL="171450" indent="-171450">
              <a:buFont typeface="Arial"/>
              <a:buChar char="•"/>
            </a:pPr>
            <a:r>
              <a:rPr lang="en-US">
                <a:solidFill>
                  <a:srgbClr val="4B4B4B"/>
                </a:solidFill>
              </a:rPr>
              <a:t>Attention to renal and hepatic function is necessary to avoid complications from drug metabolism and excretion</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D9553A7-430B-462D-942B-E31E0CDC1BDD}" type="slidenum">
              <a:rPr lang="en-US"/>
              <a:t>24</a:t>
            </a:fld>
            <a:endParaRPr lang="en-US"/>
          </a:p>
        </p:txBody>
      </p:sp>
    </p:spTree>
    <p:extLst>
      <p:ext uri="{BB962C8B-B14F-4D97-AF65-F5344CB8AC3E}">
        <p14:creationId xmlns:p14="http://schemas.microsoft.com/office/powerpoint/2010/main" val="2291402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hlinkClick r:id="rId3"/>
              </a:rPr>
              <a:t>l</a:t>
            </a:r>
            <a:endParaRPr lang="en-US"/>
          </a:p>
          <a:p>
            <a:pPr>
              <a:buNone/>
            </a:pPr>
            <a:r>
              <a:rPr lang="en-US">
                <a:hlinkClick r:id="rId3"/>
              </a:rPr>
              <a:t>https://pubmed.ncbi.nlm.nih.gov/35088743/</a:t>
            </a:r>
            <a:r>
              <a:rPr lang="en-US"/>
              <a:t> </a:t>
            </a:r>
            <a:endParaRPr lang="en-US">
              <a:ea typeface="Calibri"/>
              <a:cs typeface="Calibri"/>
            </a:endParaRPr>
          </a:p>
          <a:p>
            <a:pPr>
              <a:buNone/>
            </a:pPr>
            <a:r>
              <a:rPr lang="en-US">
                <a:hlinkClick r:id="rId4"/>
              </a:rPr>
              <a:t>https://scholar.google.com/scholar?q=intrathecal+therapy+cancer+related+pain&amp;hl=en&amp;as_sdt=0&amp;as_vis=1&amp;oi=scholart</a:t>
            </a:r>
            <a:r>
              <a:rPr lang="en-US"/>
              <a:t> </a:t>
            </a:r>
            <a:endParaRPr lang="en-US">
              <a:ea typeface="Calibri" panose="020F0502020204030204"/>
              <a:cs typeface="Calibri" panose="020F0502020204030204"/>
            </a:endParaRPr>
          </a:p>
        </p:txBody>
      </p:sp>
    </p:spTree>
    <p:extLst>
      <p:ext uri="{BB962C8B-B14F-4D97-AF65-F5344CB8AC3E}">
        <p14:creationId xmlns:p14="http://schemas.microsoft.com/office/powerpoint/2010/main" val="763095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p>
          <a:p>
            <a:pPr>
              <a:buNone/>
            </a:pPr>
            <a:endParaRPr lang="en-US" dirty="0"/>
          </a:p>
        </p:txBody>
      </p:sp>
    </p:spTree>
    <p:extLst>
      <p:ext uri="{BB962C8B-B14F-4D97-AF65-F5344CB8AC3E}">
        <p14:creationId xmlns:p14="http://schemas.microsoft.com/office/powerpoint/2010/main" val="1201286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0D9553A7-430B-462D-942B-E31E0CDC1BDD}" type="slidenum">
              <a:rPr lang="en-US"/>
              <a:t>28</a:t>
            </a:fld>
            <a:endParaRPr lang="en-US"/>
          </a:p>
        </p:txBody>
      </p:sp>
    </p:spTree>
    <p:extLst>
      <p:ext uri="{BB962C8B-B14F-4D97-AF65-F5344CB8AC3E}">
        <p14:creationId xmlns:p14="http://schemas.microsoft.com/office/powerpoint/2010/main" val="3021334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2000" dirty="0"/>
              <a:t>Is preferred for procedures that must disrupt diffuse neural networks like celiac plexus</a:t>
            </a:r>
          </a:p>
          <a:p>
            <a:r>
              <a:rPr lang="en-US" sz="2000" dirty="0"/>
              <a:t>Commonly used agent- Alcohol and phenol; </a:t>
            </a:r>
          </a:p>
          <a:p>
            <a:r>
              <a:rPr lang="en-US" sz="2000" dirty="0"/>
              <a:t>Glycerol for </a:t>
            </a:r>
            <a:r>
              <a:rPr lang="en-US" sz="2000" dirty="0" err="1"/>
              <a:t>gasserian</a:t>
            </a:r>
            <a:r>
              <a:rPr lang="en-US" sz="2000" dirty="0"/>
              <a:t> ganglion</a:t>
            </a:r>
          </a:p>
          <a:p>
            <a:r>
              <a:rPr lang="en-US" sz="2000" dirty="0">
                <a:solidFill>
                  <a:schemeClr val="accent2">
                    <a:lumMod val="75000"/>
                  </a:schemeClr>
                </a:solidFill>
              </a:rPr>
              <a:t>Alcohol (50-100%) </a:t>
            </a:r>
          </a:p>
          <a:p>
            <a:pPr lvl="1"/>
            <a:r>
              <a:rPr lang="en-US" sz="1800" dirty="0"/>
              <a:t>Causes cellular dehydration, vascular thrombosis and ischemia</a:t>
            </a:r>
          </a:p>
          <a:p>
            <a:pPr lvl="1"/>
            <a:r>
              <a:rPr lang="en-US" sz="1800" dirty="0"/>
              <a:t>Wallerian degeneration </a:t>
            </a:r>
          </a:p>
          <a:p>
            <a:pPr lvl="1"/>
            <a:r>
              <a:rPr lang="en-US" sz="1800" dirty="0"/>
              <a:t>Marked pain on injection; tendency to produce neuritis</a:t>
            </a:r>
          </a:p>
          <a:p>
            <a:pPr lvl="1"/>
            <a:r>
              <a:rPr lang="en-US" sz="1800" dirty="0"/>
              <a:t>More intense nerve destruction and sensory blockade</a:t>
            </a:r>
          </a:p>
          <a:p>
            <a:r>
              <a:rPr lang="en-US" sz="2000" dirty="0">
                <a:solidFill>
                  <a:schemeClr val="accent2">
                    <a:lumMod val="75000"/>
                  </a:schemeClr>
                </a:solidFill>
              </a:rPr>
              <a:t>Phenol (3-12% commonly used- 5 to 10%)</a:t>
            </a:r>
          </a:p>
          <a:p>
            <a:pPr lvl="1"/>
            <a:r>
              <a:rPr lang="en-US" sz="1800" dirty="0"/>
              <a:t>Diffuses into axon and denatures protein- Wallerian degeneration. </a:t>
            </a:r>
          </a:p>
          <a:p>
            <a:pPr lvl="1"/>
            <a:r>
              <a:rPr lang="en-US" sz="1800" dirty="0"/>
              <a:t>Water soluble, diffuses poorly, especially when mixed with glycerin</a:t>
            </a:r>
          </a:p>
          <a:p>
            <a:pPr lvl="1"/>
            <a:r>
              <a:rPr lang="en-US" sz="1800" dirty="0"/>
              <a:t>Local anesthetic properties </a:t>
            </a:r>
          </a:p>
          <a:p>
            <a:pPr lvl="2"/>
            <a:r>
              <a:rPr lang="en-US" sz="1600" dirty="0"/>
              <a:t>not painful on injection,</a:t>
            </a:r>
          </a:p>
          <a:p>
            <a:pPr lvl="2"/>
            <a:r>
              <a:rPr lang="en-US" sz="1600" dirty="0"/>
              <a:t>pain is relieved immediately. Block fades in intensity over the first 24 hours, leaving a </a:t>
            </a:r>
            <a:r>
              <a:rPr lang="en-US" sz="1600" dirty="0" err="1"/>
              <a:t>neurolytic</a:t>
            </a:r>
            <a:r>
              <a:rPr lang="en-US" sz="1600" dirty="0"/>
              <a:t> effect of lesser intensity.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C75B73-0599-4D8F-9D65-0D1B2AF077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8484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FACILITATOR</a:t>
            </a:r>
          </a:p>
          <a:p>
            <a:pPr marL="171450" indent="-171450">
              <a:buFont typeface="Arial"/>
              <a:buChar char="•"/>
            </a:pPr>
            <a:r>
              <a:rPr lang="en-US">
                <a:latin typeface="Calibri"/>
                <a:ea typeface="Calibri"/>
                <a:cs typeface="Calibri"/>
              </a:rPr>
              <a:t>HIGH YIELD FOR THE BOARDS!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A1D8EB3-EC3E-4B47-AD0C-2D95461E551F}" type="slidenum">
              <a:rPr lang="en-US" smtClean="0"/>
              <a:t>34</a:t>
            </a:fld>
            <a:endParaRPr lang="en-US"/>
          </a:p>
        </p:txBody>
      </p:sp>
    </p:spTree>
    <p:extLst>
      <p:ext uri="{BB962C8B-B14F-4D97-AF65-F5344CB8AC3E}">
        <p14:creationId xmlns:p14="http://schemas.microsoft.com/office/powerpoint/2010/main" val="2523862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BE2C7C-6CAD-4134-B490-40F902D4BFF2}"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CA958A-A430-4012-B1A5-17E1C3248B58}" type="slidenum">
              <a:rPr lang="en-US" smtClean="0"/>
              <a:t>‹#›</a:t>
            </a:fld>
            <a:endParaRPr lang="en-US"/>
          </a:p>
        </p:txBody>
      </p:sp>
    </p:spTree>
    <p:extLst>
      <p:ext uri="{BB962C8B-B14F-4D97-AF65-F5344CB8AC3E}">
        <p14:creationId xmlns:p14="http://schemas.microsoft.com/office/powerpoint/2010/main" val="30644341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BE2C7C-6CAD-4134-B490-40F902D4BFF2}"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CA958A-A430-4012-B1A5-17E1C3248B58}" type="slidenum">
              <a:rPr lang="en-US" smtClean="0"/>
              <a:t>‹#›</a:t>
            </a:fld>
            <a:endParaRPr lang="en-US"/>
          </a:p>
        </p:txBody>
      </p:sp>
    </p:spTree>
    <p:extLst>
      <p:ext uri="{BB962C8B-B14F-4D97-AF65-F5344CB8AC3E}">
        <p14:creationId xmlns:p14="http://schemas.microsoft.com/office/powerpoint/2010/main" val="990936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E2C7C-6CAD-4134-B490-40F902D4BFF2}"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CA958A-A430-4012-B1A5-17E1C3248B58}" type="slidenum">
              <a:rPr lang="en-US" smtClean="0"/>
              <a:t>‹#›</a:t>
            </a:fld>
            <a:endParaRPr lang="en-US"/>
          </a:p>
        </p:txBody>
      </p:sp>
    </p:spTree>
    <p:extLst>
      <p:ext uri="{BB962C8B-B14F-4D97-AF65-F5344CB8AC3E}">
        <p14:creationId xmlns:p14="http://schemas.microsoft.com/office/powerpoint/2010/main" val="13934729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BE2C7C-6CAD-4134-B490-40F902D4BFF2}"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CA958A-A430-4012-B1A5-17E1C3248B58}" type="slidenum">
              <a:rPr lang="en-US" smtClean="0"/>
              <a:t>‹#›</a:t>
            </a:fld>
            <a:endParaRPr lang="en-US"/>
          </a:p>
        </p:txBody>
      </p:sp>
    </p:spTree>
    <p:extLst>
      <p:ext uri="{BB962C8B-B14F-4D97-AF65-F5344CB8AC3E}">
        <p14:creationId xmlns:p14="http://schemas.microsoft.com/office/powerpoint/2010/main" val="37624410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2 Col Content">
    <p:spTree>
      <p:nvGrpSpPr>
        <p:cNvPr id="1" name=""/>
        <p:cNvGrpSpPr/>
        <p:nvPr/>
      </p:nvGrpSpPr>
      <p:grpSpPr>
        <a:xfrm>
          <a:off x="0" y="0"/>
          <a:ext cx="0" cy="0"/>
          <a:chOff x="0" y="0"/>
          <a:chExt cx="0" cy="0"/>
        </a:xfrm>
      </p:grpSpPr>
      <p:sp>
        <p:nvSpPr>
          <p:cNvPr id="11" name="Slide Number Placeholder 10"/>
          <p:cNvSpPr>
            <a:spLocks noGrp="1"/>
          </p:cNvSpPr>
          <p:nvPr>
            <p:ph type="sldNum" sz="quarter" idx="11"/>
          </p:nvPr>
        </p:nvSpPr>
        <p:spPr/>
        <p:txBody>
          <a:bodyPr/>
          <a:lstStyle/>
          <a:p>
            <a:fld id="{A3032E39-2DD7-6341-87B9-9AB98FE36691}" type="slidenum">
              <a:rPr lang="en-US" smtClean="0"/>
              <a:pPr/>
              <a:t>‹#›</a:t>
            </a:fld>
            <a:endParaRPr lang="en-US" dirty="0"/>
          </a:p>
        </p:txBody>
      </p:sp>
      <p:sp>
        <p:nvSpPr>
          <p:cNvPr id="10" name="Footer Placeholder 9"/>
          <p:cNvSpPr>
            <a:spLocks noGrp="1"/>
          </p:cNvSpPr>
          <p:nvPr>
            <p:ph type="ftr" sz="quarter" idx="10"/>
          </p:nvPr>
        </p:nvSpPr>
        <p:spPr/>
        <p:txBody>
          <a:bodyPr/>
          <a:lstStyle/>
          <a:p>
            <a:endParaRPr lang="en-US" dirty="0"/>
          </a:p>
        </p:txBody>
      </p:sp>
      <p:sp>
        <p:nvSpPr>
          <p:cNvPr id="9" name="Title 8"/>
          <p:cNvSpPr>
            <a:spLocks noGrp="1"/>
          </p:cNvSpPr>
          <p:nvPr>
            <p:ph type="title"/>
          </p:nvPr>
        </p:nvSpPr>
        <p:spPr>
          <a:xfrm>
            <a:off x="504472" y="371678"/>
            <a:ext cx="11176001" cy="266700"/>
          </a:xfrm>
        </p:spPr>
        <p:txBody>
          <a:bodyPr/>
          <a:lstStyle>
            <a:lvl1pPr>
              <a:lnSpc>
                <a:spcPts val="2000"/>
              </a:lnSpc>
              <a:spcBef>
                <a:spcPts val="0"/>
              </a:spcBef>
              <a:spcAft>
                <a:spcPts val="0"/>
              </a:spcAft>
              <a:defRPr/>
            </a:lvl1pPr>
          </a:lstStyle>
          <a:p>
            <a:r>
              <a:rPr lang="en-US"/>
              <a:t>Click to edit Master title style</a:t>
            </a:r>
            <a:endParaRPr lang="en-US" dirty="0"/>
          </a:p>
        </p:txBody>
      </p:sp>
      <p:sp>
        <p:nvSpPr>
          <p:cNvPr id="7" name="Text Placeholder 3"/>
          <p:cNvSpPr>
            <a:spLocks noGrp="1"/>
          </p:cNvSpPr>
          <p:nvPr>
            <p:ph type="body" sz="quarter" idx="13"/>
          </p:nvPr>
        </p:nvSpPr>
        <p:spPr>
          <a:xfrm>
            <a:off x="504472" y="624840"/>
            <a:ext cx="11176001" cy="266700"/>
          </a:xfrm>
        </p:spPr>
        <p:txBody>
          <a:bodyPr>
            <a:noAutofit/>
          </a:bodyPr>
          <a:lstStyle>
            <a:lvl1pPr marL="0">
              <a:lnSpc>
                <a:spcPts val="2000"/>
              </a:lnSpc>
              <a:spcBef>
                <a:spcPts val="0"/>
              </a:spcBef>
              <a:spcAft>
                <a:spcPts val="0"/>
              </a:spcAft>
              <a:buFontTx/>
              <a:buNone/>
              <a:defRPr sz="2333" cap="all">
                <a:solidFill>
                  <a:schemeClr val="tx2"/>
                </a:solidFill>
                <a:latin typeface="Effra Light"/>
              </a:defRPr>
            </a:lvl1pPr>
            <a:lvl2pPr marL="0" indent="0">
              <a:lnSpc>
                <a:spcPts val="2000"/>
              </a:lnSpc>
              <a:spcBef>
                <a:spcPts val="0"/>
              </a:spcBef>
              <a:spcAft>
                <a:spcPts val="0"/>
              </a:spcAft>
              <a:buFontTx/>
              <a:buNone/>
              <a:defRPr sz="2333" b="0" i="0" cap="all">
                <a:solidFill>
                  <a:schemeClr val="tx2"/>
                </a:solidFill>
                <a:latin typeface="Effra Light"/>
              </a:defRPr>
            </a:lvl2pPr>
            <a:lvl3pPr marL="0" indent="0">
              <a:lnSpc>
                <a:spcPts val="2000"/>
              </a:lnSpc>
              <a:spcBef>
                <a:spcPts val="0"/>
              </a:spcBef>
              <a:spcAft>
                <a:spcPts val="0"/>
              </a:spcAft>
              <a:buFontTx/>
              <a:buNone/>
              <a:defRPr sz="2333" b="0" i="0" cap="all">
                <a:solidFill>
                  <a:schemeClr val="tx2"/>
                </a:solidFill>
                <a:latin typeface="Effra Light"/>
              </a:defRPr>
            </a:lvl3pPr>
            <a:lvl4pPr marL="0" indent="0">
              <a:lnSpc>
                <a:spcPts val="2000"/>
              </a:lnSpc>
              <a:spcBef>
                <a:spcPts val="0"/>
              </a:spcBef>
              <a:spcAft>
                <a:spcPts val="0"/>
              </a:spcAft>
              <a:buFontTx/>
              <a:buNone/>
              <a:defRPr sz="2333" b="0" i="0" cap="all">
                <a:solidFill>
                  <a:schemeClr val="tx2"/>
                </a:solidFill>
                <a:latin typeface="Effra Light"/>
              </a:defRPr>
            </a:lvl4pPr>
            <a:lvl5pPr marL="0" indent="0">
              <a:lnSpc>
                <a:spcPts val="2000"/>
              </a:lnSpc>
              <a:spcBef>
                <a:spcPts val="0"/>
              </a:spcBef>
              <a:spcAft>
                <a:spcPts val="0"/>
              </a:spcAft>
              <a:buFontTx/>
              <a:buNone/>
              <a:defRPr sz="2333" b="0" i="0" cap="all">
                <a:solidFill>
                  <a:schemeClr val="tx2"/>
                </a:solidFill>
                <a:latin typeface="Effra Light"/>
              </a:defRPr>
            </a:lvl5pPr>
            <a:lvl6pPr marL="0" indent="0">
              <a:lnSpc>
                <a:spcPts val="2333"/>
              </a:lnSpc>
              <a:spcAft>
                <a:spcPts val="333"/>
              </a:spcAft>
              <a:buFontTx/>
              <a:buNone/>
              <a:defRPr sz="2333" b="0" i="0" cap="all">
                <a:latin typeface="Effra Light"/>
                <a:cs typeface="Effra Light"/>
              </a:defRPr>
            </a:lvl6pPr>
            <a:lvl7pPr marL="0" indent="0">
              <a:lnSpc>
                <a:spcPts val="2333"/>
              </a:lnSpc>
              <a:spcAft>
                <a:spcPts val="333"/>
              </a:spcAft>
              <a:buFontTx/>
              <a:buNone/>
              <a:defRPr sz="2333" b="0" i="0" cap="all">
                <a:latin typeface="Effra Light"/>
                <a:cs typeface="Effra Light"/>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p:cNvSpPr>
            <a:spLocks noGrp="1"/>
          </p:cNvSpPr>
          <p:nvPr>
            <p:ph idx="1"/>
          </p:nvPr>
        </p:nvSpPr>
        <p:spPr>
          <a:xfrm>
            <a:off x="504472" y="1330854"/>
            <a:ext cx="5589764" cy="4573323"/>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idx="12"/>
          </p:nvPr>
        </p:nvSpPr>
        <p:spPr>
          <a:xfrm>
            <a:off x="6094236" y="1330854"/>
            <a:ext cx="5586236" cy="4573323"/>
          </a:xfrm>
        </p:spPr>
        <p:txBody>
          <a:bodyPr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1479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4">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5"/>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 id="2147483755" r:id="rId51"/>
    <p:sldLayoutId id="2147483756" r:id="rId52"/>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mriquestions.com/implanted-infusion-pumps.html" TargetMode="External"/><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mailto:Vinita.Singh@emory.edu"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s://www.cancer.gov/about-cancer/treatment/side-effects/pain/pain-hp-pdq" TargetMode="External"/><Relationship Id="rId2" Type="http://schemas.openxmlformats.org/officeDocument/2006/relationships/hyperlink" Target="https://www.cdc.gov/united-states-cancer-statistics/index.html" TargetMode="External"/><Relationship Id="rId1" Type="http://schemas.openxmlformats.org/officeDocument/2006/relationships/slideLayout" Target="../slideLayouts/slideLayout8.xml"/><Relationship Id="rId4" Type="http://schemas.openxmlformats.org/officeDocument/2006/relationships/hyperlink" Target="https://www.mypcnow.org/fast-fact/blocks-of-the-sympathetic-axis-for-visceral-pain/"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mypcnow.org/fast-fact/vertebroplasty-" TargetMode="External"/><Relationship Id="rId2" Type="http://schemas.openxmlformats.org/officeDocument/2006/relationships/hyperlink" Target="https://www.mypcnow.org/fast-fact/neuroablative-interventions-for-refractory-pain/"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12937-89B1-74CC-0CAE-FA36410C79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04DFF0-84C1-7975-1C80-7535C5AE89BB}"/>
              </a:ext>
            </a:extLst>
          </p:cNvPr>
          <p:cNvSpPr>
            <a:spLocks noGrp="1"/>
          </p:cNvSpPr>
          <p:nvPr>
            <p:ph type="ctrTitle"/>
          </p:nvPr>
        </p:nvSpPr>
        <p:spPr/>
        <p:txBody>
          <a:bodyPr/>
          <a:lstStyle/>
          <a:p>
            <a:r>
              <a:rPr lang="en-US" sz="3600" dirty="0"/>
              <a:t>Interventional Pain Management in Outpatient Palliative Care</a:t>
            </a:r>
          </a:p>
        </p:txBody>
      </p:sp>
      <p:sp>
        <p:nvSpPr>
          <p:cNvPr id="4" name="Subtitle 3">
            <a:extLst>
              <a:ext uri="{FF2B5EF4-FFF2-40B4-BE49-F238E27FC236}">
                <a16:creationId xmlns:a16="http://schemas.microsoft.com/office/drawing/2014/main" id="{4DE86B43-0EE3-984E-1204-66B248207308}"/>
              </a:ext>
            </a:extLst>
          </p:cNvPr>
          <p:cNvSpPr>
            <a:spLocks noGrp="1"/>
          </p:cNvSpPr>
          <p:nvPr>
            <p:ph type="subTitle" idx="1"/>
          </p:nvPr>
        </p:nvSpPr>
        <p:spPr/>
        <p:txBody>
          <a:bodyPr/>
          <a:lstStyle/>
          <a:p>
            <a:endParaRPr lang="en-US" sz="1500" dirty="0"/>
          </a:p>
          <a:p>
            <a:r>
              <a:rPr lang="en-US" sz="1500" dirty="0"/>
              <a:t>Vinita Singh, MD, MS, FASRA</a:t>
            </a:r>
          </a:p>
          <a:p>
            <a:r>
              <a:rPr lang="en-US" sz="1500" dirty="0"/>
              <a:t>Emory Pain Division Chief, </a:t>
            </a:r>
          </a:p>
          <a:p>
            <a:r>
              <a:rPr lang="en-US" sz="1500" dirty="0"/>
              <a:t>Director of Cancer Pain,</a:t>
            </a:r>
          </a:p>
          <a:p>
            <a:r>
              <a:rPr lang="en-US" sz="1500" dirty="0"/>
              <a:t>Co-Director of Research in Pain Division,</a:t>
            </a:r>
          </a:p>
          <a:p>
            <a:r>
              <a:rPr lang="en-US" sz="1500" dirty="0"/>
              <a:t>Associate Professor,  Department of Anesthesiology,</a:t>
            </a:r>
          </a:p>
          <a:p>
            <a:r>
              <a:rPr lang="en-US" sz="1500" dirty="0"/>
              <a:t>Emory University School of Medicine</a:t>
            </a:r>
          </a:p>
          <a:p>
            <a:endParaRPr lang="en-US" sz="1500" dirty="0"/>
          </a:p>
        </p:txBody>
      </p:sp>
    </p:spTree>
    <p:extLst>
      <p:ext uri="{BB962C8B-B14F-4D97-AF65-F5344CB8AC3E}">
        <p14:creationId xmlns:p14="http://schemas.microsoft.com/office/powerpoint/2010/main" val="3264775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AE122-4197-7BAF-FBCD-6347FF359062}"/>
              </a:ext>
            </a:extLst>
          </p:cNvPr>
          <p:cNvSpPr>
            <a:spLocks noGrp="1"/>
          </p:cNvSpPr>
          <p:nvPr>
            <p:ph type="title"/>
          </p:nvPr>
        </p:nvSpPr>
        <p:spPr>
          <a:xfrm>
            <a:off x="187960" y="1716405"/>
            <a:ext cx="10515600" cy="1325563"/>
          </a:xfrm>
        </p:spPr>
        <p:txBody>
          <a:bodyPr/>
          <a:lstStyle/>
          <a:p>
            <a:r>
              <a:rPr lang="en-US">
                <a:latin typeface="Georgia"/>
              </a:rPr>
              <a:t>Pain Pathway</a:t>
            </a:r>
            <a:r>
              <a:rPr lang="en-US" baseline="30000">
                <a:latin typeface="Georgia"/>
              </a:rPr>
              <a:t>6</a:t>
            </a:r>
            <a:endParaRPr lang="en-US"/>
          </a:p>
        </p:txBody>
      </p:sp>
      <p:pic>
        <p:nvPicPr>
          <p:cNvPr id="4" name="Picture 3">
            <a:extLst>
              <a:ext uri="{FF2B5EF4-FFF2-40B4-BE49-F238E27FC236}">
                <a16:creationId xmlns:a16="http://schemas.microsoft.com/office/drawing/2014/main" id="{D45CAD03-9B33-306E-361B-54073D38CEDE}"/>
              </a:ext>
            </a:extLst>
          </p:cNvPr>
          <p:cNvPicPr>
            <a:picLocks noChangeAspect="1"/>
          </p:cNvPicPr>
          <p:nvPr/>
        </p:nvPicPr>
        <p:blipFill>
          <a:blip r:embed="rId3"/>
          <a:stretch>
            <a:fillRect/>
          </a:stretch>
        </p:blipFill>
        <p:spPr>
          <a:xfrm>
            <a:off x="3783013" y="-1270"/>
            <a:ext cx="8486775" cy="6819900"/>
          </a:xfrm>
          <a:prstGeom prst="rect">
            <a:avLst/>
          </a:prstGeom>
        </p:spPr>
      </p:pic>
      <p:sp>
        <p:nvSpPr>
          <p:cNvPr id="6" name="Title 1">
            <a:extLst>
              <a:ext uri="{FF2B5EF4-FFF2-40B4-BE49-F238E27FC236}">
                <a16:creationId xmlns:a16="http://schemas.microsoft.com/office/drawing/2014/main" id="{F549C4BA-AA7B-A545-C1E1-50D4A03E3632}"/>
              </a:ext>
            </a:extLst>
          </p:cNvPr>
          <p:cNvSpPr txBox="1">
            <a:spLocks/>
          </p:cNvSpPr>
          <p:nvPr/>
        </p:nvSpPr>
        <p:spPr>
          <a:xfrm>
            <a:off x="1678744" y="5854651"/>
            <a:ext cx="10515600" cy="1325563"/>
          </a:xfrm>
          <a:prstGeom prst="rect">
            <a:avLst/>
          </a:prstGeom>
          <a:no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sz="1400" b="0">
                <a:latin typeface="Georgia"/>
              </a:rPr>
              <a:t>Image by authors</a:t>
            </a:r>
            <a:endParaRPr lang="en-US"/>
          </a:p>
        </p:txBody>
      </p:sp>
    </p:spTree>
    <p:extLst>
      <p:ext uri="{BB962C8B-B14F-4D97-AF65-F5344CB8AC3E}">
        <p14:creationId xmlns:p14="http://schemas.microsoft.com/office/powerpoint/2010/main" val="423992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CD971-EA8B-A638-5D15-388DC409D779}"/>
              </a:ext>
            </a:extLst>
          </p:cNvPr>
          <p:cNvSpPr>
            <a:spLocks noGrp="1"/>
          </p:cNvSpPr>
          <p:nvPr>
            <p:ph type="title"/>
          </p:nvPr>
        </p:nvSpPr>
        <p:spPr/>
        <p:txBody>
          <a:bodyPr/>
          <a:lstStyle/>
          <a:p>
            <a:r>
              <a:rPr lang="en-US">
                <a:latin typeface="Georgia"/>
              </a:rPr>
              <a:t>Non-Cancer Pain: Central Phantom Limb Pain</a:t>
            </a:r>
            <a:r>
              <a:rPr lang="en-US" baseline="30000">
                <a:latin typeface="Georgia"/>
              </a:rPr>
              <a:t>7</a:t>
            </a:r>
            <a:endParaRPr lang="en-US" baseline="30000"/>
          </a:p>
        </p:txBody>
      </p:sp>
      <p:sp>
        <p:nvSpPr>
          <p:cNvPr id="4" name="Content Placeholder 1">
            <a:extLst>
              <a:ext uri="{FF2B5EF4-FFF2-40B4-BE49-F238E27FC236}">
                <a16:creationId xmlns:a16="http://schemas.microsoft.com/office/drawing/2014/main" id="{4A3C86B9-D392-5564-61BB-99D833E0DB89}"/>
              </a:ext>
            </a:extLst>
          </p:cNvPr>
          <p:cNvSpPr txBox="1">
            <a:spLocks/>
          </p:cNvSpPr>
          <p:nvPr/>
        </p:nvSpPr>
        <p:spPr>
          <a:xfrm>
            <a:off x="941294" y="1611779"/>
            <a:ext cx="10515600" cy="4351338"/>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6"/>
              </a:buClr>
            </a:pPr>
            <a:r>
              <a:rPr lang="en-US">
                <a:latin typeface="Georgia"/>
              </a:rPr>
              <a:t>Phantom limb pain = pain perceived as coming from an amputated limb</a:t>
            </a:r>
          </a:p>
          <a:p>
            <a:pPr lvl="1">
              <a:buClr>
                <a:schemeClr val="accent6"/>
              </a:buClr>
            </a:pPr>
            <a:r>
              <a:rPr lang="en-US">
                <a:latin typeface="Georgia"/>
              </a:rPr>
              <a:t>Described as burning, tingling, sharp</a:t>
            </a:r>
          </a:p>
          <a:p>
            <a:pPr lvl="1">
              <a:buClr>
                <a:schemeClr val="accent6"/>
              </a:buClr>
            </a:pPr>
            <a:endParaRPr lang="en-US" dirty="0">
              <a:latin typeface="Georgia"/>
            </a:endParaRPr>
          </a:p>
          <a:p>
            <a:pPr>
              <a:buClr>
                <a:schemeClr val="accent6"/>
              </a:buClr>
              <a:buFont typeface="Arial"/>
              <a:buChar char="•"/>
            </a:pPr>
            <a:r>
              <a:rPr lang="en-US">
                <a:latin typeface="Georgia"/>
              </a:rPr>
              <a:t>Risk factors: </a:t>
            </a:r>
          </a:p>
          <a:p>
            <a:pPr lvl="1">
              <a:buClr>
                <a:schemeClr val="accent6"/>
              </a:buClr>
            </a:pPr>
            <a:r>
              <a:rPr lang="en-US">
                <a:solidFill>
                  <a:srgbClr val="333333"/>
                </a:solidFill>
                <a:highlight>
                  <a:srgbClr val="FFFFFF"/>
                </a:highlight>
                <a:latin typeface="Georgia"/>
              </a:rPr>
              <a:t>tumor-related amputations, chronic limb pain prior to amputation, and significant pain the day of amputation</a:t>
            </a:r>
            <a:endParaRPr lang="en-US">
              <a:solidFill>
                <a:srgbClr val="000000"/>
              </a:solidFill>
              <a:latin typeface="Georgia"/>
            </a:endParaRPr>
          </a:p>
          <a:p>
            <a:pPr lvl="1">
              <a:buClr>
                <a:schemeClr val="accent6"/>
              </a:buClr>
            </a:pPr>
            <a:endParaRPr lang="en-US" dirty="0">
              <a:solidFill>
                <a:srgbClr val="333333"/>
              </a:solidFill>
              <a:highlight>
                <a:srgbClr val="FFFFFF"/>
              </a:highlight>
              <a:latin typeface="Georgia"/>
            </a:endParaRPr>
          </a:p>
          <a:p>
            <a:pPr>
              <a:buClr>
                <a:schemeClr val="accent6"/>
              </a:buClr>
              <a:buFont typeface="Arial"/>
              <a:buChar char="•"/>
            </a:pPr>
            <a:r>
              <a:rPr lang="en-US" dirty="0">
                <a:solidFill>
                  <a:srgbClr val="333333"/>
                </a:solidFill>
                <a:highlight>
                  <a:srgbClr val="FFFFFF"/>
                </a:highlight>
                <a:latin typeface="Georgia"/>
              </a:rPr>
              <a:t>Pathophysiology is not well-understood, but likely involves disruption of local peripheral nerve feedback as well as central sensitization</a:t>
            </a:r>
          </a:p>
          <a:p>
            <a:pPr marL="457200" lvl="1" indent="0">
              <a:buClr>
                <a:schemeClr val="accent6"/>
              </a:buClr>
              <a:buNone/>
            </a:pPr>
            <a:endParaRPr lang="en-US" dirty="0">
              <a:solidFill>
                <a:srgbClr val="333333"/>
              </a:solidFill>
              <a:highlight>
                <a:srgbClr val="FFFFFF"/>
              </a:highlight>
              <a:latin typeface="Georgia"/>
            </a:endParaRPr>
          </a:p>
          <a:p>
            <a:pPr>
              <a:buClr>
                <a:schemeClr val="accent6"/>
              </a:buClr>
              <a:buFont typeface="Arial"/>
              <a:buChar char="•"/>
            </a:pPr>
            <a:r>
              <a:rPr lang="en-US">
                <a:solidFill>
                  <a:srgbClr val="333333"/>
                </a:solidFill>
                <a:highlight>
                  <a:srgbClr val="FFFFFF"/>
                </a:highlight>
                <a:latin typeface="Georgia"/>
              </a:rPr>
              <a:t>Potential treatments: </a:t>
            </a:r>
            <a:endParaRPr lang="en-US" dirty="0">
              <a:solidFill>
                <a:srgbClr val="333333"/>
              </a:solidFill>
              <a:highlight>
                <a:srgbClr val="FFFFFF"/>
              </a:highlight>
              <a:latin typeface="Georgia"/>
            </a:endParaRPr>
          </a:p>
          <a:p>
            <a:pPr lvl="1">
              <a:buClr>
                <a:schemeClr val="accent6"/>
              </a:buClr>
            </a:pPr>
            <a:r>
              <a:rPr lang="en-US" dirty="0">
                <a:solidFill>
                  <a:srgbClr val="333333"/>
                </a:solidFill>
                <a:highlight>
                  <a:srgbClr val="FFFFFF"/>
                </a:highlight>
                <a:latin typeface="Georgia"/>
              </a:rPr>
              <a:t>Pharmacotherapy (e.g. neuropathic agents, opioids)</a:t>
            </a:r>
          </a:p>
          <a:p>
            <a:pPr lvl="1">
              <a:buClr>
                <a:schemeClr val="accent6"/>
              </a:buClr>
            </a:pPr>
            <a:r>
              <a:rPr lang="en-US">
                <a:solidFill>
                  <a:srgbClr val="333333"/>
                </a:solidFill>
                <a:highlight>
                  <a:srgbClr val="FFFFFF"/>
                </a:highlight>
                <a:latin typeface="Georgia"/>
              </a:rPr>
              <a:t>Non-pharmacologic therapies (biofeedback, massage, peripheral nerve blocks, mirror therapy)</a:t>
            </a:r>
            <a:endParaRPr lang="en-US" dirty="0">
              <a:solidFill>
                <a:srgbClr val="333333"/>
              </a:solidFill>
              <a:highlight>
                <a:srgbClr val="FFFFFF"/>
              </a:highlight>
              <a:latin typeface="Georgia"/>
            </a:endParaRPr>
          </a:p>
        </p:txBody>
      </p:sp>
    </p:spTree>
    <p:extLst>
      <p:ext uri="{BB962C8B-B14F-4D97-AF65-F5344CB8AC3E}">
        <p14:creationId xmlns:p14="http://schemas.microsoft.com/office/powerpoint/2010/main" val="2322988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09053-ACF5-6B5B-B2F3-16C1F68D8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9B858-98D5-4921-0042-1134A00E5FFF}"/>
              </a:ext>
            </a:extLst>
          </p:cNvPr>
          <p:cNvSpPr>
            <a:spLocks noGrp="1"/>
          </p:cNvSpPr>
          <p:nvPr>
            <p:ph type="title"/>
          </p:nvPr>
        </p:nvSpPr>
        <p:spPr>
          <a:xfrm>
            <a:off x="831850" y="1439414"/>
            <a:ext cx="8917266" cy="2091418"/>
          </a:xfrm>
        </p:spPr>
        <p:txBody>
          <a:bodyPr/>
          <a:lstStyle/>
          <a:p>
            <a:r>
              <a:rPr lang="en-US" b="0">
                <a:solidFill>
                  <a:schemeClr val="bg1"/>
                </a:solidFill>
                <a:latin typeface="Georgia"/>
                <a:ea typeface="Calibri"/>
                <a:cs typeface="Calibri"/>
              </a:rPr>
              <a:t>Evaluate various treatment options for cancer-pain and non-cancer pain in serious illness</a:t>
            </a:r>
            <a:endParaRPr lang="en-US">
              <a:solidFill>
                <a:schemeClr val="bg1"/>
              </a:solidFill>
            </a:endParaRPr>
          </a:p>
        </p:txBody>
      </p:sp>
    </p:spTree>
    <p:extLst>
      <p:ext uri="{BB962C8B-B14F-4D97-AF65-F5344CB8AC3E}">
        <p14:creationId xmlns:p14="http://schemas.microsoft.com/office/powerpoint/2010/main" val="748524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A95312-36F1-E0C2-2FBC-86C70839D273}"/>
              </a:ext>
            </a:extLst>
          </p:cNvPr>
          <p:cNvSpPr>
            <a:spLocks noGrp="1"/>
          </p:cNvSpPr>
          <p:nvPr>
            <p:ph type="title"/>
          </p:nvPr>
        </p:nvSpPr>
        <p:spPr/>
        <p:txBody>
          <a:bodyPr/>
          <a:lstStyle/>
          <a:p>
            <a:r>
              <a:rPr lang="en-US" dirty="0">
                <a:latin typeface="Georgia"/>
              </a:rPr>
              <a:t>American Society for Pain and Neuroscience: </a:t>
            </a:r>
            <a:br>
              <a:rPr lang="en-US" dirty="0">
                <a:latin typeface="Georgia"/>
              </a:rPr>
            </a:br>
            <a:r>
              <a:rPr lang="en-US" dirty="0">
                <a:latin typeface="Georgia"/>
              </a:rPr>
              <a:t>Best Practices and Guidelines for Interventional </a:t>
            </a:r>
            <a:r>
              <a:rPr lang="en-US">
                <a:latin typeface="Georgia"/>
              </a:rPr>
              <a:t>Management of Cancer-Associated Pain</a:t>
            </a:r>
            <a:r>
              <a:rPr lang="en-US" baseline="30000">
                <a:latin typeface="Georgia"/>
              </a:rPr>
              <a:t>8</a:t>
            </a:r>
            <a:endParaRPr lang="en-US" baseline="30000"/>
          </a:p>
        </p:txBody>
      </p:sp>
      <p:sp>
        <p:nvSpPr>
          <p:cNvPr id="3" name="Content Placeholder 2"/>
          <p:cNvSpPr>
            <a:spLocks noGrp="1"/>
          </p:cNvSpPr>
          <p:nvPr>
            <p:ph idx="4294967295"/>
          </p:nvPr>
        </p:nvSpPr>
        <p:spPr>
          <a:xfrm>
            <a:off x="600635" y="1716088"/>
            <a:ext cx="10531475" cy="4474041"/>
          </a:xfrm>
        </p:spPr>
        <p:txBody>
          <a:bodyPr vert="horz" lIns="91440" tIns="45720" rIns="91440" bIns="45720" rtlCol="0" anchor="t">
            <a:normAutofit fontScale="92500"/>
          </a:bodyPr>
          <a:lstStyle/>
          <a:p>
            <a:endParaRPr lang="en-US" sz="2400">
              <a:latin typeface="Georgia"/>
            </a:endParaRPr>
          </a:p>
          <a:p>
            <a:r>
              <a:rPr lang="en-US" sz="2400" dirty="0">
                <a:latin typeface="Georgia"/>
              </a:rPr>
              <a:t>Excellent literature review and statements on current state of evidence</a:t>
            </a:r>
            <a:endParaRPr lang="en-US" sz="2400" dirty="0">
              <a:latin typeface="Georgia"/>
              <a:ea typeface="Calibri"/>
              <a:cs typeface="Calibri"/>
            </a:endParaRPr>
          </a:p>
          <a:p>
            <a:pPr lvl="1"/>
            <a:r>
              <a:rPr lang="en-US" sz="2000" dirty="0">
                <a:latin typeface="Georgia"/>
              </a:rPr>
              <a:t>Opioids</a:t>
            </a:r>
            <a:endParaRPr lang="en-US" sz="2000" dirty="0">
              <a:latin typeface="Georgia"/>
              <a:ea typeface="Calibri"/>
              <a:cs typeface="Calibri"/>
            </a:endParaRPr>
          </a:p>
          <a:p>
            <a:pPr lvl="2"/>
            <a:r>
              <a:rPr lang="en-US" sz="2000" dirty="0">
                <a:latin typeface="Georgia"/>
              </a:rPr>
              <a:t>Methadone</a:t>
            </a:r>
            <a:endParaRPr lang="en-US" sz="2000" dirty="0">
              <a:latin typeface="Georgia"/>
              <a:ea typeface="Calibri"/>
              <a:cs typeface="Calibri"/>
            </a:endParaRPr>
          </a:p>
          <a:p>
            <a:pPr lvl="1"/>
            <a:r>
              <a:rPr lang="en-US" sz="2000" dirty="0">
                <a:latin typeface="Georgia"/>
              </a:rPr>
              <a:t>Ketamine</a:t>
            </a:r>
            <a:endParaRPr lang="en-US" sz="2000" dirty="0">
              <a:latin typeface="Georgia"/>
              <a:ea typeface="Calibri"/>
              <a:cs typeface="Calibri"/>
            </a:endParaRPr>
          </a:p>
          <a:p>
            <a:pPr lvl="1"/>
            <a:r>
              <a:rPr lang="en-US" sz="2000" dirty="0">
                <a:latin typeface="Georgia"/>
              </a:rPr>
              <a:t>Radiation therapy</a:t>
            </a:r>
            <a:endParaRPr lang="en-US" sz="2000" dirty="0">
              <a:latin typeface="Georgia"/>
              <a:ea typeface="Calibri"/>
              <a:cs typeface="Calibri"/>
            </a:endParaRPr>
          </a:p>
          <a:p>
            <a:pPr lvl="1"/>
            <a:r>
              <a:rPr lang="en-US" sz="2000" dirty="0">
                <a:latin typeface="Georgia"/>
              </a:rPr>
              <a:t>Blocks and neurolysis</a:t>
            </a:r>
            <a:endParaRPr lang="en-US" sz="2000" dirty="0">
              <a:latin typeface="Georgia"/>
              <a:ea typeface="Calibri"/>
              <a:cs typeface="Calibri"/>
            </a:endParaRPr>
          </a:p>
          <a:p>
            <a:pPr lvl="1"/>
            <a:r>
              <a:rPr lang="en-US" sz="2000" dirty="0">
                <a:latin typeface="Georgia"/>
              </a:rPr>
              <a:t>Targeted drug delivery/intrathecal pump</a:t>
            </a:r>
            <a:endParaRPr lang="en-US" sz="2000" dirty="0">
              <a:latin typeface="Georgia"/>
              <a:ea typeface="Calibri"/>
              <a:cs typeface="Calibri"/>
            </a:endParaRPr>
          </a:p>
          <a:p>
            <a:pPr lvl="1"/>
            <a:r>
              <a:rPr lang="en-US" sz="2000" dirty="0">
                <a:latin typeface="Georgia"/>
              </a:rPr>
              <a:t>Spinal Cord Stimulation</a:t>
            </a:r>
            <a:endParaRPr lang="en-US" sz="2000" dirty="0">
              <a:latin typeface="Georgia"/>
              <a:ea typeface="Calibri"/>
              <a:cs typeface="Calibri"/>
            </a:endParaRPr>
          </a:p>
          <a:p>
            <a:pPr lvl="1"/>
            <a:r>
              <a:rPr lang="en-US" sz="2000" dirty="0">
                <a:latin typeface="Georgia"/>
              </a:rPr>
              <a:t>Vertebral augmentation and radiofrequency ablation</a:t>
            </a:r>
            <a:endParaRPr lang="en-US" sz="2000" dirty="0">
              <a:latin typeface="Georgia"/>
              <a:ea typeface="Calibri"/>
              <a:cs typeface="Calibri"/>
            </a:endParaRPr>
          </a:p>
          <a:p>
            <a:pPr lvl="1"/>
            <a:r>
              <a:rPr lang="en-US" sz="2000" dirty="0">
                <a:latin typeface="Georgia"/>
              </a:rPr>
              <a:t>Radiofrequency lesioning and nerve block</a:t>
            </a:r>
            <a:endParaRPr lang="en-US" sz="2000" dirty="0">
              <a:latin typeface="Georgia"/>
              <a:ea typeface="Calibri"/>
              <a:cs typeface="Calibri"/>
            </a:endParaRPr>
          </a:p>
          <a:p>
            <a:pPr lvl="1"/>
            <a:r>
              <a:rPr lang="en-US" sz="2000" dirty="0">
                <a:latin typeface="Georgia"/>
              </a:rPr>
              <a:t>Surgical procedures  </a:t>
            </a:r>
            <a:endParaRPr lang="en-US" sz="2000" dirty="0">
              <a:latin typeface="Georgia"/>
              <a:ea typeface="Calibri"/>
              <a:cs typeface="Calibri"/>
            </a:endParaRPr>
          </a:p>
        </p:txBody>
      </p:sp>
    </p:spTree>
    <p:extLst>
      <p:ext uri="{BB962C8B-B14F-4D97-AF65-F5344CB8AC3E}">
        <p14:creationId xmlns:p14="http://schemas.microsoft.com/office/powerpoint/2010/main" val="3698008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5A30D-B7A6-93B8-B716-F42D3DAE9F51}"/>
              </a:ext>
            </a:extLst>
          </p:cNvPr>
          <p:cNvSpPr>
            <a:spLocks noGrp="1"/>
          </p:cNvSpPr>
          <p:nvPr>
            <p:ph type="title"/>
          </p:nvPr>
        </p:nvSpPr>
        <p:spPr/>
        <p:txBody>
          <a:bodyPr>
            <a:normAutofit/>
          </a:bodyPr>
          <a:lstStyle/>
          <a:p>
            <a:r>
              <a:rPr lang="en-US">
                <a:solidFill>
                  <a:srgbClr val="FFFFFF"/>
                </a:solidFill>
                <a:latin typeface="Georgia"/>
              </a:rPr>
              <a:t>Opioids for Can9cer Pain</a:t>
            </a:r>
          </a:p>
        </p:txBody>
      </p:sp>
      <p:sp>
        <p:nvSpPr>
          <p:cNvPr id="3" name="Content Placeholder 2">
            <a:extLst>
              <a:ext uri="{FF2B5EF4-FFF2-40B4-BE49-F238E27FC236}">
                <a16:creationId xmlns:a16="http://schemas.microsoft.com/office/drawing/2014/main" id="{9EABA743-C349-B283-1141-1268D7A45A14}"/>
              </a:ext>
            </a:extLst>
          </p:cNvPr>
          <p:cNvSpPr>
            <a:spLocks noGrp="1"/>
          </p:cNvSpPr>
          <p:nvPr>
            <p:ph idx="4294967295"/>
          </p:nvPr>
        </p:nvSpPr>
        <p:spPr>
          <a:xfrm>
            <a:off x="836987" y="1273455"/>
            <a:ext cx="10664730" cy="5584825"/>
          </a:xfrm>
        </p:spPr>
        <p:txBody>
          <a:bodyPr anchor="ctr">
            <a:normAutofit/>
          </a:bodyPr>
          <a:lstStyle/>
          <a:p>
            <a:r>
              <a:rPr lang="en-US" b="1" dirty="0">
                <a:latin typeface="Georgia"/>
                <a:ea typeface="+mn-lt"/>
                <a:cs typeface="+mn-lt"/>
              </a:rPr>
              <a:t>95% (19/20)</a:t>
            </a:r>
            <a:r>
              <a:rPr lang="en-US" dirty="0">
                <a:latin typeface="Georgia"/>
                <a:ea typeface="+mn-lt"/>
                <a:cs typeface="+mn-lt"/>
              </a:rPr>
              <a:t> achieve meaningful pain reduction within </a:t>
            </a:r>
            <a:r>
              <a:rPr lang="en-US" b="1" dirty="0">
                <a:latin typeface="Georgia"/>
                <a:ea typeface="+mn-lt"/>
                <a:cs typeface="+mn-lt"/>
              </a:rPr>
              <a:t>14 days</a:t>
            </a:r>
          </a:p>
          <a:p>
            <a:endParaRPr lang="en-US" b="1" dirty="0">
              <a:latin typeface="Georgia"/>
              <a:ea typeface="+mn-lt"/>
              <a:cs typeface="+mn-lt"/>
            </a:endParaRPr>
          </a:p>
          <a:p>
            <a:r>
              <a:rPr lang="en-US" b="1" dirty="0">
                <a:latin typeface="Georgia"/>
                <a:ea typeface="+mn-lt"/>
                <a:cs typeface="+mn-lt"/>
              </a:rPr>
              <a:t>Most patients experience adverse effects</a:t>
            </a:r>
            <a:endParaRPr lang="en-US">
              <a:latin typeface="Georgia"/>
            </a:endParaRPr>
          </a:p>
          <a:p>
            <a:endParaRPr lang="en-US" b="1" dirty="0">
              <a:latin typeface="Georgia"/>
              <a:ea typeface="+mn-lt"/>
              <a:cs typeface="+mn-lt"/>
            </a:endParaRPr>
          </a:p>
          <a:p>
            <a:r>
              <a:rPr lang="en-US" b="1" dirty="0">
                <a:latin typeface="Georgia"/>
                <a:ea typeface="+mn-lt"/>
                <a:cs typeface="+mn-lt"/>
              </a:rPr>
              <a:t>10–20%</a:t>
            </a:r>
            <a:r>
              <a:rPr lang="en-US" dirty="0">
                <a:latin typeface="Georgia"/>
                <a:ea typeface="+mn-lt"/>
                <a:cs typeface="+mn-lt"/>
              </a:rPr>
              <a:t> require a </a:t>
            </a:r>
            <a:r>
              <a:rPr lang="en-US" b="1" dirty="0">
                <a:latin typeface="Georgia"/>
                <a:ea typeface="+mn-lt"/>
                <a:cs typeface="+mn-lt"/>
              </a:rPr>
              <a:t>change in therapy</a:t>
            </a:r>
            <a:r>
              <a:rPr lang="en-US" dirty="0">
                <a:latin typeface="Georgia"/>
                <a:ea typeface="+mn-lt"/>
                <a:cs typeface="+mn-lt"/>
              </a:rPr>
              <a:t> due to intolerable side effects</a:t>
            </a:r>
            <a:endParaRPr lang="en-US">
              <a:latin typeface="Georgia"/>
            </a:endParaRPr>
          </a:p>
          <a:p>
            <a:endParaRPr lang="en-US" dirty="0">
              <a:latin typeface="Georgia"/>
              <a:ea typeface="Calibri"/>
              <a:cs typeface="Calibri"/>
            </a:endParaRPr>
          </a:p>
        </p:txBody>
      </p:sp>
      <p:sp>
        <p:nvSpPr>
          <p:cNvPr id="6" name="Title 1">
            <a:extLst>
              <a:ext uri="{FF2B5EF4-FFF2-40B4-BE49-F238E27FC236}">
                <a16:creationId xmlns:a16="http://schemas.microsoft.com/office/drawing/2014/main" id="{01C1B627-920F-D9AB-A581-F481DA766C01}"/>
              </a:ext>
            </a:extLst>
          </p:cNvPr>
          <p:cNvSpPr txBox="1">
            <a:spLocks/>
          </p:cNvSpPr>
          <p:nvPr/>
        </p:nvSpPr>
        <p:spPr>
          <a:xfrm>
            <a:off x="990600" y="517525"/>
            <a:ext cx="10515600" cy="1325563"/>
          </a:xfrm>
          <a:prstGeom prst="rect">
            <a:avLst/>
          </a:prstGeom>
          <a:noFill/>
          <a:ln>
            <a:noFill/>
          </a:ln>
        </p:spPr>
        <p:txBody>
          <a:bodyPr spcFirstLastPara="1" vert="horz" wrap="square" lIns="91425" tIns="45700" rIns="91425" bIns="45700" rtlCol="0" anchor="ctr" anchorCtr="0">
            <a:norm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sz="5400">
                <a:latin typeface="Georgia"/>
              </a:rPr>
              <a:t>Opioids</a:t>
            </a:r>
            <a:r>
              <a:rPr lang="en-US" sz="5400" baseline="30000">
                <a:latin typeface="Georgia"/>
              </a:rPr>
              <a:t>9</a:t>
            </a:r>
            <a:endParaRPr lang="en-US" sz="5400" dirty="0">
              <a:latin typeface="Georgia"/>
            </a:endParaRPr>
          </a:p>
        </p:txBody>
      </p:sp>
    </p:spTree>
    <p:extLst>
      <p:ext uri="{BB962C8B-B14F-4D97-AF65-F5344CB8AC3E}">
        <p14:creationId xmlns:p14="http://schemas.microsoft.com/office/powerpoint/2010/main" val="4002375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9431B-AEAE-1C87-B3D7-6E82AF621F01}"/>
              </a:ext>
            </a:extLst>
          </p:cNvPr>
          <p:cNvSpPr>
            <a:spLocks noGrp="1"/>
          </p:cNvSpPr>
          <p:nvPr>
            <p:ph type="title"/>
          </p:nvPr>
        </p:nvSpPr>
        <p:spPr>
          <a:xfrm>
            <a:off x="748553" y="3009713"/>
            <a:ext cx="10515600" cy="1325563"/>
          </a:xfrm>
        </p:spPr>
        <p:txBody>
          <a:bodyPr/>
          <a:lstStyle/>
          <a:p>
            <a:r>
              <a:rPr lang="en-US">
                <a:latin typeface="Georgia"/>
              </a:rPr>
              <a:t>Non-pharmacologic management, opioids, and non-opioid adjuvants: </a:t>
            </a:r>
            <a:br>
              <a:rPr lang="en-US" dirty="0">
                <a:latin typeface="Georgia"/>
              </a:rPr>
            </a:br>
            <a:br>
              <a:rPr lang="en-US" dirty="0">
                <a:latin typeface="Georgia"/>
              </a:rPr>
            </a:br>
            <a:r>
              <a:rPr lang="en-US">
                <a:latin typeface="Georgia"/>
              </a:rPr>
              <a:t>Other lectures in your outpatient curriculum will </a:t>
            </a:r>
            <a:r>
              <a:rPr lang="en-US" dirty="0">
                <a:latin typeface="Georgia"/>
              </a:rPr>
              <a:t>cover in detail!</a:t>
            </a:r>
            <a:endParaRPr lang="en-US" dirty="0"/>
          </a:p>
        </p:txBody>
      </p:sp>
    </p:spTree>
    <p:extLst>
      <p:ext uri="{BB962C8B-B14F-4D97-AF65-F5344CB8AC3E}">
        <p14:creationId xmlns:p14="http://schemas.microsoft.com/office/powerpoint/2010/main" val="240492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9A14-4386-00FD-F2ED-705E14F96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D2B41-181A-396C-4336-DC9DF54BE558}"/>
              </a:ext>
            </a:extLst>
          </p:cNvPr>
          <p:cNvSpPr>
            <a:spLocks noGrp="1"/>
          </p:cNvSpPr>
          <p:nvPr>
            <p:ph type="title"/>
          </p:nvPr>
        </p:nvSpPr>
        <p:spPr/>
        <p:txBody>
          <a:bodyPr/>
          <a:lstStyle/>
          <a:p>
            <a:r>
              <a:rPr lang="en-US" b="0">
                <a:solidFill>
                  <a:schemeClr val="bg1"/>
                </a:solidFill>
                <a:latin typeface="Georgia"/>
              </a:rPr>
              <a:t>Evaluate interventional options for cancer-pain and non-cancer pain in serious illness</a:t>
            </a:r>
            <a:endParaRPr lang="en-US">
              <a:solidFill>
                <a:schemeClr val="bg1"/>
              </a:solidFill>
            </a:endParaRPr>
          </a:p>
        </p:txBody>
      </p:sp>
    </p:spTree>
    <p:extLst>
      <p:ext uri="{BB962C8B-B14F-4D97-AF65-F5344CB8AC3E}">
        <p14:creationId xmlns:p14="http://schemas.microsoft.com/office/powerpoint/2010/main" val="442414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Patents, general considerations - Alden &amp; Co"/>
          <p:cNvSpPr>
            <a:spLocks noChangeAspect="1" noChangeArrowheads="1"/>
          </p:cNvSpPr>
          <p:nvPr/>
        </p:nvSpPr>
        <p:spPr bwMode="auto">
          <a:xfrm>
            <a:off x="-11697215" y="-3062766"/>
            <a:ext cx="51167" cy="511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AutoShape 4" descr="Five Things to Consider Before Starting a New Career - Bloomberg"/>
          <p:cNvSpPr>
            <a:spLocks noChangeAspect="1" noChangeArrowheads="1"/>
          </p:cNvSpPr>
          <p:nvPr/>
        </p:nvSpPr>
        <p:spPr bwMode="auto">
          <a:xfrm>
            <a:off x="-11544815" y="-2910366"/>
            <a:ext cx="51167" cy="511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 name="Title 3"/>
          <p:cNvSpPr>
            <a:spLocks noGrp="1"/>
          </p:cNvSpPr>
          <p:nvPr>
            <p:ph type="title"/>
          </p:nvPr>
        </p:nvSpPr>
        <p:spPr/>
        <p:txBody>
          <a:bodyPr>
            <a:noAutofit/>
          </a:bodyPr>
          <a:lstStyle/>
          <a:p>
            <a:r>
              <a:rPr lang="en-US" sz="3600" dirty="0">
                <a:latin typeface="Rockwell Condensed"/>
              </a:rPr>
              <a:t>NCCN Guidelines Adult Cancer Pain 2020: General </a:t>
            </a:r>
            <a:r>
              <a:rPr lang="en-US" sz="3600">
                <a:latin typeface="Rockwell Condensed"/>
              </a:rPr>
              <a:t>Considerations for interventions</a:t>
            </a:r>
            <a:r>
              <a:rPr lang="en-US" sz="3600" baseline="30000">
                <a:latin typeface="Rockwell Condensed"/>
              </a:rPr>
              <a:t>10</a:t>
            </a:r>
            <a:endParaRPr lang="en-US" sz="3600" baseline="30000" dirty="0">
              <a:latin typeface="Rockwell Condensed"/>
            </a:endParaRPr>
          </a:p>
        </p:txBody>
      </p:sp>
      <p:sp>
        <p:nvSpPr>
          <p:cNvPr id="2" name="Content Placeholder 1"/>
          <p:cNvSpPr>
            <a:spLocks noGrp="1"/>
          </p:cNvSpPr>
          <p:nvPr>
            <p:ph idx="4294967295"/>
          </p:nvPr>
        </p:nvSpPr>
        <p:spPr>
          <a:xfrm>
            <a:off x="833718" y="1714220"/>
            <a:ext cx="9836150" cy="4525962"/>
          </a:xfrm>
        </p:spPr>
        <p:txBody>
          <a:bodyPr vert="horz" lIns="91440" tIns="45720" rIns="91440" bIns="45720" rtlCol="0" anchor="t">
            <a:normAutofit fontScale="92500" lnSpcReduction="10000"/>
          </a:bodyPr>
          <a:lstStyle/>
          <a:p>
            <a:r>
              <a:rPr lang="en-US"/>
              <a:t>Patient prognosis is important to consider when choosing the type of intervention</a:t>
            </a:r>
          </a:p>
          <a:p>
            <a:r>
              <a:rPr lang="en-US"/>
              <a:t>Financial considerations</a:t>
            </a:r>
          </a:p>
          <a:p>
            <a:r>
              <a:rPr lang="en-US"/>
              <a:t>Other factors</a:t>
            </a:r>
          </a:p>
          <a:p>
            <a:pPr lvl="1"/>
            <a:r>
              <a:rPr lang="en-US"/>
              <a:t>Infection</a:t>
            </a:r>
            <a:endParaRPr lang="en-US" dirty="0"/>
          </a:p>
          <a:p>
            <a:pPr lvl="1"/>
            <a:r>
              <a:rPr lang="en-US"/>
              <a:t>Coagulopathy</a:t>
            </a:r>
          </a:p>
          <a:p>
            <a:pPr lvl="1"/>
            <a:r>
              <a:rPr lang="en-US"/>
              <a:t>Distorted anatomy</a:t>
            </a:r>
          </a:p>
          <a:p>
            <a:pPr lvl="1"/>
            <a:r>
              <a:rPr lang="en-US"/>
              <a:t>Patient unwillingness</a:t>
            </a:r>
          </a:p>
          <a:p>
            <a:pPr lvl="1"/>
            <a:r>
              <a:rPr lang="en-US"/>
              <a:t>Medications that increase risk of wound healing or bleeding (e.g., </a:t>
            </a:r>
            <a:r>
              <a:rPr lang="en-US" err="1"/>
              <a:t>antiangiogenesis</a:t>
            </a:r>
            <a:r>
              <a:rPr lang="en-US"/>
              <a:t> agents such as bevacizumab)</a:t>
            </a:r>
          </a:p>
          <a:p>
            <a:pPr lvl="1"/>
            <a:r>
              <a:rPr lang="en-US" dirty="0"/>
              <a:t>Technical expertise availability</a:t>
            </a:r>
          </a:p>
        </p:txBody>
      </p:sp>
    </p:spTree>
    <p:extLst>
      <p:ext uri="{BB962C8B-B14F-4D97-AF65-F5344CB8AC3E}">
        <p14:creationId xmlns:p14="http://schemas.microsoft.com/office/powerpoint/2010/main" val="3772776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43031"/>
            <a:ext cx="11023600" cy="1325563"/>
          </a:xfrm>
        </p:spPr>
        <p:txBody>
          <a:bodyPr>
            <a:noAutofit/>
          </a:bodyPr>
          <a:lstStyle/>
          <a:p>
            <a:r>
              <a:rPr lang="en-US" sz="4000" dirty="0">
                <a:solidFill>
                  <a:srgbClr val="000000"/>
                </a:solidFill>
                <a:latin typeface="Rockwell Condensed"/>
              </a:rPr>
              <a:t>NCCN Guidelines Adult Cancer Pain: </a:t>
            </a:r>
            <a:br>
              <a:rPr lang="en-US" sz="4000" dirty="0">
                <a:latin typeface="Rockwell Condensed" panose="02060603050405020104" pitchFamily="18" charset="0"/>
              </a:rPr>
            </a:br>
            <a:r>
              <a:rPr lang="en-US" sz="4000" dirty="0">
                <a:solidFill>
                  <a:srgbClr val="000000"/>
                </a:solidFill>
                <a:latin typeface="Rockwell Condensed"/>
              </a:rPr>
              <a:t>Major Indications for Interventional </a:t>
            </a:r>
            <a:r>
              <a:rPr lang="en-US" sz="4000">
                <a:solidFill>
                  <a:srgbClr val="000000"/>
                </a:solidFill>
                <a:latin typeface="Rockwell Condensed"/>
              </a:rPr>
              <a:t>Consultation</a:t>
            </a:r>
            <a:r>
              <a:rPr lang="en-US" sz="4000" baseline="30000">
                <a:solidFill>
                  <a:srgbClr val="000000"/>
                </a:solidFill>
                <a:latin typeface="Rockwell Condensed"/>
              </a:rPr>
              <a:t>10</a:t>
            </a:r>
            <a:br>
              <a:rPr lang="en-US" sz="4000" dirty="0"/>
            </a:br>
            <a:endParaRPr lang="en-US" sz="4000">
              <a:solidFill>
                <a:srgbClr val="000000"/>
              </a:solidFill>
            </a:endParaRPr>
          </a:p>
        </p:txBody>
      </p:sp>
      <p:sp>
        <p:nvSpPr>
          <p:cNvPr id="2" name="Content Placeholder 1"/>
          <p:cNvSpPr>
            <a:spLocks noGrp="1"/>
          </p:cNvSpPr>
          <p:nvPr>
            <p:ph idx="4294967295"/>
          </p:nvPr>
        </p:nvSpPr>
        <p:spPr>
          <a:xfrm>
            <a:off x="0" y="1825625"/>
            <a:ext cx="11333163" cy="4351338"/>
          </a:xfrm>
        </p:spPr>
        <p:txBody>
          <a:bodyPr vert="horz" lIns="91440" tIns="45720" rIns="91440" bIns="45720" rtlCol="0" anchor="t">
            <a:normAutofit lnSpcReduction="10000"/>
          </a:bodyPr>
          <a:lstStyle/>
          <a:p>
            <a:endParaRPr lang="en-US" sz="2400">
              <a:solidFill>
                <a:srgbClr val="00B050"/>
              </a:solidFill>
            </a:endParaRPr>
          </a:p>
          <a:p>
            <a:pPr lvl="1"/>
            <a:r>
              <a:rPr lang="en-US" sz="2800" b="1" dirty="0">
                <a:solidFill>
                  <a:srgbClr val="00B050"/>
                </a:solidFill>
              </a:rPr>
              <a:t>Pain likely to be relieved with nerve block  </a:t>
            </a:r>
            <a:r>
              <a:rPr lang="en-US" sz="2800" dirty="0"/>
              <a:t>(pancreas/upper abdomen with celiac plexus block, lower abdomen with superior hypogastric plexus block, intercostal nerve, peripheral/plexus nerve)</a:t>
            </a:r>
            <a:endParaRPr lang="en-US" sz="2800">
              <a:ea typeface="Calibri"/>
              <a:cs typeface="Calibri"/>
            </a:endParaRPr>
          </a:p>
          <a:p>
            <a:pPr lvl="1"/>
            <a:endParaRPr lang="en-US" sz="2800" dirty="0">
              <a:solidFill>
                <a:srgbClr val="00B050"/>
              </a:solidFill>
              <a:ea typeface="Calibri"/>
              <a:cs typeface="Calibri"/>
            </a:endParaRPr>
          </a:p>
          <a:p>
            <a:pPr lvl="1"/>
            <a:r>
              <a:rPr lang="en-US" sz="2800" b="1" dirty="0">
                <a:solidFill>
                  <a:srgbClr val="00B050"/>
                </a:solidFill>
              </a:rPr>
              <a:t>Failure to achieve adequate analgesia and/or the presence of intolerable adverse effects </a:t>
            </a:r>
            <a:r>
              <a:rPr lang="en-US" sz="2800" dirty="0"/>
              <a:t>(may be handled with intraspinal agents, blocks, spinal cord stimulation, or destructive neurosurgical procedures)</a:t>
            </a:r>
            <a:endParaRPr lang="en-US" sz="2800" dirty="0">
              <a:ea typeface="Calibri"/>
              <a:cs typeface="Calibri"/>
            </a:endParaRPr>
          </a:p>
        </p:txBody>
      </p:sp>
      <p:sp>
        <p:nvSpPr>
          <p:cNvPr id="3" name="Footer Placeholder 2"/>
          <p:cNvSpPr>
            <a:spLocks noGrp="1"/>
          </p:cNvSpPr>
          <p:nvPr>
            <p:ph type="ftr" sz="quarter" idx="4294967295"/>
          </p:nvPr>
        </p:nvSpPr>
        <p:spPr>
          <a:xfrm>
            <a:off x="5937250" y="5813425"/>
            <a:ext cx="6254750" cy="244475"/>
          </a:xfrm>
        </p:spPr>
        <p:txBody>
          <a:bodyPr/>
          <a:lstStyle/>
          <a:p>
            <a:pPr marL="171450" indent="-171450" algn="l">
              <a:buFont typeface="Arial" panose="020B0604020202020204" pitchFamily="34" charset="0"/>
              <a:buChar char="•"/>
            </a:pPr>
            <a:r>
              <a:rPr lang="en-US" sz="900" dirty="0">
                <a:solidFill>
                  <a:prstClr val="black"/>
                </a:solidFill>
              </a:rPr>
              <a:t> National </a:t>
            </a:r>
            <a:r>
              <a:rPr lang="en-US" sz="900" dirty="0" err="1">
                <a:solidFill>
                  <a:prstClr val="black"/>
                </a:solidFill>
              </a:rPr>
              <a:t>Comphrehensive</a:t>
            </a:r>
            <a:r>
              <a:rPr lang="en-US" sz="900" dirty="0">
                <a:solidFill>
                  <a:prstClr val="black"/>
                </a:solidFill>
              </a:rPr>
              <a:t> Cancer Network- Clinical Practice Guideline in Oncology- Adult Cancer Pain, Version 4. 2024</a:t>
            </a:r>
          </a:p>
        </p:txBody>
      </p:sp>
    </p:spTree>
    <p:extLst>
      <p:ext uri="{BB962C8B-B14F-4D97-AF65-F5344CB8AC3E}">
        <p14:creationId xmlns:p14="http://schemas.microsoft.com/office/powerpoint/2010/main" val="774969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000" dirty="0">
                <a:latin typeface="Rockwell Condensed"/>
              </a:rPr>
              <a:t>NCCN Guidelines Adult Cancer Pain 2020: </a:t>
            </a:r>
            <a:r>
              <a:rPr lang="en-US" sz="4000">
                <a:latin typeface="Rockwell Condensed"/>
              </a:rPr>
              <a:t>Commonly Used Interventional Procedures</a:t>
            </a:r>
            <a:r>
              <a:rPr lang="en-US" sz="4000" baseline="30000">
                <a:latin typeface="Rockwell Condensed"/>
              </a:rPr>
              <a:t>10</a:t>
            </a:r>
            <a:endParaRPr lang="en-US" sz="4000" baseline="30000" dirty="0">
              <a:latin typeface="Rockwell Condensed"/>
            </a:endParaRPr>
          </a:p>
        </p:txBody>
      </p:sp>
      <p:graphicFrame>
        <p:nvGraphicFramePr>
          <p:cNvPr id="9" name="Content Placeholder 8"/>
          <p:cNvGraphicFramePr>
            <a:graphicFrameLocks noGrp="1"/>
          </p:cNvGraphicFramePr>
          <p:nvPr>
            <p:ph idx="4294967295"/>
            <p:extLst>
              <p:ext uri="{D42A27DB-BD31-4B8C-83A1-F6EECF244321}">
                <p14:modId xmlns:p14="http://schemas.microsoft.com/office/powerpoint/2010/main" val="2020552633"/>
              </p:ext>
            </p:extLst>
          </p:nvPr>
        </p:nvGraphicFramePr>
        <p:xfrm>
          <a:off x="1165412" y="1696291"/>
          <a:ext cx="9144000" cy="4543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2871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5C926-102F-D8E9-8D9B-F6F89CFD351F}"/>
              </a:ext>
            </a:extLst>
          </p:cNvPr>
          <p:cNvSpPr>
            <a:spLocks noGrp="1"/>
          </p:cNvSpPr>
          <p:nvPr>
            <p:ph type="title"/>
          </p:nvPr>
        </p:nvSpPr>
        <p:spPr/>
        <p:txBody>
          <a:bodyPr/>
          <a:lstStyle/>
          <a:p>
            <a:r>
              <a:rPr lang="en-US" dirty="0"/>
              <a:t>No Relevant Disclosures</a:t>
            </a:r>
          </a:p>
        </p:txBody>
      </p:sp>
    </p:spTree>
    <p:extLst>
      <p:ext uri="{BB962C8B-B14F-4D97-AF65-F5344CB8AC3E}">
        <p14:creationId xmlns:p14="http://schemas.microsoft.com/office/powerpoint/2010/main" val="258438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5EB00-E022-ADD5-BAD7-29FF5AA17B75}"/>
              </a:ext>
            </a:extLst>
          </p:cNvPr>
          <p:cNvSpPr>
            <a:spLocks noGrp="1"/>
          </p:cNvSpPr>
          <p:nvPr>
            <p:ph type="title"/>
          </p:nvPr>
        </p:nvSpPr>
        <p:spPr/>
        <p:txBody>
          <a:bodyPr/>
          <a:lstStyle/>
          <a:p>
            <a:r>
              <a:rPr lang="en-US">
                <a:latin typeface="Georgia"/>
              </a:rPr>
              <a:t>Regional Infusions </a:t>
            </a:r>
            <a:endParaRPr lang="en-US"/>
          </a:p>
        </p:txBody>
      </p:sp>
      <p:sp>
        <p:nvSpPr>
          <p:cNvPr id="3" name="Text Placeholder 2">
            <a:extLst>
              <a:ext uri="{FF2B5EF4-FFF2-40B4-BE49-F238E27FC236}">
                <a16:creationId xmlns:a16="http://schemas.microsoft.com/office/drawing/2014/main" id="{D12953A9-404C-873E-2287-353AA98C4DD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80975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7662" y="218587"/>
            <a:ext cx="10515600" cy="1325563"/>
          </a:xfrm>
        </p:spPr>
        <p:txBody>
          <a:bodyPr>
            <a:normAutofit/>
          </a:bodyPr>
          <a:lstStyle/>
          <a:p>
            <a:r>
              <a:rPr lang="en-US" b="1">
                <a:solidFill>
                  <a:srgbClr val="000000"/>
                </a:solidFill>
                <a:latin typeface="Georgia"/>
              </a:rPr>
              <a:t>Regional </a:t>
            </a:r>
            <a:r>
              <a:rPr lang="en-US">
                <a:solidFill>
                  <a:srgbClr val="000000"/>
                </a:solidFill>
                <a:latin typeface="Georgia"/>
              </a:rPr>
              <a:t>infusions</a:t>
            </a:r>
            <a:r>
              <a:rPr lang="en-US" baseline="30000">
                <a:solidFill>
                  <a:srgbClr val="000000"/>
                </a:solidFill>
                <a:latin typeface="Georgia"/>
              </a:rPr>
              <a:t>10</a:t>
            </a:r>
            <a:endParaRPr lang="en-US" b="1" baseline="30000" dirty="0">
              <a:solidFill>
                <a:srgbClr val="000000"/>
              </a:solidFill>
            </a:endParaRPr>
          </a:p>
        </p:txBody>
      </p:sp>
      <p:sp>
        <p:nvSpPr>
          <p:cNvPr id="2" name="Content Placeholder 1"/>
          <p:cNvSpPr>
            <a:spLocks noGrp="1"/>
          </p:cNvSpPr>
          <p:nvPr>
            <p:ph idx="4294967295"/>
          </p:nvPr>
        </p:nvSpPr>
        <p:spPr>
          <a:xfrm>
            <a:off x="582706" y="1545478"/>
            <a:ext cx="10218551" cy="4692650"/>
          </a:xfrm>
        </p:spPr>
        <p:txBody>
          <a:bodyPr>
            <a:normAutofit lnSpcReduction="10000"/>
          </a:bodyPr>
          <a:lstStyle/>
          <a:p>
            <a:r>
              <a:rPr lang="en-US" b="1" dirty="0">
                <a:solidFill>
                  <a:schemeClr val="accent1"/>
                </a:solidFill>
              </a:rPr>
              <a:t>Regional plexus</a:t>
            </a:r>
            <a:endParaRPr lang="en-US" dirty="0">
              <a:solidFill>
                <a:schemeClr val="accent1"/>
              </a:solidFill>
            </a:endParaRPr>
          </a:p>
          <a:p>
            <a:pPr lvl="1"/>
            <a:r>
              <a:rPr lang="en-US" dirty="0"/>
              <a:t>Brachial plexus, lumbar plexus</a:t>
            </a:r>
          </a:p>
          <a:p>
            <a:pPr lvl="1"/>
            <a:r>
              <a:rPr lang="en-US" dirty="0"/>
              <a:t>Use beyond several days to a few weeks is limited</a:t>
            </a:r>
          </a:p>
          <a:p>
            <a:pPr lvl="2"/>
            <a:r>
              <a:rPr lang="en-US" dirty="0"/>
              <a:t>concerns for catheter displacement &amp; infection</a:t>
            </a:r>
          </a:p>
          <a:p>
            <a:r>
              <a:rPr lang="en-US" b="1" dirty="0">
                <a:solidFill>
                  <a:schemeClr val="accent1"/>
                </a:solidFill>
              </a:rPr>
              <a:t>Epidural</a:t>
            </a:r>
            <a:r>
              <a:rPr lang="en-US" dirty="0">
                <a:solidFill>
                  <a:schemeClr val="accent1"/>
                </a:solidFill>
              </a:rPr>
              <a:t> </a:t>
            </a:r>
          </a:p>
          <a:p>
            <a:pPr lvl="1"/>
            <a:r>
              <a:rPr lang="en-US" dirty="0"/>
              <a:t>Easy to place, requires large volumes; </a:t>
            </a:r>
          </a:p>
          <a:p>
            <a:pPr lvl="1"/>
            <a:r>
              <a:rPr lang="en-US" dirty="0"/>
              <a:t>Use beyond several days to a few weeks is limited</a:t>
            </a:r>
          </a:p>
          <a:p>
            <a:pPr lvl="2"/>
            <a:r>
              <a:rPr lang="en-US" dirty="0"/>
              <a:t>concerns for catheter displacement &amp; infection</a:t>
            </a:r>
          </a:p>
          <a:p>
            <a:r>
              <a:rPr lang="en-US" b="1" dirty="0">
                <a:solidFill>
                  <a:schemeClr val="accent1"/>
                </a:solidFill>
              </a:rPr>
              <a:t>Intrathecal</a:t>
            </a:r>
            <a:r>
              <a:rPr lang="en-US" dirty="0">
                <a:solidFill>
                  <a:schemeClr val="accent1"/>
                </a:solidFill>
              </a:rPr>
              <a:t> </a:t>
            </a:r>
          </a:p>
          <a:p>
            <a:pPr lvl="1"/>
            <a:r>
              <a:rPr lang="en-US" dirty="0"/>
              <a:t>High initial cost(10K)</a:t>
            </a:r>
          </a:p>
          <a:p>
            <a:pPr lvl="1"/>
            <a:r>
              <a:rPr lang="en-US" dirty="0"/>
              <a:t>Refills require technical expertise</a:t>
            </a:r>
          </a:p>
          <a:p>
            <a:pPr lvl="1"/>
            <a:endParaRPr lang="en-US" dirty="0"/>
          </a:p>
        </p:txBody>
      </p:sp>
    </p:spTree>
    <p:extLst>
      <p:ext uri="{BB962C8B-B14F-4D97-AF65-F5344CB8AC3E}">
        <p14:creationId xmlns:p14="http://schemas.microsoft.com/office/powerpoint/2010/main" val="736738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1DA06-DF8B-32A4-499F-A3F14F9B816E}"/>
              </a:ext>
            </a:extLst>
          </p:cNvPr>
          <p:cNvSpPr>
            <a:spLocks noGrp="1"/>
          </p:cNvSpPr>
          <p:nvPr>
            <p:ph type="title"/>
          </p:nvPr>
        </p:nvSpPr>
        <p:spPr>
          <a:xfrm>
            <a:off x="388815" y="296740"/>
            <a:ext cx="10515600" cy="1325563"/>
          </a:xfrm>
        </p:spPr>
        <p:txBody>
          <a:bodyPr/>
          <a:lstStyle/>
          <a:p>
            <a:r>
              <a:rPr lang="en-US" b="1">
                <a:latin typeface="Georgia"/>
                <a:ea typeface="Calibri Light"/>
                <a:cs typeface="Calibri Light"/>
              </a:rPr>
              <a:t>Intrathecal Pump Device </a:t>
            </a:r>
            <a:r>
              <a:rPr lang="en-US">
                <a:latin typeface="Georgia"/>
                <a:ea typeface="Calibri Light"/>
                <a:cs typeface="Calibri Light"/>
              </a:rPr>
              <a:t>Characteristics</a:t>
            </a:r>
            <a:r>
              <a:rPr lang="en-US" baseline="30000">
                <a:latin typeface="Georgia"/>
                <a:ea typeface="Calibri Light"/>
                <a:cs typeface="Calibri Light"/>
              </a:rPr>
              <a:t>11</a:t>
            </a:r>
            <a:endParaRPr lang="en-US" b="1" baseline="30000" dirty="0">
              <a:ea typeface="Calibri Light"/>
              <a:cs typeface="Calibri Light"/>
            </a:endParaRPr>
          </a:p>
        </p:txBody>
      </p:sp>
      <p:sp>
        <p:nvSpPr>
          <p:cNvPr id="3" name="Content Placeholder 2">
            <a:extLst>
              <a:ext uri="{FF2B5EF4-FFF2-40B4-BE49-F238E27FC236}">
                <a16:creationId xmlns:a16="http://schemas.microsoft.com/office/drawing/2014/main" id="{A6DF76D6-641B-6B7C-5277-715E2961A2AF}"/>
              </a:ext>
            </a:extLst>
          </p:cNvPr>
          <p:cNvSpPr>
            <a:spLocks noGrp="1"/>
          </p:cNvSpPr>
          <p:nvPr>
            <p:ph idx="4294967295"/>
          </p:nvPr>
        </p:nvSpPr>
        <p:spPr>
          <a:xfrm>
            <a:off x="385482" y="1529136"/>
            <a:ext cx="11430748" cy="5480050"/>
          </a:xfrm>
        </p:spPr>
        <p:txBody>
          <a:bodyPr vert="horz" lIns="91440" tIns="45720" rIns="91440" bIns="45720" rtlCol="0" anchor="t">
            <a:normAutofit/>
          </a:bodyPr>
          <a:lstStyle/>
          <a:p>
            <a:r>
              <a:rPr lang="en-US" sz="2400" b="1" dirty="0">
                <a:ea typeface="+mn-lt"/>
                <a:cs typeface="+mn-lt"/>
              </a:rPr>
              <a:t>Pump Basics</a:t>
            </a:r>
            <a:endParaRPr lang="en-US" sz="2400">
              <a:ea typeface="Calibri" panose="020F0502020204030204"/>
              <a:cs typeface="Calibri" panose="020F0502020204030204"/>
            </a:endParaRPr>
          </a:p>
          <a:p>
            <a:pPr lvl="1">
              <a:buFont typeface="Courier New" panose="020B0604020202020204" pitchFamily="34" charset="0"/>
              <a:buChar char="o"/>
            </a:pPr>
            <a:r>
              <a:rPr lang="en-US" sz="2000" dirty="0">
                <a:ea typeface="+mn-lt"/>
                <a:cs typeface="+mn-lt"/>
              </a:rPr>
              <a:t>All IDDS pumps share core components: </a:t>
            </a:r>
            <a:r>
              <a:rPr lang="en-US" sz="2000" b="1" dirty="0">
                <a:ea typeface="+mn-lt"/>
                <a:cs typeface="+mn-lt"/>
              </a:rPr>
              <a:t>reservoir</a:t>
            </a:r>
            <a:r>
              <a:rPr lang="en-US" sz="2000" dirty="0">
                <a:ea typeface="+mn-lt"/>
                <a:cs typeface="+mn-lt"/>
              </a:rPr>
              <a:t>, </a:t>
            </a:r>
            <a:r>
              <a:rPr lang="en-US" sz="2000" b="1" dirty="0">
                <a:ea typeface="+mn-lt"/>
                <a:cs typeface="+mn-lt"/>
              </a:rPr>
              <a:t>delivery mechanism</a:t>
            </a:r>
            <a:r>
              <a:rPr lang="en-US" sz="2000" dirty="0">
                <a:ea typeface="+mn-lt"/>
                <a:cs typeface="+mn-lt"/>
              </a:rPr>
              <a:t>, </a:t>
            </a:r>
            <a:r>
              <a:rPr lang="en-US" sz="2000" b="1" dirty="0">
                <a:ea typeface="+mn-lt"/>
                <a:cs typeface="+mn-lt"/>
              </a:rPr>
              <a:t>pump housing</a:t>
            </a:r>
            <a:r>
              <a:rPr lang="en-US" sz="2000" dirty="0">
                <a:ea typeface="+mn-lt"/>
                <a:cs typeface="+mn-lt"/>
              </a:rPr>
              <a:t>, and </a:t>
            </a:r>
            <a:r>
              <a:rPr lang="en-US" sz="2000" b="1" dirty="0">
                <a:ea typeface="+mn-lt"/>
                <a:cs typeface="+mn-lt"/>
              </a:rPr>
              <a:t>catheter with one/more orifices</a:t>
            </a:r>
            <a:r>
              <a:rPr lang="en-US" sz="2000" dirty="0">
                <a:ea typeface="+mn-lt"/>
                <a:cs typeface="+mn-lt"/>
              </a:rPr>
              <a:t>.</a:t>
            </a:r>
            <a:endParaRPr lang="en-US" sz="2000">
              <a:ea typeface="Calibri"/>
              <a:cs typeface="Calibri"/>
            </a:endParaRPr>
          </a:p>
          <a:p>
            <a:pPr lvl="1">
              <a:buFont typeface="Courier New" panose="020B0604020202020204" pitchFamily="34" charset="0"/>
              <a:buChar char="o"/>
            </a:pPr>
            <a:r>
              <a:rPr lang="en-US" sz="2000" b="1" dirty="0">
                <a:ea typeface="+mn-lt"/>
                <a:cs typeface="+mn-lt"/>
              </a:rPr>
              <a:t>Pump design, catheter orifice configuration, and delivery mode (continuous/bolus)</a:t>
            </a:r>
            <a:r>
              <a:rPr lang="en-US" sz="2000" dirty="0">
                <a:ea typeface="+mn-lt"/>
                <a:cs typeface="+mn-lt"/>
              </a:rPr>
              <a:t> determine drug spread within the intrathecal space.</a:t>
            </a:r>
            <a:endParaRPr lang="en-US" sz="2000">
              <a:ea typeface="Calibri"/>
              <a:cs typeface="Calibri"/>
            </a:endParaRPr>
          </a:p>
          <a:p>
            <a:pPr marL="457200" lvl="1" indent="0">
              <a:buNone/>
            </a:pPr>
            <a:endParaRPr lang="en-US" sz="2000" dirty="0">
              <a:ea typeface="+mn-lt"/>
              <a:cs typeface="+mn-lt"/>
            </a:endParaRPr>
          </a:p>
          <a:p>
            <a:r>
              <a:rPr lang="en-US" sz="2400" b="1" dirty="0">
                <a:ea typeface="+mn-lt"/>
                <a:cs typeface="+mn-lt"/>
              </a:rPr>
              <a:t>Fixed-Rate Pumps</a:t>
            </a:r>
            <a:endParaRPr lang="en-US" sz="2400">
              <a:ea typeface="Calibri"/>
              <a:cs typeface="Calibri"/>
            </a:endParaRPr>
          </a:p>
          <a:p>
            <a:pPr lvl="1"/>
            <a:r>
              <a:rPr lang="en-US" sz="2000">
                <a:ea typeface="+mn-lt"/>
                <a:cs typeface="+mn-lt"/>
              </a:rPr>
              <a:t>No longer available in the U.S. </a:t>
            </a:r>
            <a:endParaRPr lang="en-US" sz="2000">
              <a:ea typeface="Calibri"/>
              <a:cs typeface="Calibri"/>
            </a:endParaRPr>
          </a:p>
          <a:p>
            <a:pPr lvl="1"/>
            <a:r>
              <a:rPr lang="en-US" sz="2000" dirty="0">
                <a:ea typeface="+mn-lt"/>
                <a:cs typeface="+mn-lt"/>
              </a:rPr>
              <a:t>Gas-propelled; </a:t>
            </a:r>
            <a:r>
              <a:rPr lang="en-US" sz="2000" b="1" dirty="0">
                <a:ea typeface="+mn-lt"/>
                <a:cs typeface="+mn-lt"/>
              </a:rPr>
              <a:t>temperature and altitude</a:t>
            </a:r>
            <a:r>
              <a:rPr lang="en-US" sz="2000" dirty="0">
                <a:ea typeface="+mn-lt"/>
                <a:cs typeface="+mn-lt"/>
              </a:rPr>
              <a:t> can increase delivered dose by up to </a:t>
            </a:r>
            <a:r>
              <a:rPr lang="en-US" sz="2000" b="1" dirty="0">
                <a:ea typeface="+mn-lt"/>
                <a:cs typeface="+mn-lt"/>
              </a:rPr>
              <a:t>35%</a:t>
            </a:r>
            <a:r>
              <a:rPr lang="en-US" sz="2000" dirty="0">
                <a:ea typeface="+mn-lt"/>
                <a:cs typeface="+mn-lt"/>
              </a:rPr>
              <a:t>.</a:t>
            </a:r>
            <a:endParaRPr lang="en-US" sz="2000">
              <a:ea typeface="Calibri"/>
              <a:cs typeface="Calibri"/>
            </a:endParaRPr>
          </a:p>
          <a:p>
            <a:pPr lvl="1"/>
            <a:endParaRPr lang="en-US" sz="2000" dirty="0">
              <a:ea typeface="+mn-lt"/>
              <a:cs typeface="+mn-lt"/>
            </a:endParaRPr>
          </a:p>
          <a:p>
            <a:r>
              <a:rPr lang="en-US" sz="2400" b="1" dirty="0">
                <a:ea typeface="+mn-lt"/>
                <a:cs typeface="+mn-lt"/>
              </a:rPr>
              <a:t>Programmable Pumps</a:t>
            </a:r>
            <a:r>
              <a:rPr lang="en-US" sz="2400" dirty="0">
                <a:ea typeface="+mn-lt"/>
                <a:cs typeface="+mn-lt"/>
              </a:rPr>
              <a:t> (current standard)</a:t>
            </a:r>
            <a:endParaRPr lang="en-US" sz="2400"/>
          </a:p>
          <a:p>
            <a:pPr lvl="1"/>
            <a:r>
              <a:rPr lang="en-US" sz="2000" dirty="0">
                <a:ea typeface="+mn-lt"/>
                <a:cs typeface="+mn-lt"/>
              </a:rPr>
              <a:t>Allow adjustable dosing as pain and disease evolve.</a:t>
            </a:r>
            <a:endParaRPr lang="en-US" sz="2000">
              <a:ea typeface="Calibri"/>
              <a:cs typeface="Calibri"/>
            </a:endParaRPr>
          </a:p>
          <a:p>
            <a:pPr lvl="1"/>
            <a:endParaRPr lang="en-US" sz="2000" b="1" dirty="0">
              <a:ea typeface="Calibri"/>
              <a:cs typeface="Calibri"/>
            </a:endParaRPr>
          </a:p>
        </p:txBody>
      </p:sp>
    </p:spTree>
    <p:extLst>
      <p:ext uri="{BB962C8B-B14F-4D97-AF65-F5344CB8AC3E}">
        <p14:creationId xmlns:p14="http://schemas.microsoft.com/office/powerpoint/2010/main" val="4076772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2718" y="365125"/>
            <a:ext cx="11394140" cy="1343492"/>
          </a:xfrm>
        </p:spPr>
        <p:txBody>
          <a:bodyPr>
            <a:normAutofit/>
          </a:bodyPr>
          <a:lstStyle/>
          <a:p>
            <a:r>
              <a:rPr lang="en-US" sz="2800" b="1">
                <a:latin typeface="Georgia"/>
              </a:rPr>
              <a:t>Intrathecal Drug Delivery= TARGETED </a:t>
            </a:r>
            <a:r>
              <a:rPr lang="en-US" sz="2800">
                <a:latin typeface="Georgia"/>
              </a:rPr>
              <a:t>Drug Delivery</a:t>
            </a:r>
            <a:r>
              <a:rPr lang="en-US" sz="2800" baseline="30000">
                <a:latin typeface="Georgia"/>
              </a:rPr>
              <a:t>11</a:t>
            </a:r>
            <a:endParaRPr lang="en-US" sz="2800" b="1" baseline="30000">
              <a:ea typeface="Calibri Light"/>
              <a:cs typeface="Calibri Light"/>
            </a:endParaRPr>
          </a:p>
        </p:txBody>
      </p:sp>
      <p:sp>
        <p:nvSpPr>
          <p:cNvPr id="2" name="Content Placeholder 1"/>
          <p:cNvSpPr>
            <a:spLocks noGrp="1"/>
          </p:cNvSpPr>
          <p:nvPr>
            <p:ph idx="4294967295"/>
          </p:nvPr>
        </p:nvSpPr>
        <p:spPr>
          <a:xfrm>
            <a:off x="578317" y="1434820"/>
            <a:ext cx="9793847" cy="5584825"/>
          </a:xfrm>
        </p:spPr>
        <p:txBody>
          <a:bodyPr anchor="ctr">
            <a:normAutofit/>
          </a:bodyPr>
          <a:lstStyle/>
          <a:p>
            <a:pPr marL="109220" indent="0">
              <a:buNone/>
            </a:pPr>
            <a:r>
              <a:rPr lang="en-US" sz="1600" b="1"/>
              <a:t>Systemic Analgesia </a:t>
            </a:r>
            <a:endParaRPr lang="en-US" sz="1600"/>
          </a:p>
          <a:p>
            <a:pPr marL="109220" indent="0">
              <a:buNone/>
            </a:pPr>
            <a:r>
              <a:rPr lang="en-US" sz="1600"/>
              <a:t>•Distributes drug via blood stream </a:t>
            </a:r>
          </a:p>
          <a:p>
            <a:pPr marL="109220" indent="0">
              <a:buNone/>
            </a:pPr>
            <a:r>
              <a:rPr lang="en-US" sz="1600"/>
              <a:t>•High blood levels of drug </a:t>
            </a:r>
          </a:p>
          <a:p>
            <a:pPr marL="109220" indent="0">
              <a:buNone/>
            </a:pPr>
            <a:r>
              <a:rPr lang="en-US" sz="1600"/>
              <a:t>•Brain receives highest proportion of drug </a:t>
            </a:r>
          </a:p>
          <a:p>
            <a:pPr marL="109220" indent="0">
              <a:buNone/>
            </a:pPr>
            <a:r>
              <a:rPr lang="en-US" sz="1600" dirty="0"/>
              <a:t>•High dose of drug required – High elimination load </a:t>
            </a:r>
          </a:p>
          <a:p>
            <a:pPr marL="109220" indent="0">
              <a:buNone/>
            </a:pPr>
            <a:r>
              <a:rPr lang="en-US" sz="1600"/>
              <a:t>•Increase in systemic side effects </a:t>
            </a:r>
          </a:p>
          <a:p>
            <a:pPr marL="109728" indent="0">
              <a:buNone/>
            </a:pPr>
            <a:endParaRPr lang="en-US" sz="1600"/>
          </a:p>
          <a:p>
            <a:pPr marL="109220" indent="0">
              <a:buNone/>
            </a:pPr>
            <a:r>
              <a:rPr lang="en-US" sz="1600" b="1"/>
              <a:t>Spinal analgesia </a:t>
            </a:r>
            <a:endParaRPr lang="en-US" sz="1600"/>
          </a:p>
          <a:p>
            <a:pPr marL="109220" indent="0">
              <a:buNone/>
            </a:pPr>
            <a:r>
              <a:rPr lang="en-US" sz="1600"/>
              <a:t>•Intrathecal drug distribution </a:t>
            </a:r>
          </a:p>
          <a:p>
            <a:pPr marL="109220" indent="0">
              <a:buNone/>
            </a:pPr>
            <a:r>
              <a:rPr lang="en-US" sz="1600"/>
              <a:t>•Low blood levels of drug </a:t>
            </a:r>
          </a:p>
          <a:p>
            <a:pPr marL="109220" indent="0">
              <a:buNone/>
            </a:pPr>
            <a:r>
              <a:rPr lang="en-US" sz="1600"/>
              <a:t>•Most drug binds to </a:t>
            </a:r>
            <a:r>
              <a:rPr lang="en-US" sz="1600" b="1"/>
              <a:t>TARGET </a:t>
            </a:r>
            <a:r>
              <a:rPr lang="en-US" sz="1600"/>
              <a:t>(spinal cord pain receptors) </a:t>
            </a:r>
          </a:p>
          <a:p>
            <a:pPr marL="109220" indent="0">
              <a:buNone/>
            </a:pPr>
            <a:r>
              <a:rPr lang="en-US" sz="1600"/>
              <a:t>•Low dose of drug is effective – Low elimination load </a:t>
            </a:r>
          </a:p>
          <a:p>
            <a:pPr marL="109220" indent="0">
              <a:buNone/>
            </a:pPr>
            <a:r>
              <a:rPr lang="en-US" sz="1600"/>
              <a:t>•Reduced systemic effect on brain and gut </a:t>
            </a:r>
          </a:p>
          <a:p>
            <a:pPr marL="109728" indent="0">
              <a:buNone/>
            </a:pPr>
            <a:endParaRPr lang="en-US" sz="1600"/>
          </a:p>
        </p:txBody>
      </p:sp>
    </p:spTree>
    <p:extLst>
      <p:ext uri="{BB962C8B-B14F-4D97-AF65-F5344CB8AC3E}">
        <p14:creationId xmlns:p14="http://schemas.microsoft.com/office/powerpoint/2010/main" val="724224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F034D9-3984-CAB1-C33D-1450FF4E9E7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C438CA2-22E1-3840-89EB-2F3B4DC5806F}"/>
              </a:ext>
            </a:extLst>
          </p:cNvPr>
          <p:cNvPicPr>
            <a:picLocks noGrp="1" noChangeAspect="1"/>
          </p:cNvPicPr>
          <p:nvPr>
            <p:ph idx="4294967295"/>
          </p:nvPr>
        </p:nvPicPr>
        <p:blipFill>
          <a:blip r:embed="rId3"/>
          <a:stretch>
            <a:fillRect/>
          </a:stretch>
        </p:blipFill>
        <p:spPr>
          <a:xfrm>
            <a:off x="1434353" y="451410"/>
            <a:ext cx="8978714" cy="5752727"/>
          </a:xfrm>
          <a:prstGeom prst="rect">
            <a:avLst/>
          </a:prstGeom>
        </p:spPr>
      </p:pic>
      <p:sp>
        <p:nvSpPr>
          <p:cNvPr id="4" name="Footer Placeholder 3">
            <a:extLst>
              <a:ext uri="{FF2B5EF4-FFF2-40B4-BE49-F238E27FC236}">
                <a16:creationId xmlns:a16="http://schemas.microsoft.com/office/drawing/2014/main" id="{B5E15319-5E7B-1169-7756-3D0A4AB7286C}"/>
              </a:ext>
            </a:extLst>
          </p:cNvPr>
          <p:cNvSpPr>
            <a:spLocks noGrp="1"/>
          </p:cNvSpPr>
          <p:nvPr>
            <p:ph type="ftr" sz="quarter" idx="4294967295"/>
          </p:nvPr>
        </p:nvSpPr>
        <p:spPr>
          <a:xfrm>
            <a:off x="5927970" y="6201386"/>
            <a:ext cx="4114800" cy="365125"/>
          </a:xfrm>
        </p:spPr>
        <p:txBody>
          <a:bodyPr lIns="91440" tIns="45720" rIns="91440" bIns="45720" anchor="t"/>
          <a:lstStyle/>
          <a:p>
            <a:r>
              <a:rPr lang="en-US" sz="1400" dirty="0">
                <a:solidFill>
                  <a:srgbClr val="2C3E50"/>
                </a:solidFill>
                <a:highlight>
                  <a:srgbClr val="FEF1C4"/>
                </a:highlight>
                <a:latin typeface="Calibri"/>
                <a:ea typeface="Calibri"/>
                <a:cs typeface="Calibri"/>
              </a:rPr>
              <a:t>Image by Deer et al, published in </a:t>
            </a:r>
            <a:r>
              <a:rPr lang="en-US" sz="1400" i="1" dirty="0">
                <a:solidFill>
                  <a:srgbClr val="2C3E50"/>
                </a:solidFill>
                <a:highlight>
                  <a:srgbClr val="FEF1C4"/>
                </a:highlight>
                <a:latin typeface="Calibri"/>
                <a:ea typeface="Calibri"/>
                <a:cs typeface="Calibri"/>
              </a:rPr>
              <a:t>Neuromodulation.</a:t>
            </a:r>
            <a:r>
              <a:rPr lang="en-US" sz="1400" dirty="0">
                <a:solidFill>
                  <a:srgbClr val="2C3E50"/>
                </a:solidFill>
                <a:highlight>
                  <a:srgbClr val="FEF1C4"/>
                </a:highlight>
                <a:latin typeface="Calibri"/>
                <a:ea typeface="Calibri"/>
                <a:cs typeface="Calibri"/>
              </a:rPr>
              <a:t> </a:t>
            </a:r>
            <a:r>
              <a:rPr lang="en-US" sz="1400">
                <a:solidFill>
                  <a:srgbClr val="2C3E50"/>
                </a:solidFill>
                <a:highlight>
                  <a:srgbClr val="FEF1C4"/>
                </a:highlight>
                <a:latin typeface="Calibri"/>
                <a:ea typeface="Calibri"/>
                <a:cs typeface="Calibri"/>
              </a:rPr>
              <a:t>doi:https://doi.org/10.1016/j.neurom.2024.03.003.</a:t>
            </a:r>
            <a:r>
              <a:rPr lang="en-US" sz="1400" baseline="30000">
                <a:solidFill>
                  <a:srgbClr val="2C3E50"/>
                </a:solidFill>
                <a:highlight>
                  <a:srgbClr val="FEF1C4"/>
                </a:highlight>
                <a:latin typeface="Calibri"/>
                <a:ea typeface="Calibri"/>
                <a:cs typeface="Calibri"/>
              </a:rPr>
              <a:t>9</a:t>
            </a:r>
            <a:endParaRPr lang="en-US" baseline="30000" dirty="0"/>
          </a:p>
        </p:txBody>
      </p:sp>
    </p:spTree>
    <p:extLst>
      <p:ext uri="{BB962C8B-B14F-4D97-AF65-F5344CB8AC3E}">
        <p14:creationId xmlns:p14="http://schemas.microsoft.com/office/powerpoint/2010/main" val="2925527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A821FD-F55E-6E9F-C721-AEC496F1745D}"/>
              </a:ext>
            </a:extLst>
          </p:cNvPr>
          <p:cNvSpPr>
            <a:spLocks noGrp="1"/>
          </p:cNvSpPr>
          <p:nvPr>
            <p:ph idx="4294967295"/>
          </p:nvPr>
        </p:nvSpPr>
        <p:spPr>
          <a:xfrm>
            <a:off x="502024" y="2058428"/>
            <a:ext cx="11866563" cy="4530631"/>
          </a:xfrm>
        </p:spPr>
        <p:txBody>
          <a:bodyPr vert="horz" lIns="91440" tIns="45720" rIns="91440" bIns="45720" rtlCol="0" anchor="t">
            <a:normAutofit/>
          </a:bodyPr>
          <a:lstStyle/>
          <a:p>
            <a:r>
              <a:rPr lang="en-US" sz="2400" b="1">
                <a:solidFill>
                  <a:srgbClr val="1F1F1F"/>
                </a:solidFill>
                <a:latin typeface="Arial"/>
                <a:cs typeface="Arial"/>
              </a:rPr>
              <a:t>Pain levels </a:t>
            </a:r>
            <a:endParaRPr lang="en-US" sz="2400">
              <a:solidFill>
                <a:srgbClr val="1F1F1F"/>
              </a:solidFill>
              <a:latin typeface="Arial"/>
              <a:cs typeface="Arial"/>
            </a:endParaRPr>
          </a:p>
          <a:p>
            <a:pPr lvl="1"/>
            <a:r>
              <a:rPr lang="en-US">
                <a:solidFill>
                  <a:srgbClr val="1F1F1F"/>
                </a:solidFill>
                <a:latin typeface="Arial"/>
                <a:cs typeface="Arial"/>
              </a:rPr>
              <a:t>4 to 5 weeks: </a:t>
            </a:r>
            <a:r>
              <a:rPr lang="en-US" b="1">
                <a:solidFill>
                  <a:srgbClr val="1F1F1F"/>
                </a:solidFill>
                <a:latin typeface="Arial"/>
                <a:cs typeface="Arial"/>
              </a:rPr>
              <a:t>−4.34</a:t>
            </a:r>
            <a:r>
              <a:rPr lang="en-US">
                <a:solidFill>
                  <a:srgbClr val="1F1F1F"/>
                </a:solidFill>
                <a:latin typeface="Arial"/>
                <a:cs typeface="Arial"/>
              </a:rPr>
              <a:t> (95% CI [−4.93 to −3.75], </a:t>
            </a:r>
            <a:r>
              <a:rPr lang="en-US" i="1">
                <a:solidFill>
                  <a:srgbClr val="1F1F1F"/>
                </a:solidFill>
                <a:latin typeface="Arial"/>
                <a:cs typeface="Arial"/>
              </a:rPr>
              <a:t>p</a:t>
            </a:r>
            <a:r>
              <a:rPr lang="en-US">
                <a:solidFill>
                  <a:srgbClr val="1F1F1F"/>
                </a:solidFill>
                <a:latin typeface="Arial"/>
                <a:cs typeface="Arial"/>
              </a:rPr>
              <a:t> &lt; 0.001) </a:t>
            </a:r>
          </a:p>
          <a:p>
            <a:pPr lvl="1"/>
            <a:r>
              <a:rPr lang="en-US">
                <a:solidFill>
                  <a:srgbClr val="1F1F1F"/>
                </a:solidFill>
                <a:latin typeface="Arial"/>
                <a:cs typeface="Arial"/>
              </a:rPr>
              <a:t>6 to 12 weeks: −4.34 (95% CI [−5.07 to −3.62], </a:t>
            </a:r>
            <a:r>
              <a:rPr lang="en-US" i="1">
                <a:solidFill>
                  <a:srgbClr val="1F1F1F"/>
                </a:solidFill>
                <a:latin typeface="Arial"/>
                <a:cs typeface="Arial"/>
              </a:rPr>
              <a:t>p</a:t>
            </a:r>
            <a:r>
              <a:rPr lang="en-US">
                <a:solidFill>
                  <a:srgbClr val="1F1F1F"/>
                </a:solidFill>
                <a:latin typeface="Arial"/>
                <a:cs typeface="Arial"/>
              </a:rPr>
              <a:t> &lt; 0.001) </a:t>
            </a:r>
          </a:p>
          <a:p>
            <a:pPr lvl="1"/>
            <a:r>
              <a:rPr lang="en-US">
                <a:solidFill>
                  <a:srgbClr val="1F1F1F"/>
                </a:solidFill>
                <a:latin typeface="Arial"/>
                <a:cs typeface="Arial"/>
              </a:rPr>
              <a:t>&gt;6 months: −3.32 (95% CI [−4.60 to −2.04], </a:t>
            </a:r>
            <a:r>
              <a:rPr lang="en-US" i="1">
                <a:solidFill>
                  <a:srgbClr val="1F1F1F"/>
                </a:solidFill>
                <a:latin typeface="Arial"/>
                <a:cs typeface="Arial"/>
              </a:rPr>
              <a:t>p</a:t>
            </a:r>
            <a:r>
              <a:rPr lang="en-US">
                <a:solidFill>
                  <a:srgbClr val="1F1F1F"/>
                </a:solidFill>
                <a:latin typeface="Arial"/>
                <a:cs typeface="Arial"/>
              </a:rPr>
              <a:t> &lt; 0.001)  </a:t>
            </a:r>
            <a:endParaRPr lang="en-US">
              <a:solidFill>
                <a:srgbClr val="000000"/>
              </a:solidFill>
              <a:latin typeface="Arial"/>
              <a:ea typeface="Calibri"/>
              <a:cs typeface="Arial"/>
            </a:endParaRPr>
          </a:p>
          <a:p>
            <a:r>
              <a:rPr lang="en-US" sz="2400" b="1">
                <a:solidFill>
                  <a:srgbClr val="1F1F1F"/>
                </a:solidFill>
                <a:latin typeface="Arial"/>
                <a:cs typeface="Arial"/>
              </a:rPr>
              <a:t>Systemic opioid consumption    by &gt;50%</a:t>
            </a:r>
            <a:r>
              <a:rPr lang="en-US" sz="2400">
                <a:solidFill>
                  <a:srgbClr val="1F1F1F"/>
                </a:solidFill>
                <a:latin typeface="Arial"/>
                <a:cs typeface="Arial"/>
              </a:rPr>
              <a:t> on average after IDD</a:t>
            </a:r>
            <a:endParaRPr lang="en-US" sz="2400">
              <a:solidFill>
                <a:srgbClr val="000000"/>
              </a:solidFill>
              <a:latin typeface="Arial"/>
              <a:ea typeface="Calibri"/>
              <a:cs typeface="Arial"/>
            </a:endParaRPr>
          </a:p>
          <a:p>
            <a:pPr lvl="1">
              <a:buFont typeface="Courier New" panose="020B0604020202020204" pitchFamily="34" charset="0"/>
              <a:buChar char="o"/>
            </a:pPr>
            <a:r>
              <a:rPr lang="en-US" sz="2000">
                <a:solidFill>
                  <a:srgbClr val="1F1F1F"/>
                </a:solidFill>
                <a:latin typeface="Arial"/>
                <a:cs typeface="Arial"/>
              </a:rPr>
              <a:t>Weighted mean OME consumption reduced by 308.24 (SE = 22.72) mg/d</a:t>
            </a:r>
            <a:endParaRPr lang="en-US" sz="2000">
              <a:solidFill>
                <a:srgbClr val="000000"/>
              </a:solidFill>
              <a:latin typeface="Arial"/>
              <a:ea typeface="Calibri"/>
              <a:cs typeface="Arial"/>
            </a:endParaRPr>
          </a:p>
          <a:p>
            <a:r>
              <a:rPr lang="en-US" sz="2400" b="1">
                <a:solidFill>
                  <a:srgbClr val="1F1F1F"/>
                </a:solidFill>
                <a:latin typeface="Arial"/>
                <a:cs typeface="Arial"/>
              </a:rPr>
              <a:t>Infection rates were comparable with other indication</a:t>
            </a:r>
            <a:r>
              <a:rPr lang="en-US" sz="2400">
                <a:solidFill>
                  <a:srgbClr val="1F1F1F"/>
                </a:solidFill>
                <a:latin typeface="Arial"/>
                <a:cs typeface="Arial"/>
              </a:rPr>
              <a:t>s</a:t>
            </a:r>
            <a:endParaRPr lang="en-US" sz="2400">
              <a:solidFill>
                <a:srgbClr val="000000"/>
              </a:solidFill>
              <a:latin typeface="Arial"/>
              <a:ea typeface="Calibri"/>
              <a:cs typeface="Arial"/>
            </a:endParaRPr>
          </a:p>
          <a:p>
            <a:pPr lvl="1">
              <a:buFont typeface="Courier New" panose="020B0604020202020204" pitchFamily="34" charset="0"/>
              <a:buChar char="o"/>
            </a:pPr>
            <a:r>
              <a:rPr lang="en-US" sz="2000">
                <a:solidFill>
                  <a:srgbClr val="1F1F1F"/>
                </a:solidFill>
                <a:latin typeface="Arial"/>
                <a:cs typeface="Arial"/>
              </a:rPr>
              <a:t>Weighted mean infection rates were ∼3% for external and implanted pumps</a:t>
            </a:r>
            <a:endParaRPr lang="en-US" sz="2000">
              <a:latin typeface="Arial"/>
              <a:ea typeface="Calibri" panose="020F0502020204030204"/>
              <a:cs typeface="Arial"/>
            </a:endParaRPr>
          </a:p>
        </p:txBody>
      </p:sp>
      <p:sp>
        <p:nvSpPr>
          <p:cNvPr id="4" name="Footer Placeholder 3">
            <a:extLst>
              <a:ext uri="{FF2B5EF4-FFF2-40B4-BE49-F238E27FC236}">
                <a16:creationId xmlns:a16="http://schemas.microsoft.com/office/drawing/2014/main" id="{0B0ED378-60DA-99C3-3D35-54CABA4FEA27}"/>
              </a:ext>
            </a:extLst>
          </p:cNvPr>
          <p:cNvSpPr>
            <a:spLocks noGrp="1"/>
          </p:cNvSpPr>
          <p:nvPr>
            <p:ph type="ftr" sz="quarter" idx="4294967295"/>
          </p:nvPr>
        </p:nvSpPr>
        <p:spPr>
          <a:xfrm>
            <a:off x="8077200" y="6084888"/>
            <a:ext cx="4114800" cy="365125"/>
          </a:xfrm>
        </p:spPr>
        <p:txBody>
          <a:bodyPr lIns="91440" tIns="45720" rIns="91440" bIns="45720" anchor="t"/>
          <a:lstStyle/>
          <a:p>
            <a:endParaRPr lang="en-US" i="1" dirty="0">
              <a:solidFill>
                <a:schemeClr val="tx1">
                  <a:lumMod val="95000"/>
                  <a:lumOff val="5000"/>
                </a:schemeClr>
              </a:solidFill>
              <a:ea typeface="Calibri"/>
              <a:cs typeface="Calibri"/>
            </a:endParaRPr>
          </a:p>
        </p:txBody>
      </p:sp>
      <p:sp>
        <p:nvSpPr>
          <p:cNvPr id="6" name="Arrow: Down 5">
            <a:extLst>
              <a:ext uri="{FF2B5EF4-FFF2-40B4-BE49-F238E27FC236}">
                <a16:creationId xmlns:a16="http://schemas.microsoft.com/office/drawing/2014/main" id="{314BDC83-80E8-996E-F728-C86D0E068E56}"/>
              </a:ext>
            </a:extLst>
          </p:cNvPr>
          <p:cNvSpPr/>
          <p:nvPr/>
        </p:nvSpPr>
        <p:spPr>
          <a:xfrm>
            <a:off x="2503528" y="2062513"/>
            <a:ext cx="167951" cy="410547"/>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Arrow: Down 1">
            <a:extLst>
              <a:ext uri="{FF2B5EF4-FFF2-40B4-BE49-F238E27FC236}">
                <a16:creationId xmlns:a16="http://schemas.microsoft.com/office/drawing/2014/main" id="{583206A5-5B0E-A325-B72B-FD45425A11CA}"/>
              </a:ext>
            </a:extLst>
          </p:cNvPr>
          <p:cNvSpPr/>
          <p:nvPr/>
        </p:nvSpPr>
        <p:spPr>
          <a:xfrm>
            <a:off x="5225376" y="3810605"/>
            <a:ext cx="167951" cy="410547"/>
          </a:xfrm>
          <a:prstGeom prst="downArrow">
            <a:avLst/>
          </a:prstGeom>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endParaRPr lang="en-US">
              <a:ea typeface="Calibri"/>
              <a:cs typeface="Calibri"/>
            </a:endParaRPr>
          </a:p>
        </p:txBody>
      </p:sp>
      <p:sp>
        <p:nvSpPr>
          <p:cNvPr id="7" name="TextBox 6">
            <a:extLst>
              <a:ext uri="{FF2B5EF4-FFF2-40B4-BE49-F238E27FC236}">
                <a16:creationId xmlns:a16="http://schemas.microsoft.com/office/drawing/2014/main" id="{4DC6AB9C-188C-6530-0EA9-39E18900D0BA}"/>
              </a:ext>
            </a:extLst>
          </p:cNvPr>
          <p:cNvSpPr txBox="1"/>
          <p:nvPr/>
        </p:nvSpPr>
        <p:spPr>
          <a:xfrm>
            <a:off x="401898" y="364673"/>
            <a:ext cx="11491109"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Georgia"/>
                <a:ea typeface="Segoe UI"/>
                <a:cs typeface="Segoe UI"/>
              </a:rPr>
              <a:t>Intrathecal Drug Delivery Systems for </a:t>
            </a:r>
            <a:r>
              <a:rPr lang="en-US" sz="3200" b="1" baseline="0" dirty="0">
                <a:latin typeface="Georgia"/>
                <a:ea typeface="Segoe UI"/>
                <a:cs typeface="Segoe UI"/>
              </a:rPr>
              <a:t>Cancer-Related </a:t>
            </a:r>
            <a:r>
              <a:rPr lang="en-US" sz="3200" b="1" baseline="0">
                <a:latin typeface="Georgia"/>
                <a:ea typeface="Segoe UI"/>
                <a:cs typeface="Segoe UI"/>
              </a:rPr>
              <a:t>Pain: Systematic Review </a:t>
            </a:r>
            <a:r>
              <a:rPr lang="en-US" sz="3200" b="1">
                <a:latin typeface="Georgia"/>
                <a:ea typeface="Segoe UI"/>
                <a:cs typeface="Segoe UI"/>
              </a:rPr>
              <a:t>and Meta-Analysis</a:t>
            </a:r>
            <a:r>
              <a:rPr lang="en-US" sz="3200" b="1" baseline="30000">
                <a:latin typeface="Georgia"/>
                <a:ea typeface="Segoe UI"/>
                <a:cs typeface="Segoe UI"/>
              </a:rPr>
              <a:t>12</a:t>
            </a:r>
            <a:r>
              <a:rPr lang="en-US" sz="3200" b="1">
                <a:latin typeface="Georgia"/>
                <a:ea typeface="Segoe UI"/>
                <a:cs typeface="Segoe UI"/>
              </a:rPr>
              <a:t> </a:t>
            </a:r>
            <a:endParaRPr lang="en-US" sz="3200" b="1">
              <a:latin typeface="Georgia"/>
              <a:cs typeface="Arial"/>
            </a:endParaRPr>
          </a:p>
          <a:p>
            <a:pPr algn="ctr"/>
            <a:endParaRPr lang="en-US" sz="1400" dirty="0">
              <a:latin typeface="Georgia"/>
            </a:endParaRPr>
          </a:p>
        </p:txBody>
      </p:sp>
    </p:spTree>
    <p:extLst>
      <p:ext uri="{BB962C8B-B14F-4D97-AF65-F5344CB8AC3E}">
        <p14:creationId xmlns:p14="http://schemas.microsoft.com/office/powerpoint/2010/main" val="2574136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851E7-2801-5EB5-C71C-4DC5631290E5}"/>
              </a:ext>
            </a:extLst>
          </p:cNvPr>
          <p:cNvSpPr>
            <a:spLocks noGrp="1"/>
          </p:cNvSpPr>
          <p:nvPr>
            <p:ph type="title"/>
          </p:nvPr>
        </p:nvSpPr>
        <p:spPr/>
        <p:txBody>
          <a:bodyPr/>
          <a:lstStyle/>
          <a:p>
            <a:endParaRPr lang="en-US"/>
          </a:p>
        </p:txBody>
      </p:sp>
      <p:pic>
        <p:nvPicPr>
          <p:cNvPr id="6" name="Picture 4" descr="MR Safety: infusion pumps - Questions and Answers ​in MRI">
            <a:extLst>
              <a:ext uri="{FF2B5EF4-FFF2-40B4-BE49-F238E27FC236}">
                <a16:creationId xmlns:a16="http://schemas.microsoft.com/office/drawing/2014/main" id="{F3E262FB-8E4B-5F83-35B4-E76B5FAEA3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6248" y="1259004"/>
            <a:ext cx="4261540" cy="3283328"/>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6">
            <a:extLst>
              <a:ext uri="{FF2B5EF4-FFF2-40B4-BE49-F238E27FC236}">
                <a16:creationId xmlns:a16="http://schemas.microsoft.com/office/drawing/2014/main" id="{98B34ABE-7E7C-42E9-B9F7-057AD7811C64}"/>
              </a:ext>
            </a:extLst>
          </p:cNvPr>
          <p:cNvSpPr txBox="1">
            <a:spLocks/>
          </p:cNvSpPr>
          <p:nvPr/>
        </p:nvSpPr>
        <p:spPr>
          <a:xfrm>
            <a:off x="1967913" y="6276877"/>
            <a:ext cx="9058029" cy="36512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Images from </a:t>
            </a:r>
            <a:r>
              <a:rPr lang="en-US" dirty="0">
                <a:ea typeface="+mn-lt"/>
                <a:cs typeface="+mn-lt"/>
                <a:hlinkClick r:id="rId3"/>
              </a:rPr>
              <a:t>https://mriquestions.com/implanted-infusion-pumps.html</a:t>
            </a:r>
            <a:r>
              <a:rPr lang="en-US" dirty="0">
                <a:ea typeface="+mn-lt"/>
                <a:cs typeface="+mn-lt"/>
              </a:rPr>
              <a:t> </a:t>
            </a:r>
            <a:endParaRPr lang="en-US" dirty="0"/>
          </a:p>
        </p:txBody>
      </p:sp>
      <p:pic>
        <p:nvPicPr>
          <p:cNvPr id="3" name="Picture 2" descr="A close-up of a silver device&#10;&#10;AI-generated content may be incorrect.">
            <a:extLst>
              <a:ext uri="{FF2B5EF4-FFF2-40B4-BE49-F238E27FC236}">
                <a16:creationId xmlns:a16="http://schemas.microsoft.com/office/drawing/2014/main" id="{EE5CB0E5-D560-1284-0587-A87CA1DCE23D}"/>
              </a:ext>
            </a:extLst>
          </p:cNvPr>
          <p:cNvPicPr>
            <a:picLocks noChangeAspect="1"/>
          </p:cNvPicPr>
          <p:nvPr/>
        </p:nvPicPr>
        <p:blipFill>
          <a:blip r:embed="rId4"/>
          <a:stretch>
            <a:fillRect/>
          </a:stretch>
        </p:blipFill>
        <p:spPr>
          <a:xfrm>
            <a:off x="1423988" y="1261819"/>
            <a:ext cx="3857625" cy="3278505"/>
          </a:xfrm>
          <a:prstGeom prst="rect">
            <a:avLst/>
          </a:prstGeom>
        </p:spPr>
      </p:pic>
    </p:spTree>
    <p:extLst>
      <p:ext uri="{BB962C8B-B14F-4D97-AF65-F5344CB8AC3E}">
        <p14:creationId xmlns:p14="http://schemas.microsoft.com/office/powerpoint/2010/main" val="30640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D2EA9-6840-6041-1260-DDDB00E810AF}"/>
              </a:ext>
            </a:extLst>
          </p:cNvPr>
          <p:cNvSpPr>
            <a:spLocks noGrp="1"/>
          </p:cNvSpPr>
          <p:nvPr>
            <p:ph type="title"/>
          </p:nvPr>
        </p:nvSpPr>
        <p:spPr/>
        <p:txBody>
          <a:bodyPr/>
          <a:lstStyle/>
          <a:p>
            <a:r>
              <a:rPr lang="en-US" b="1">
                <a:latin typeface="Georgia"/>
              </a:rPr>
              <a:t>Device related </a:t>
            </a:r>
            <a:r>
              <a:rPr lang="en-US">
                <a:latin typeface="Georgia"/>
              </a:rPr>
              <a:t>Complications</a:t>
            </a:r>
            <a:r>
              <a:rPr lang="en-US" baseline="30000">
                <a:latin typeface="Georgia"/>
              </a:rPr>
              <a:t>11</a:t>
            </a:r>
            <a:endParaRPr lang="en-US" b="1" baseline="30000" dirty="0"/>
          </a:p>
        </p:txBody>
      </p:sp>
      <p:sp>
        <p:nvSpPr>
          <p:cNvPr id="3" name="Text Placeholder 2">
            <a:extLst>
              <a:ext uri="{FF2B5EF4-FFF2-40B4-BE49-F238E27FC236}">
                <a16:creationId xmlns:a16="http://schemas.microsoft.com/office/drawing/2014/main" id="{D1785AEB-F586-F467-B912-E8094C52FEEE}"/>
              </a:ext>
            </a:extLst>
          </p:cNvPr>
          <p:cNvSpPr>
            <a:spLocks noGrp="1"/>
          </p:cNvSpPr>
          <p:nvPr>
            <p:ph type="body" idx="4294967295"/>
          </p:nvPr>
        </p:nvSpPr>
        <p:spPr>
          <a:xfrm>
            <a:off x="977153" y="1691154"/>
            <a:ext cx="10515600" cy="4351338"/>
          </a:xfrm>
        </p:spPr>
        <p:txBody>
          <a:bodyPr/>
          <a:lstStyle/>
          <a:p>
            <a:r>
              <a:rPr lang="en-US" sz="3200" dirty="0"/>
              <a:t>Infection/meningitis</a:t>
            </a:r>
          </a:p>
          <a:p>
            <a:r>
              <a:rPr lang="en-US" sz="3200" dirty="0"/>
              <a:t>Spinal cord injury</a:t>
            </a:r>
          </a:p>
          <a:p>
            <a:r>
              <a:rPr lang="en-US" sz="3200" dirty="0">
                <a:cs typeface="Arial"/>
              </a:rPr>
              <a:t>Post-dural puncture headaches/CSF leak</a:t>
            </a:r>
          </a:p>
          <a:p>
            <a:pPr>
              <a:lnSpc>
                <a:spcPct val="100000"/>
              </a:lnSpc>
              <a:spcBef>
                <a:spcPts val="0"/>
              </a:spcBef>
            </a:pPr>
            <a:r>
              <a:rPr lang="en-US" sz="3200" dirty="0">
                <a:cs typeface="Arial"/>
              </a:rPr>
              <a:t>Catheter tip granuloma formation</a:t>
            </a:r>
            <a:endParaRPr lang="en-US" sz="3200">
              <a:solidFill>
                <a:srgbClr val="808080"/>
              </a:solidFill>
              <a:cs typeface="Arial"/>
            </a:endParaRPr>
          </a:p>
          <a:p>
            <a:pPr>
              <a:lnSpc>
                <a:spcPct val="100000"/>
              </a:lnSpc>
              <a:spcBef>
                <a:spcPts val="0"/>
              </a:spcBef>
            </a:pPr>
            <a:r>
              <a:rPr lang="en-US" sz="3200" dirty="0">
                <a:cs typeface="Arial"/>
              </a:rPr>
              <a:t>IT catheter and pump malfunctions</a:t>
            </a:r>
            <a:endParaRPr lang="en-US" sz="3200">
              <a:solidFill>
                <a:srgbClr val="808080"/>
              </a:solidFill>
              <a:cs typeface="Arial"/>
            </a:endParaRPr>
          </a:p>
          <a:p>
            <a:pPr>
              <a:lnSpc>
                <a:spcPct val="100000"/>
              </a:lnSpc>
              <a:spcBef>
                <a:spcPts val="0"/>
              </a:spcBef>
            </a:pPr>
            <a:r>
              <a:rPr lang="en-US" sz="3200" dirty="0">
                <a:cs typeface="Arial"/>
              </a:rPr>
              <a:t>Pocket site seroma formation, bleeding, pain and discomfort</a:t>
            </a:r>
            <a:endParaRPr lang="en-US" sz="3200">
              <a:solidFill>
                <a:srgbClr val="808080"/>
              </a:solidFill>
              <a:cs typeface="Arial"/>
            </a:endParaRPr>
          </a:p>
          <a:p>
            <a:pPr>
              <a:lnSpc>
                <a:spcPct val="100000"/>
              </a:lnSpc>
              <a:spcBef>
                <a:spcPts val="0"/>
              </a:spcBef>
            </a:pPr>
            <a:endParaRPr lang="en-US" sz="1200" dirty="0">
              <a:solidFill>
                <a:srgbClr val="808080"/>
              </a:solidFill>
              <a:latin typeface="Calibri"/>
              <a:cs typeface="Calibri"/>
            </a:endParaRPr>
          </a:p>
          <a:p>
            <a:endParaRPr lang="en-US" sz="1200" dirty="0">
              <a:latin typeface="Arial"/>
              <a:cs typeface="Arial"/>
            </a:endParaRPr>
          </a:p>
        </p:txBody>
      </p:sp>
    </p:spTree>
    <p:extLst>
      <p:ext uri="{BB962C8B-B14F-4D97-AF65-F5344CB8AC3E}">
        <p14:creationId xmlns:p14="http://schemas.microsoft.com/office/powerpoint/2010/main" val="2981518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latin typeface="Arial"/>
                <a:cs typeface="Arial"/>
              </a:rPr>
              <a:t>IT PUMP </a:t>
            </a:r>
            <a:r>
              <a:rPr lang="en-US">
                <a:latin typeface="Arial"/>
                <a:cs typeface="Arial"/>
              </a:rPr>
              <a:t>MEDS</a:t>
            </a:r>
            <a:r>
              <a:rPr lang="en-US" baseline="30000">
                <a:latin typeface="Arial"/>
                <a:cs typeface="Arial"/>
              </a:rPr>
              <a:t>13</a:t>
            </a:r>
            <a:endParaRPr lang="en-US" b="1" baseline="30000">
              <a:latin typeface="Arial"/>
              <a:cs typeface="Arial"/>
            </a:endParaRPr>
          </a:p>
        </p:txBody>
      </p:sp>
      <p:sp>
        <p:nvSpPr>
          <p:cNvPr id="3" name="Content Placeholder 2"/>
          <p:cNvSpPr>
            <a:spLocks noGrp="1"/>
          </p:cNvSpPr>
          <p:nvPr>
            <p:ph idx="4294967295"/>
          </p:nvPr>
        </p:nvSpPr>
        <p:spPr>
          <a:xfrm>
            <a:off x="493058" y="1836738"/>
            <a:ext cx="11101294" cy="4164386"/>
          </a:xfrm>
        </p:spPr>
        <p:txBody>
          <a:bodyPr vert="horz" lIns="91440" tIns="45720" rIns="91440" bIns="45720" rtlCol="0" anchor="t">
            <a:noAutofit/>
          </a:bodyPr>
          <a:lstStyle/>
          <a:p>
            <a:pPr>
              <a:buFont typeface="Arial"/>
              <a:buChar char="•"/>
            </a:pPr>
            <a:r>
              <a:rPr lang="en-US" sz="1600">
                <a:latin typeface="Century Gothic"/>
                <a:cs typeface="Arial"/>
              </a:rPr>
              <a:t>Only morphine, ziconotide and baclofen are FDA approved</a:t>
            </a:r>
            <a:endParaRPr lang="en-US" sz="1600">
              <a:latin typeface="Century Gothic"/>
            </a:endParaRPr>
          </a:p>
          <a:p>
            <a:pPr lvl="1"/>
            <a:r>
              <a:rPr lang="en-US" sz="1600" dirty="0">
                <a:latin typeface="Century Gothic"/>
                <a:cs typeface="Arial"/>
              </a:rPr>
              <a:t>Ziconotide: blocks N-type calcium channels in dorsal horn → </a:t>
            </a:r>
            <a:r>
              <a:rPr lang="en-US" sz="1600">
                <a:latin typeface="Century Gothic"/>
                <a:cs typeface="Arial"/>
              </a:rPr>
              <a:t>inhibits neurotransmitter</a:t>
            </a:r>
            <a:r>
              <a:rPr lang="en-US" sz="1600" dirty="0">
                <a:latin typeface="Century Gothic"/>
                <a:cs typeface="Arial"/>
              </a:rPr>
              <a:t> release from primary nociceptive fibers</a:t>
            </a:r>
          </a:p>
          <a:p>
            <a:pPr marL="457200" lvl="1" indent="0">
              <a:buNone/>
            </a:pPr>
            <a:r>
              <a:rPr lang="en-US" sz="1600">
                <a:latin typeface="Century Gothic"/>
                <a:cs typeface="Arial"/>
              </a:rPr>
              <a:t> </a:t>
            </a:r>
            <a:endParaRPr lang="en-US" sz="1600" dirty="0">
              <a:latin typeface="Century Gothic"/>
              <a:cs typeface="Arial"/>
            </a:endParaRPr>
          </a:p>
          <a:p>
            <a:r>
              <a:rPr lang="en-US" sz="1600">
                <a:latin typeface="Century Gothic"/>
                <a:cs typeface="Arial"/>
              </a:rPr>
              <a:t>Other medication options: </a:t>
            </a:r>
            <a:endParaRPr lang="en-US" sz="1600" dirty="0">
              <a:latin typeface="Century Gothic"/>
              <a:cs typeface="Arial"/>
            </a:endParaRPr>
          </a:p>
          <a:p>
            <a:pPr lvl="1"/>
            <a:r>
              <a:rPr lang="en-US" sz="1600">
                <a:latin typeface="Century Gothic"/>
                <a:cs typeface="Arial"/>
              </a:rPr>
              <a:t>Opioids are the mainstay (no definitive evidence of conversion factor)</a:t>
            </a:r>
            <a:endParaRPr lang="en-US" sz="1600" dirty="0">
              <a:latin typeface="Century Gothic"/>
              <a:cs typeface="Arial"/>
            </a:endParaRPr>
          </a:p>
          <a:p>
            <a:pPr lvl="1"/>
            <a:r>
              <a:rPr lang="en-US" sz="1600" dirty="0">
                <a:latin typeface="Century Gothic"/>
                <a:cs typeface="Arial"/>
              </a:rPr>
              <a:t>Local anesthetics (e.g., bupivacaine): block voltage-gated </a:t>
            </a:r>
            <a:r>
              <a:rPr lang="en-US" sz="1600" dirty="0" err="1">
                <a:latin typeface="Century Gothic"/>
                <a:cs typeface="Arial"/>
              </a:rPr>
              <a:t>sodiumchannels</a:t>
            </a:r>
            <a:r>
              <a:rPr lang="en-US" sz="1600" dirty="0">
                <a:latin typeface="Century Gothic"/>
                <a:cs typeface="Arial"/>
              </a:rPr>
              <a:t> → inhibit dorsal horn transmission and reduce systemic </a:t>
            </a:r>
            <a:r>
              <a:rPr lang="en-US" sz="1600" dirty="0" err="1">
                <a:latin typeface="Century Gothic"/>
                <a:cs typeface="Arial"/>
              </a:rPr>
              <a:t>opioidneeds</a:t>
            </a:r>
            <a:endParaRPr lang="en-US" sz="1600" dirty="0">
              <a:latin typeface="Century Gothic"/>
              <a:cs typeface="Arial"/>
            </a:endParaRPr>
          </a:p>
          <a:p>
            <a:pPr lvl="1"/>
            <a:r>
              <a:rPr lang="en-US" sz="1600" dirty="0">
                <a:latin typeface="Century Gothic"/>
                <a:cs typeface="Arial"/>
              </a:rPr>
              <a:t>Clonidine (α2-agonist): enhances analgesia (especially </a:t>
            </a:r>
            <a:r>
              <a:rPr lang="en-US" sz="1600" dirty="0" err="1">
                <a:latin typeface="Century Gothic"/>
                <a:cs typeface="Arial"/>
              </a:rPr>
              <a:t>neuropathicpain</a:t>
            </a:r>
            <a:r>
              <a:rPr lang="en-US" sz="1600" dirty="0">
                <a:latin typeface="Century Gothic"/>
                <a:cs typeface="Arial"/>
              </a:rPr>
              <a:t>); risks include hypotension and rebound hypertension</a:t>
            </a:r>
            <a:endParaRPr lang="en-US" sz="1600">
              <a:latin typeface="Century Gothic"/>
            </a:endParaRPr>
          </a:p>
          <a:p>
            <a:pPr lvl="1"/>
            <a:endParaRPr lang="en-US" sz="2000" dirty="0">
              <a:latin typeface="Century Gothic"/>
              <a:cs typeface="Arial"/>
            </a:endParaRPr>
          </a:p>
          <a:p>
            <a:pPr>
              <a:buFont typeface="Arial"/>
              <a:buChar char="•"/>
            </a:pPr>
            <a:r>
              <a:rPr lang="en-US" sz="1600" err="1">
                <a:latin typeface="Century Gothic"/>
                <a:cs typeface="Arial"/>
              </a:rPr>
              <a:t>Polyanalgesia</a:t>
            </a:r>
            <a:r>
              <a:rPr lang="en-US" sz="1600">
                <a:latin typeface="Century Gothic"/>
                <a:cs typeface="Arial"/>
              </a:rPr>
              <a:t> is common in cancer pain—synergistic, opioid-</a:t>
            </a:r>
            <a:r>
              <a:rPr lang="en-US" sz="1600" err="1">
                <a:latin typeface="Century Gothic"/>
                <a:cs typeface="Arial"/>
              </a:rPr>
              <a:t>sparingapproach</a:t>
            </a:r>
            <a:r>
              <a:rPr lang="en-US" sz="1600">
                <a:latin typeface="Century Gothic"/>
                <a:cs typeface="Arial"/>
              </a:rPr>
              <a:t> targeting multiple nociceptive pathways</a:t>
            </a:r>
            <a:endParaRPr lang="en-US" sz="1600" dirty="0">
              <a:latin typeface="Century Gothic"/>
              <a:cs typeface="Arial"/>
            </a:endParaRPr>
          </a:p>
          <a:p>
            <a:pPr lvl="1" indent="-514350"/>
            <a:r>
              <a:rPr lang="en-US" sz="1600">
                <a:latin typeface="Century Gothic"/>
                <a:cs typeface="Arial"/>
              </a:rPr>
              <a:t>Reduces tolerance, stabilizes opioid dosing, limits escalation</a:t>
            </a:r>
            <a:endParaRPr lang="en-US" sz="1600">
              <a:latin typeface="Century Gothic"/>
            </a:endParaRPr>
          </a:p>
          <a:p>
            <a:pPr marL="457200" lvl="1" indent="0">
              <a:buNone/>
            </a:pPr>
            <a:r>
              <a:rPr lang="en-US">
                <a:latin typeface="Arial"/>
                <a:cs typeface="Arial"/>
              </a:rPr>
              <a:t> </a:t>
            </a:r>
            <a:endParaRPr lang="en-US">
              <a:latin typeface="Century Gothic"/>
              <a:cs typeface="Arial"/>
            </a:endParaRPr>
          </a:p>
        </p:txBody>
      </p:sp>
    </p:spTree>
    <p:extLst>
      <p:ext uri="{BB962C8B-B14F-4D97-AF65-F5344CB8AC3E}">
        <p14:creationId xmlns:p14="http://schemas.microsoft.com/office/powerpoint/2010/main" val="1659560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eorgia"/>
              </a:rPr>
              <a:t>IT Meds-Possible side </a:t>
            </a:r>
            <a:r>
              <a:rPr lang="en-US" dirty="0">
                <a:latin typeface="Georgia"/>
              </a:rPr>
              <a:t>effects</a:t>
            </a:r>
            <a:r>
              <a:rPr lang="en-US" baseline="30000">
                <a:latin typeface="Georgia"/>
              </a:rPr>
              <a:t>13</a:t>
            </a:r>
            <a:endParaRPr lang="en-US" b="1" baseline="30000"/>
          </a:p>
        </p:txBody>
      </p:sp>
      <p:sp>
        <p:nvSpPr>
          <p:cNvPr id="3" name="Content Placeholder 2"/>
          <p:cNvSpPr>
            <a:spLocks noGrp="1"/>
          </p:cNvSpPr>
          <p:nvPr>
            <p:ph idx="4294967295"/>
          </p:nvPr>
        </p:nvSpPr>
        <p:spPr>
          <a:xfrm>
            <a:off x="936625" y="1744663"/>
            <a:ext cx="11255375" cy="4267200"/>
          </a:xfrm>
        </p:spPr>
        <p:txBody>
          <a:bodyPr vert="horz" lIns="91440" tIns="45720" rIns="91440" bIns="45720" rtlCol="0" anchor="t">
            <a:normAutofit fontScale="92500" lnSpcReduction="20000"/>
          </a:bodyPr>
          <a:lstStyle/>
          <a:p>
            <a:r>
              <a:rPr lang="en-US" sz="3200" dirty="0"/>
              <a:t>Opioids</a:t>
            </a:r>
          </a:p>
          <a:p>
            <a:pPr lvl="1"/>
            <a:r>
              <a:rPr lang="en-US" sz="2800" dirty="0"/>
              <a:t>Nausea, vomiting, itching, respiratory depression, constipation, hormonal imbalance, sedation, hyperalgesia, tolerance</a:t>
            </a:r>
          </a:p>
          <a:p>
            <a:pPr lvl="1"/>
            <a:r>
              <a:rPr lang="en-US" sz="2800" dirty="0"/>
              <a:t>Peripheral edema</a:t>
            </a:r>
          </a:p>
          <a:p>
            <a:r>
              <a:rPr lang="en-US" sz="3200" dirty="0"/>
              <a:t>Bupivacaine</a:t>
            </a:r>
          </a:p>
          <a:p>
            <a:pPr lvl="1"/>
            <a:r>
              <a:rPr lang="en-US" sz="2800" dirty="0"/>
              <a:t>Urinary retention, hypotension, numbness, motor weakness</a:t>
            </a:r>
          </a:p>
          <a:p>
            <a:r>
              <a:rPr lang="en-US" sz="3000" dirty="0"/>
              <a:t>Clonidine</a:t>
            </a:r>
          </a:p>
          <a:p>
            <a:pPr lvl="1"/>
            <a:r>
              <a:rPr lang="en-US" sz="2800" dirty="0"/>
              <a:t>Hypotension</a:t>
            </a:r>
          </a:p>
          <a:p>
            <a:r>
              <a:rPr lang="en-US" sz="3000" dirty="0"/>
              <a:t>Ziconotide</a:t>
            </a:r>
          </a:p>
          <a:p>
            <a:pPr lvl="1"/>
            <a:r>
              <a:rPr lang="en-US" sz="2800" dirty="0"/>
              <a:t>Hallucinations, confusion, psychosis, suicidality, GI upset</a:t>
            </a:r>
          </a:p>
        </p:txBody>
      </p:sp>
    </p:spTree>
    <p:extLst>
      <p:ext uri="{BB962C8B-B14F-4D97-AF65-F5344CB8AC3E}">
        <p14:creationId xmlns:p14="http://schemas.microsoft.com/office/powerpoint/2010/main" val="1522049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EE320-2FF6-43E3-9E74-CC328B660D92}"/>
              </a:ext>
            </a:extLst>
          </p:cNvPr>
          <p:cNvSpPr>
            <a:spLocks noGrp="1"/>
          </p:cNvSpPr>
          <p:nvPr>
            <p:ph type="title"/>
          </p:nvPr>
        </p:nvSpPr>
        <p:spPr/>
        <p:txBody>
          <a:bodyPr>
            <a:normAutofit/>
          </a:bodyPr>
          <a:lstStyle/>
          <a:p>
            <a:r>
              <a:rPr lang="en-US" sz="5400" b="1" dirty="0">
                <a:cs typeface="Arial" panose="020B0604020202020204" pitchFamily="34" charset="0"/>
              </a:rPr>
              <a:t>Learning Objectives</a:t>
            </a:r>
          </a:p>
        </p:txBody>
      </p:sp>
      <p:graphicFrame>
        <p:nvGraphicFramePr>
          <p:cNvPr id="5" name="Content Placeholder 2">
            <a:extLst>
              <a:ext uri="{FF2B5EF4-FFF2-40B4-BE49-F238E27FC236}">
                <a16:creationId xmlns:a16="http://schemas.microsoft.com/office/drawing/2014/main" id="{F15330E3-71A2-31A5-8F91-810EF3B6EBF4}"/>
              </a:ext>
            </a:extLst>
          </p:cNvPr>
          <p:cNvGraphicFramePr>
            <a:graphicFrameLocks noGrp="1"/>
          </p:cNvGraphicFramePr>
          <p:nvPr>
            <p:ph idx="4294967295"/>
            <p:extLst>
              <p:ext uri="{D42A27DB-BD31-4B8C-83A1-F6EECF244321}">
                <p14:modId xmlns:p14="http://schemas.microsoft.com/office/powerpoint/2010/main" val="3179448800"/>
              </p:ext>
            </p:extLst>
          </p:nvPr>
        </p:nvGraphicFramePr>
        <p:xfrm>
          <a:off x="838200" y="1690688"/>
          <a:ext cx="10515600" cy="394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0502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FC32D-FF5B-FD3A-75F7-2E1AD4BB6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CF3BB-94E5-213F-867E-70D28DF2694A}"/>
              </a:ext>
            </a:extLst>
          </p:cNvPr>
          <p:cNvSpPr>
            <a:spLocks noGrp="1"/>
          </p:cNvSpPr>
          <p:nvPr>
            <p:ph type="title"/>
          </p:nvPr>
        </p:nvSpPr>
        <p:spPr/>
        <p:txBody>
          <a:bodyPr/>
          <a:lstStyle/>
          <a:p>
            <a:r>
              <a:rPr lang="en-US">
                <a:latin typeface="Georgia"/>
              </a:rPr>
              <a:t>Nerve Blocks</a:t>
            </a:r>
            <a:endParaRPr lang="en-US"/>
          </a:p>
        </p:txBody>
      </p:sp>
      <p:sp>
        <p:nvSpPr>
          <p:cNvPr id="3" name="Text Placeholder 2">
            <a:extLst>
              <a:ext uri="{FF2B5EF4-FFF2-40B4-BE49-F238E27FC236}">
                <a16:creationId xmlns:a16="http://schemas.microsoft.com/office/drawing/2014/main" id="{A4BADF0B-AA78-36B6-B732-04F9B0F356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40589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86D6A-D68E-CA73-FE1B-D979B04E55B5}"/>
              </a:ext>
            </a:extLst>
          </p:cNvPr>
          <p:cNvSpPr>
            <a:spLocks noGrp="1"/>
          </p:cNvSpPr>
          <p:nvPr>
            <p:ph type="title"/>
          </p:nvPr>
        </p:nvSpPr>
        <p:spPr/>
        <p:txBody>
          <a:bodyPr/>
          <a:lstStyle/>
          <a:p>
            <a:r>
              <a:rPr lang="en-US">
                <a:latin typeface="Georgia"/>
              </a:rPr>
              <a:t>Nerve Block Procedure</a:t>
            </a:r>
            <a:r>
              <a:rPr lang="en-US" baseline="30000">
                <a:latin typeface="Georgia"/>
              </a:rPr>
              <a:t>14</a:t>
            </a:r>
            <a:endParaRPr lang="en-US" baseline="30000"/>
          </a:p>
        </p:txBody>
      </p:sp>
      <p:sp>
        <p:nvSpPr>
          <p:cNvPr id="4" name="Content Placeholder 1">
            <a:extLst>
              <a:ext uri="{FF2B5EF4-FFF2-40B4-BE49-F238E27FC236}">
                <a16:creationId xmlns:a16="http://schemas.microsoft.com/office/drawing/2014/main" id="{C37FAADD-2E3B-F5DE-1F02-089EE4637F1E}"/>
              </a:ext>
            </a:extLst>
          </p:cNvPr>
          <p:cNvSpPr txBox="1">
            <a:spLocks/>
          </p:cNvSpPr>
          <p:nvPr/>
        </p:nvSpPr>
        <p:spPr>
          <a:xfrm>
            <a:off x="445355" y="1569793"/>
            <a:ext cx="11463337" cy="3885956"/>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Century Gothic"/>
              </a:rPr>
              <a:t>Needle positioned using </a:t>
            </a:r>
            <a:r>
              <a:rPr lang="en-US" sz="2400">
                <a:latin typeface="Century Gothic"/>
              </a:rPr>
              <a:t>fluoroscopy</a:t>
            </a:r>
            <a:endParaRPr lang="en-US" sz="2400" dirty="0">
              <a:latin typeface="Century Gothic"/>
            </a:endParaRPr>
          </a:p>
          <a:p>
            <a:endParaRPr lang="en-US" sz="2400" dirty="0"/>
          </a:p>
          <a:p>
            <a:r>
              <a:rPr lang="en-US" sz="2400" dirty="0"/>
              <a:t>Patient has to be able to tolerate procedure (move onto bed, lie flat vs sit upright)</a:t>
            </a:r>
          </a:p>
          <a:p>
            <a:endParaRPr lang="en-US" sz="2400" dirty="0"/>
          </a:p>
          <a:p>
            <a:r>
              <a:rPr lang="en-US" sz="2400" dirty="0"/>
              <a:t>Often initial block done with local anesthetic/steroid. If this is effective, </a:t>
            </a:r>
            <a:r>
              <a:rPr lang="en-US" sz="2400"/>
              <a:t>can do a longer-lasting block with neurolytic agent.</a:t>
            </a:r>
            <a:endParaRPr lang="en-US" sz="2400" dirty="0"/>
          </a:p>
        </p:txBody>
      </p:sp>
    </p:spTree>
    <p:extLst>
      <p:ext uri="{BB962C8B-B14F-4D97-AF65-F5344CB8AC3E}">
        <p14:creationId xmlns:p14="http://schemas.microsoft.com/office/powerpoint/2010/main" val="3560272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a:latin typeface="Arial"/>
                <a:cs typeface="Arial"/>
              </a:rPr>
              <a:t>Methods of Nerve Destruction:</a:t>
            </a:r>
            <a:r>
              <a:rPr lang="en-US">
                <a:latin typeface="Arial"/>
                <a:cs typeface="Arial"/>
              </a:rPr>
              <a:t> </a:t>
            </a:r>
            <a:r>
              <a:rPr lang="en-US" b="1">
                <a:latin typeface="Arial"/>
                <a:cs typeface="Arial"/>
              </a:rPr>
              <a:t>Neurolytic </a:t>
            </a:r>
            <a:r>
              <a:rPr lang="en-US">
                <a:latin typeface="Arial"/>
                <a:cs typeface="Arial"/>
              </a:rPr>
              <a:t>Agents</a:t>
            </a:r>
            <a:r>
              <a:rPr lang="en-US" baseline="30000">
                <a:latin typeface="Arial"/>
                <a:cs typeface="Arial"/>
              </a:rPr>
              <a:t>15</a:t>
            </a:r>
            <a:endParaRPr lang="en-US" b="1" baseline="30000">
              <a:latin typeface="Arial"/>
              <a:cs typeface="Arial"/>
            </a:endParaRPr>
          </a:p>
        </p:txBody>
      </p:sp>
      <p:sp>
        <p:nvSpPr>
          <p:cNvPr id="2" name="Content Placeholder 1"/>
          <p:cNvSpPr>
            <a:spLocks noGrp="1"/>
          </p:cNvSpPr>
          <p:nvPr>
            <p:ph idx="4294967295"/>
          </p:nvPr>
        </p:nvSpPr>
        <p:spPr>
          <a:xfrm>
            <a:off x="836083" y="1421383"/>
            <a:ext cx="9971088" cy="4926012"/>
          </a:xfrm>
        </p:spPr>
        <p:txBody>
          <a:bodyPr vert="horz" lIns="91440" tIns="45720" rIns="91440" bIns="45720" rtlCol="0" anchor="t">
            <a:normAutofit fontScale="85000" lnSpcReduction="20000"/>
          </a:bodyPr>
          <a:lstStyle/>
          <a:p>
            <a:r>
              <a:rPr lang="en-US" dirty="0">
                <a:latin typeface="Arial"/>
                <a:cs typeface="Arial"/>
              </a:rPr>
              <a:t>Chemical</a:t>
            </a:r>
          </a:p>
          <a:p>
            <a:pPr lvl="1"/>
            <a:r>
              <a:rPr lang="en-US" dirty="0">
                <a:latin typeface="Arial"/>
                <a:cs typeface="Arial"/>
              </a:rPr>
              <a:t>Alcohol</a:t>
            </a:r>
          </a:p>
          <a:p>
            <a:pPr lvl="1"/>
            <a:r>
              <a:rPr lang="en-US" dirty="0">
                <a:latin typeface="Arial"/>
                <a:cs typeface="Arial"/>
              </a:rPr>
              <a:t>Phenol</a:t>
            </a:r>
          </a:p>
          <a:p>
            <a:pPr lvl="1"/>
            <a:r>
              <a:rPr lang="en-US" dirty="0">
                <a:latin typeface="Arial"/>
                <a:cs typeface="Arial"/>
              </a:rPr>
              <a:t>Glycerol</a:t>
            </a:r>
          </a:p>
          <a:p>
            <a:pPr lvl="1"/>
            <a:r>
              <a:rPr lang="en-US" dirty="0">
                <a:latin typeface="Arial"/>
                <a:cs typeface="Arial"/>
              </a:rPr>
              <a:t>Chlorocresol</a:t>
            </a:r>
          </a:p>
          <a:p>
            <a:pPr lvl="1"/>
            <a:r>
              <a:rPr lang="en-US" dirty="0">
                <a:latin typeface="Arial"/>
                <a:cs typeface="Arial"/>
              </a:rPr>
              <a:t>Ammonium Compounds</a:t>
            </a:r>
          </a:p>
          <a:p>
            <a:pPr lvl="1"/>
            <a:r>
              <a:rPr lang="en-US" dirty="0">
                <a:latin typeface="Arial"/>
                <a:cs typeface="Arial"/>
              </a:rPr>
              <a:t>Aminoglycosides</a:t>
            </a:r>
          </a:p>
          <a:p>
            <a:pPr lvl="1"/>
            <a:r>
              <a:rPr lang="en-US" dirty="0">
                <a:latin typeface="Arial"/>
                <a:cs typeface="Arial"/>
              </a:rPr>
              <a:t>Hypertonic Saline</a:t>
            </a:r>
          </a:p>
          <a:p>
            <a:pPr lvl="1"/>
            <a:r>
              <a:rPr lang="en-US" dirty="0">
                <a:latin typeface="Arial"/>
                <a:cs typeface="Arial"/>
              </a:rPr>
              <a:t>Iced Saline</a:t>
            </a:r>
          </a:p>
          <a:p>
            <a:r>
              <a:rPr lang="en-US" dirty="0">
                <a:latin typeface="Arial"/>
                <a:cs typeface="Arial"/>
              </a:rPr>
              <a:t>Physical</a:t>
            </a:r>
          </a:p>
          <a:p>
            <a:pPr lvl="1"/>
            <a:r>
              <a:rPr lang="en-US" dirty="0">
                <a:latin typeface="Arial"/>
                <a:cs typeface="Arial"/>
              </a:rPr>
              <a:t>Cryoablation</a:t>
            </a:r>
          </a:p>
          <a:p>
            <a:pPr lvl="1"/>
            <a:r>
              <a:rPr lang="en-US" dirty="0">
                <a:latin typeface="Arial"/>
                <a:cs typeface="Arial"/>
              </a:rPr>
              <a:t>Radio Frequency Ablation (RFA)</a:t>
            </a:r>
          </a:p>
          <a:p>
            <a:pPr lvl="2"/>
            <a:r>
              <a:rPr lang="en-US" dirty="0">
                <a:latin typeface="Arial"/>
                <a:cs typeface="Arial"/>
              </a:rPr>
              <a:t>Thermocoagulation/Conventional</a:t>
            </a:r>
          </a:p>
          <a:p>
            <a:pPr lvl="2"/>
            <a:r>
              <a:rPr lang="en-US" dirty="0">
                <a:latin typeface="Arial"/>
                <a:cs typeface="Arial"/>
              </a:rPr>
              <a:t>Pulsed </a:t>
            </a:r>
          </a:p>
          <a:p>
            <a:pPr lvl="1"/>
            <a:r>
              <a:rPr lang="en-US" dirty="0">
                <a:latin typeface="Arial"/>
                <a:cs typeface="Arial"/>
              </a:rPr>
              <a:t>High Intensity Focused Ultrasound(HIFU)</a:t>
            </a:r>
          </a:p>
          <a:p>
            <a:pPr lvl="2"/>
            <a:endParaRPr lang="en-US" dirty="0"/>
          </a:p>
        </p:txBody>
      </p:sp>
    </p:spTree>
    <p:extLst>
      <p:ext uri="{BB962C8B-B14F-4D97-AF65-F5344CB8AC3E}">
        <p14:creationId xmlns:p14="http://schemas.microsoft.com/office/powerpoint/2010/main" val="1127731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9969" y="384663"/>
            <a:ext cx="10515600" cy="1325563"/>
          </a:xfrm>
        </p:spPr>
        <p:txBody>
          <a:bodyPr>
            <a:noAutofit/>
          </a:bodyPr>
          <a:lstStyle/>
          <a:p>
            <a:br>
              <a:rPr lang="en-US" sz="4400" dirty="0">
                <a:latin typeface="Rockwell Condensed" panose="02060603050405020104" pitchFamily="18" charset="0"/>
              </a:rPr>
            </a:br>
            <a:r>
              <a:rPr lang="en-US" sz="4400">
                <a:solidFill>
                  <a:srgbClr val="6B5221"/>
                </a:solidFill>
                <a:latin typeface="Rockwell Condensed"/>
              </a:rPr>
              <a:t>Peripheral Nerve Blocks</a:t>
            </a:r>
            <a:r>
              <a:rPr lang="en-US" sz="4400" baseline="30000">
                <a:solidFill>
                  <a:srgbClr val="6B5221"/>
                </a:solidFill>
                <a:latin typeface="Rockwell Condensed"/>
              </a:rPr>
              <a:t>16</a:t>
            </a:r>
            <a:br>
              <a:rPr lang="en-US" sz="4400" dirty="0">
                <a:latin typeface="Rockwell Condensed" panose="02060603050405020104" pitchFamily="18" charset="0"/>
              </a:rPr>
            </a:br>
            <a:endParaRPr lang="en-US" sz="4400">
              <a:solidFill>
                <a:srgbClr val="6B5221"/>
              </a:solidFill>
              <a:latin typeface="Rockwell Condensed" panose="02060603050405020104" pitchFamily="18" charset="0"/>
            </a:endParaRPr>
          </a:p>
        </p:txBody>
      </p:sp>
      <p:sp>
        <p:nvSpPr>
          <p:cNvPr id="2" name="Content Placeholder 1"/>
          <p:cNvSpPr>
            <a:spLocks noGrp="1"/>
          </p:cNvSpPr>
          <p:nvPr>
            <p:ph idx="4294967295"/>
          </p:nvPr>
        </p:nvSpPr>
        <p:spPr>
          <a:xfrm>
            <a:off x="445355" y="1569793"/>
            <a:ext cx="11463337" cy="5028956"/>
          </a:xfrm>
        </p:spPr>
        <p:txBody>
          <a:bodyPr vert="horz" lIns="91440" tIns="45720" rIns="91440" bIns="45720" rtlCol="0" anchor="t">
            <a:normAutofit/>
          </a:bodyPr>
          <a:lstStyle/>
          <a:p>
            <a:r>
              <a:rPr lang="en-US" sz="2400">
                <a:latin typeface="Century Gothic"/>
              </a:rPr>
              <a:t>Targeting peripheral nerves:</a:t>
            </a:r>
          </a:p>
          <a:p>
            <a:pPr lvl="1"/>
            <a:r>
              <a:rPr lang="en-US">
                <a:ea typeface="+mn-lt"/>
                <a:cs typeface="+mn-lt"/>
              </a:rPr>
              <a:t>Paravertebral</a:t>
            </a:r>
            <a:endParaRPr lang="en-US">
              <a:latin typeface="Century Gothic"/>
              <a:ea typeface="+mn-lt"/>
              <a:cs typeface="+mn-lt"/>
            </a:endParaRPr>
          </a:p>
          <a:p>
            <a:pPr lvl="1"/>
            <a:r>
              <a:rPr lang="en-US">
                <a:ea typeface="+mn-lt"/>
                <a:cs typeface="+mn-lt"/>
              </a:rPr>
              <a:t>Head/neck</a:t>
            </a:r>
            <a:endParaRPr lang="en-US">
              <a:latin typeface="Century Gothic"/>
              <a:ea typeface="+mn-lt"/>
              <a:cs typeface="+mn-lt"/>
            </a:endParaRPr>
          </a:p>
          <a:p>
            <a:pPr lvl="1"/>
            <a:r>
              <a:rPr lang="en-US">
                <a:ea typeface="+mn-lt"/>
                <a:cs typeface="+mn-lt"/>
              </a:rPr>
              <a:t>Plexus</a:t>
            </a:r>
            <a:endParaRPr lang="en-US">
              <a:latin typeface="Century Gothic"/>
              <a:ea typeface="+mn-lt"/>
              <a:cs typeface="+mn-lt"/>
            </a:endParaRPr>
          </a:p>
          <a:p>
            <a:pPr lvl="1"/>
            <a:r>
              <a:rPr lang="en-US">
                <a:ea typeface="+mn-lt"/>
                <a:cs typeface="+mn-lt"/>
              </a:rPr>
              <a:t>Intercostals</a:t>
            </a:r>
            <a:endParaRPr lang="en-US">
              <a:latin typeface="Century Gothic"/>
              <a:ea typeface="+mn-lt"/>
              <a:cs typeface="+mn-lt"/>
            </a:endParaRPr>
          </a:p>
          <a:p>
            <a:pPr lvl="1"/>
            <a:r>
              <a:rPr lang="en-US">
                <a:ea typeface="+mn-lt"/>
                <a:cs typeface="+mn-lt"/>
              </a:rPr>
              <a:t>Others</a:t>
            </a:r>
            <a:endParaRPr lang="en-US">
              <a:latin typeface="Century Gothic"/>
              <a:ea typeface="+mn-lt"/>
              <a:cs typeface="+mn-lt"/>
            </a:endParaRPr>
          </a:p>
          <a:p>
            <a:pPr lvl="1"/>
            <a:endParaRPr lang="en-US" dirty="0">
              <a:latin typeface="Century Gothic"/>
            </a:endParaRPr>
          </a:p>
          <a:p>
            <a:pPr>
              <a:buFont typeface="Arial"/>
              <a:buChar char="•"/>
            </a:pPr>
            <a:r>
              <a:rPr lang="en-US" sz="2400">
                <a:latin typeface="Century Gothic"/>
              </a:rPr>
              <a:t>Most cases report good pain control and minimal side effects</a:t>
            </a:r>
          </a:p>
        </p:txBody>
      </p:sp>
    </p:spTree>
    <p:extLst>
      <p:ext uri="{BB962C8B-B14F-4D97-AF65-F5344CB8AC3E}">
        <p14:creationId xmlns:p14="http://schemas.microsoft.com/office/powerpoint/2010/main" val="2923391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atin typeface="Georgia"/>
              </a:rPr>
              <a:t>Sympathetic blocks- Sites &amp; Relevant Structures</a:t>
            </a:r>
            <a:r>
              <a:rPr lang="en-US" baseline="30000">
                <a:latin typeface="Georgia"/>
              </a:rPr>
              <a:t>14</a:t>
            </a:r>
            <a:endParaRPr lang="en-US" baseline="30000"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809336881"/>
              </p:ext>
            </p:extLst>
          </p:nvPr>
        </p:nvGraphicFramePr>
        <p:xfrm>
          <a:off x="1386416" y="1404938"/>
          <a:ext cx="9425536" cy="4721317"/>
        </p:xfrm>
        <a:graphic>
          <a:graphicData uri="http://schemas.openxmlformats.org/drawingml/2006/table">
            <a:tbl>
              <a:tblPr firstRow="1" bandRow="1">
                <a:tableStyleId>{5C22544A-7EE6-4342-B048-85BDC9FD1C3A}</a:tableStyleId>
              </a:tblPr>
              <a:tblGrid>
                <a:gridCol w="3915833">
                  <a:extLst>
                    <a:ext uri="{9D8B030D-6E8A-4147-A177-3AD203B41FA5}">
                      <a16:colId xmlns:a16="http://schemas.microsoft.com/office/drawing/2014/main" val="20000"/>
                    </a:ext>
                  </a:extLst>
                </a:gridCol>
                <a:gridCol w="5509703">
                  <a:extLst>
                    <a:ext uri="{9D8B030D-6E8A-4147-A177-3AD203B41FA5}">
                      <a16:colId xmlns:a16="http://schemas.microsoft.com/office/drawing/2014/main" val="20001"/>
                    </a:ext>
                  </a:extLst>
                </a:gridCol>
              </a:tblGrid>
              <a:tr h="597635">
                <a:tc>
                  <a:txBody>
                    <a:bodyPr/>
                    <a:lstStyle/>
                    <a:p>
                      <a:r>
                        <a:rPr lang="en-US" sz="1600" dirty="0"/>
                        <a:t>Nervous system location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Corresponding anatomic structures</a:t>
                      </a:r>
                    </a:p>
                    <a:p>
                      <a:endParaRPr lang="en-US" sz="1600" dirty="0"/>
                    </a:p>
                  </a:txBody>
                  <a:tcPr/>
                </a:tc>
                <a:extLst>
                  <a:ext uri="{0D108BD9-81ED-4DB2-BD59-A6C34878D82A}">
                    <a16:rowId xmlns:a16="http://schemas.microsoft.com/office/drawing/2014/main" val="10000"/>
                  </a:ext>
                </a:extLst>
              </a:tr>
              <a:tr h="597635">
                <a:tc>
                  <a:txBody>
                    <a:bodyPr/>
                    <a:lstStyle/>
                    <a:p>
                      <a:r>
                        <a:rPr lang="en-US" sz="1600" dirty="0"/>
                        <a:t>Stellate ganglion </a:t>
                      </a:r>
                    </a:p>
                  </a:txBody>
                  <a:tcPr/>
                </a:tc>
                <a:tc>
                  <a:txBody>
                    <a:bodyPr/>
                    <a:lstStyle/>
                    <a:p>
                      <a:r>
                        <a:rPr lang="en-US" sz="1600" dirty="0"/>
                        <a:t>Head, meninges, arm, eye, ear, tongue, neck, larynx, pharynx</a:t>
                      </a:r>
                    </a:p>
                  </a:txBody>
                  <a:tcPr/>
                </a:tc>
                <a:extLst>
                  <a:ext uri="{0D108BD9-81ED-4DB2-BD59-A6C34878D82A}">
                    <a16:rowId xmlns:a16="http://schemas.microsoft.com/office/drawing/2014/main" val="10001"/>
                  </a:ext>
                </a:extLst>
              </a:tr>
              <a:tr h="597635">
                <a:tc>
                  <a:txBody>
                    <a:bodyPr/>
                    <a:lstStyle/>
                    <a:p>
                      <a:r>
                        <a:rPr lang="en-US" sz="1600" dirty="0" err="1"/>
                        <a:t>Gasserian</a:t>
                      </a:r>
                      <a:r>
                        <a:rPr lang="en-US" sz="1600" dirty="0"/>
                        <a:t> ganglion </a:t>
                      </a:r>
                    </a:p>
                  </a:txBody>
                  <a:tcPr/>
                </a:tc>
                <a:tc>
                  <a:txBody>
                    <a:bodyPr/>
                    <a:lstStyle/>
                    <a:p>
                      <a:r>
                        <a:rPr lang="en-US" sz="1600" dirty="0"/>
                        <a:t>Face/mouth, typically associated with trigeminal</a:t>
                      </a:r>
                      <a:r>
                        <a:rPr lang="en-US" sz="1600" baseline="0" dirty="0"/>
                        <a:t> </a:t>
                      </a:r>
                      <a:r>
                        <a:rPr lang="en-US" sz="1600" dirty="0"/>
                        <a:t>neuralgia</a:t>
                      </a:r>
                    </a:p>
                  </a:txBody>
                  <a:tcPr/>
                </a:tc>
                <a:extLst>
                  <a:ext uri="{0D108BD9-81ED-4DB2-BD59-A6C34878D82A}">
                    <a16:rowId xmlns:a16="http://schemas.microsoft.com/office/drawing/2014/main" val="10002"/>
                  </a:ext>
                </a:extLst>
              </a:tr>
              <a:tr h="597635">
                <a:tc>
                  <a:txBody>
                    <a:bodyPr/>
                    <a:lstStyle/>
                    <a:p>
                      <a:r>
                        <a:rPr lang="en-US" sz="1600" b="1" dirty="0"/>
                        <a:t>Celiac plexus (splanchnic nerves)</a:t>
                      </a:r>
                    </a:p>
                  </a:txBody>
                  <a:tcPr/>
                </a:tc>
                <a:tc>
                  <a:txBody>
                    <a:bodyPr/>
                    <a:lstStyle/>
                    <a:p>
                      <a:r>
                        <a:rPr lang="en-US" sz="1600" dirty="0"/>
                        <a:t>Pancreas, abdominal vessels, esophagus to transverse</a:t>
                      </a:r>
                      <a:r>
                        <a:rPr lang="en-US" sz="1600" baseline="0" dirty="0"/>
                        <a:t> </a:t>
                      </a:r>
                      <a:r>
                        <a:rPr lang="en-US" sz="1600" dirty="0"/>
                        <a:t>colon, liver, adrenals, ureters</a:t>
                      </a:r>
                    </a:p>
                  </a:txBody>
                  <a:tcPr/>
                </a:tc>
                <a:extLst>
                  <a:ext uri="{0D108BD9-81ED-4DB2-BD59-A6C34878D82A}">
                    <a16:rowId xmlns:a16="http://schemas.microsoft.com/office/drawing/2014/main" val="10003"/>
                  </a:ext>
                </a:extLst>
              </a:tr>
              <a:tr h="597635">
                <a:tc>
                  <a:txBody>
                    <a:bodyPr/>
                    <a:lstStyle/>
                    <a:p>
                      <a:r>
                        <a:rPr lang="en-US" sz="1600" dirty="0"/>
                        <a:t>Lumbar sympathetic chain</a:t>
                      </a:r>
                    </a:p>
                  </a:txBody>
                  <a:tcPr/>
                </a:tc>
                <a:tc>
                  <a:txBody>
                    <a:bodyPr/>
                    <a:lstStyle/>
                    <a:p>
                      <a:r>
                        <a:rPr lang="en-US" sz="1600" dirty="0"/>
                        <a:t>Lower extremity vessels and skin, ureters, kidney,</a:t>
                      </a:r>
                      <a:r>
                        <a:rPr lang="en-US" sz="1600" baseline="0" dirty="0"/>
                        <a:t> </a:t>
                      </a:r>
                      <a:r>
                        <a:rPr lang="en-US" sz="1600" dirty="0"/>
                        <a:t>testes</a:t>
                      </a:r>
                    </a:p>
                  </a:txBody>
                  <a:tcPr/>
                </a:tc>
                <a:extLst>
                  <a:ext uri="{0D108BD9-81ED-4DB2-BD59-A6C34878D82A}">
                    <a16:rowId xmlns:a16="http://schemas.microsoft.com/office/drawing/2014/main" val="10004"/>
                  </a:ext>
                </a:extLst>
              </a:tr>
              <a:tr h="866571">
                <a:tc>
                  <a:txBody>
                    <a:bodyPr/>
                    <a:lstStyle/>
                    <a:p>
                      <a:r>
                        <a:rPr lang="en-US" sz="1600" b="1" dirty="0"/>
                        <a:t>Hypogastric plexus </a:t>
                      </a:r>
                    </a:p>
                    <a:p>
                      <a:endParaRPr lang="en-US" sz="1600" dirty="0"/>
                    </a:p>
                  </a:txBody>
                  <a:tcPr/>
                </a:tc>
                <a:tc>
                  <a:txBody>
                    <a:bodyPr/>
                    <a:lstStyle/>
                    <a:p>
                      <a:r>
                        <a:rPr lang="en-US" sz="1600" dirty="0"/>
                        <a:t>Uterus, ovaries, vagina, bladder, prostate, testes,</a:t>
                      </a:r>
                      <a:r>
                        <a:rPr lang="en-US" sz="1600" baseline="0" dirty="0"/>
                        <a:t> </a:t>
                      </a:r>
                      <a:r>
                        <a:rPr lang="en-US" sz="1600" dirty="0"/>
                        <a:t>descending and sigmoid colon, seminal vesicles</a:t>
                      </a:r>
                    </a:p>
                  </a:txBody>
                  <a:tcPr/>
                </a:tc>
                <a:extLst>
                  <a:ext uri="{0D108BD9-81ED-4DB2-BD59-A6C34878D82A}">
                    <a16:rowId xmlns:a16="http://schemas.microsoft.com/office/drawing/2014/main" val="10005"/>
                  </a:ext>
                </a:extLst>
              </a:tr>
              <a:tr h="866571">
                <a:tc>
                  <a:txBody>
                    <a:bodyPr/>
                    <a:lstStyle/>
                    <a:p>
                      <a:r>
                        <a:rPr lang="en-US" sz="1600" b="1" dirty="0"/>
                        <a:t>Ganglion impar/ganglion of Walther)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dirty="0" err="1"/>
                        <a:t>Perineum</a:t>
                      </a:r>
                      <a:r>
                        <a:rPr lang="pt-BR" sz="1600" dirty="0"/>
                        <a:t>, </a:t>
                      </a:r>
                      <a:r>
                        <a:rPr lang="pt-BR" sz="1600" dirty="0" err="1"/>
                        <a:t>rectum</a:t>
                      </a:r>
                      <a:r>
                        <a:rPr lang="pt-BR" sz="1600" dirty="0"/>
                        <a:t>, anus, vagina, distal </a:t>
                      </a:r>
                      <a:r>
                        <a:rPr lang="pt-BR" sz="1600" dirty="0" err="1"/>
                        <a:t>urethra</a:t>
                      </a:r>
                      <a:r>
                        <a:rPr lang="pt-BR" sz="1600" dirty="0"/>
                        <a:t>, vulva</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68691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atin typeface="Georgia"/>
              </a:rPr>
              <a:t>Celiac Plexus: Area of Effect</a:t>
            </a:r>
            <a:r>
              <a:rPr lang="en-US" baseline="30000">
                <a:latin typeface="Georgia"/>
              </a:rPr>
              <a:t>14</a:t>
            </a:r>
          </a:p>
        </p:txBody>
      </p:sp>
      <p:sp>
        <p:nvSpPr>
          <p:cNvPr id="2" name="Content Placeholder 1"/>
          <p:cNvSpPr>
            <a:spLocks noGrp="1"/>
          </p:cNvSpPr>
          <p:nvPr>
            <p:ph sz="half" idx="4294967295"/>
          </p:nvPr>
        </p:nvSpPr>
        <p:spPr>
          <a:xfrm>
            <a:off x="836083" y="1804458"/>
            <a:ext cx="8388350" cy="4351338"/>
          </a:xfrm>
        </p:spPr>
        <p:txBody>
          <a:bodyPr vert="horz" lIns="91440" tIns="45720" rIns="91440" bIns="45720" rtlCol="0" anchor="t">
            <a:normAutofit/>
          </a:bodyPr>
          <a:lstStyle/>
          <a:p>
            <a:r>
              <a:rPr lang="en-US">
                <a:ea typeface="+mn-lt"/>
                <a:cs typeface="+mn-lt"/>
              </a:rPr>
              <a:t>Pancreas, abdominal vessels, esophagus to transverse colon, liver, adrenals, ureters </a:t>
            </a:r>
            <a:endParaRPr lang="en-US"/>
          </a:p>
        </p:txBody>
      </p:sp>
      <p:pic>
        <p:nvPicPr>
          <p:cNvPr id="3" name="Picture 2" descr="A diagram of the spine&#10;&#10;AI-generated content may be incorrect.">
            <a:extLst>
              <a:ext uri="{FF2B5EF4-FFF2-40B4-BE49-F238E27FC236}">
                <a16:creationId xmlns:a16="http://schemas.microsoft.com/office/drawing/2014/main" id="{313A9B39-05BA-2A2A-9825-B4299C5FC41E}"/>
              </a:ext>
            </a:extLst>
          </p:cNvPr>
          <p:cNvPicPr>
            <a:picLocks noChangeAspect="1"/>
          </p:cNvPicPr>
          <p:nvPr/>
        </p:nvPicPr>
        <p:blipFill>
          <a:blip r:embed="rId2"/>
          <a:stretch>
            <a:fillRect/>
          </a:stretch>
        </p:blipFill>
        <p:spPr>
          <a:xfrm>
            <a:off x="4272940" y="2846876"/>
            <a:ext cx="3235813" cy="3206018"/>
          </a:xfrm>
          <a:prstGeom prst="rect">
            <a:avLst/>
          </a:prstGeom>
        </p:spPr>
      </p:pic>
      <p:sp>
        <p:nvSpPr>
          <p:cNvPr id="5" name="TextBox 4">
            <a:extLst>
              <a:ext uri="{FF2B5EF4-FFF2-40B4-BE49-F238E27FC236}">
                <a16:creationId xmlns:a16="http://schemas.microsoft.com/office/drawing/2014/main" id="{4C12AB4F-BF35-BF59-DA90-3E3AE6B75FD3}"/>
              </a:ext>
            </a:extLst>
          </p:cNvPr>
          <p:cNvSpPr txBox="1"/>
          <p:nvPr/>
        </p:nvSpPr>
        <p:spPr>
          <a:xfrm>
            <a:off x="3126154" y="6154615"/>
            <a:ext cx="60960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Image from: https://irclinicindia.com/procedures/celiac-plexus-nerve-block</a:t>
            </a:r>
          </a:p>
          <a:p>
            <a:pPr algn="ctr"/>
            <a:endParaRPr lang="en-US" sz="1200" dirty="0"/>
          </a:p>
        </p:txBody>
      </p:sp>
    </p:spTree>
    <p:extLst>
      <p:ext uri="{BB962C8B-B14F-4D97-AF65-F5344CB8AC3E}">
        <p14:creationId xmlns:p14="http://schemas.microsoft.com/office/powerpoint/2010/main" val="3624664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800">
                <a:latin typeface="Arial Nova"/>
              </a:rPr>
              <a:t>Side Effects-Celiac Neurolysis</a:t>
            </a:r>
            <a:r>
              <a:rPr lang="en-US" sz="4800" baseline="30000">
                <a:latin typeface="Arial Nova"/>
              </a:rPr>
              <a:t>17,18</a:t>
            </a:r>
            <a:endParaRPr lang="en-US" sz="4800" baseline="30000" dirty="0">
              <a:latin typeface="Arial Nova"/>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469723471"/>
              </p:ext>
            </p:extLst>
          </p:nvPr>
        </p:nvGraphicFramePr>
        <p:xfrm>
          <a:off x="1853712" y="1816955"/>
          <a:ext cx="8478677" cy="2456276"/>
        </p:xfrm>
        <a:graphic>
          <a:graphicData uri="http://schemas.openxmlformats.org/drawingml/2006/table">
            <a:tbl>
              <a:tblPr firstRow="1" bandRow="1">
                <a:tableStyleId>{5C22544A-7EE6-4342-B048-85BDC9FD1C3A}</a:tableStyleId>
              </a:tblPr>
              <a:tblGrid>
                <a:gridCol w="2611278">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587212">
                  <a:extLst>
                    <a:ext uri="{9D8B030D-6E8A-4147-A177-3AD203B41FA5}">
                      <a16:colId xmlns:a16="http://schemas.microsoft.com/office/drawing/2014/main" val="20002"/>
                    </a:ext>
                  </a:extLst>
                </a:gridCol>
                <a:gridCol w="1375187">
                  <a:extLst>
                    <a:ext uri="{9D8B030D-6E8A-4147-A177-3AD203B41FA5}">
                      <a16:colId xmlns:a16="http://schemas.microsoft.com/office/drawing/2014/main" val="20003"/>
                    </a:ext>
                  </a:extLst>
                </a:gridCol>
              </a:tblGrid>
              <a:tr h="817864">
                <a:tc>
                  <a:txBody>
                    <a:bodyPr/>
                    <a:lstStyle/>
                    <a:p>
                      <a:r>
                        <a:rPr lang="en-US" sz="1800" dirty="0"/>
                        <a:t>Side effect</a:t>
                      </a:r>
                    </a:p>
                  </a:txBody>
                  <a:tcPr marL="68580" marR="68580" marT="34290" marB="34290"/>
                </a:tc>
                <a:tc>
                  <a:txBody>
                    <a:bodyPr/>
                    <a:lstStyle/>
                    <a:p>
                      <a:r>
                        <a:rPr lang="en-US" sz="1800" dirty="0"/>
                        <a:t># of RCT included</a:t>
                      </a:r>
                      <a:r>
                        <a:rPr lang="en-US" sz="1800" baseline="0" dirty="0"/>
                        <a:t> for </a:t>
                      </a:r>
                      <a:r>
                        <a:rPr lang="en-US" sz="1800" baseline="0" dirty="0" err="1"/>
                        <a:t>metanalysis</a:t>
                      </a:r>
                      <a:endParaRPr lang="en-US" sz="1800" dirty="0"/>
                    </a:p>
                  </a:txBody>
                  <a:tcPr marL="68580" marR="68580" marT="34290" marB="34290"/>
                </a:tc>
                <a:tc>
                  <a:txBody>
                    <a:bodyPr/>
                    <a:lstStyle/>
                    <a:p>
                      <a:r>
                        <a:rPr lang="en-US" sz="1800" dirty="0"/>
                        <a:t>Risk ratio after</a:t>
                      </a:r>
                      <a:r>
                        <a:rPr lang="en-US" sz="1800" baseline="0" dirty="0"/>
                        <a:t> percutaneous CPN vs Systemic Analgesia </a:t>
                      </a:r>
                      <a:endParaRPr lang="en-US" sz="1800" dirty="0"/>
                    </a:p>
                  </a:txBody>
                  <a:tcPr marL="68580" marR="68580" marT="34290" marB="34290"/>
                </a:tc>
                <a:tc>
                  <a:txBody>
                    <a:bodyPr/>
                    <a:lstStyle/>
                    <a:p>
                      <a:r>
                        <a:rPr lang="en-US" sz="1800" dirty="0"/>
                        <a:t>95% CI</a:t>
                      </a:r>
                    </a:p>
                  </a:txBody>
                  <a:tcPr marL="68580" marR="68580" marT="34290" marB="34290"/>
                </a:tc>
                <a:extLst>
                  <a:ext uri="{0D108BD9-81ED-4DB2-BD59-A6C34878D82A}">
                    <a16:rowId xmlns:a16="http://schemas.microsoft.com/office/drawing/2014/main" val="10000"/>
                  </a:ext>
                </a:extLst>
              </a:tr>
              <a:tr h="314563">
                <a:tc>
                  <a:txBody>
                    <a:bodyPr/>
                    <a:lstStyle/>
                    <a:p>
                      <a:r>
                        <a:rPr lang="en-US" sz="1800" b="1" dirty="0"/>
                        <a:t>Hypotension</a:t>
                      </a:r>
                    </a:p>
                  </a:txBody>
                  <a:tcPr marL="68580" marR="68580" marT="34290" marB="34290"/>
                </a:tc>
                <a:tc>
                  <a:txBody>
                    <a:bodyPr/>
                    <a:lstStyle/>
                    <a:p>
                      <a:r>
                        <a:rPr lang="en-US" sz="1800" dirty="0"/>
                        <a:t>4</a:t>
                      </a:r>
                    </a:p>
                  </a:txBody>
                  <a:tcPr marL="68580" marR="68580" marT="34290" marB="34290"/>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1" dirty="0"/>
                        <a:t>7.43 </a:t>
                      </a:r>
                      <a:r>
                        <a:rPr lang="en-US" sz="1800" b="0" dirty="0"/>
                        <a:t>(</a:t>
                      </a:r>
                      <a:r>
                        <a:rPr lang="en-US" sz="1800" dirty="0"/>
                        <a:t>P=0.0003)</a:t>
                      </a:r>
                    </a:p>
                  </a:txBody>
                  <a:tcPr marL="68580" marR="68580" marT="34290" marB="34290"/>
                </a:tc>
                <a:tc>
                  <a:txBody>
                    <a:bodyPr/>
                    <a:lstStyle/>
                    <a:p>
                      <a:r>
                        <a:rPr lang="en-US" sz="1800" b="0" dirty="0"/>
                        <a:t>2.53, 21.79</a:t>
                      </a:r>
                      <a:endParaRPr lang="en-US" sz="1800" dirty="0"/>
                    </a:p>
                  </a:txBody>
                  <a:tcPr marL="68580" marR="68580" marT="34290" marB="34290"/>
                </a:tc>
                <a:extLst>
                  <a:ext uri="{0D108BD9-81ED-4DB2-BD59-A6C34878D82A}">
                    <a16:rowId xmlns:a16="http://schemas.microsoft.com/office/drawing/2014/main" val="10001"/>
                  </a:ext>
                </a:extLst>
              </a:tr>
              <a:tr h="393059">
                <a:tc>
                  <a:txBody>
                    <a:bodyPr/>
                    <a:lstStyle/>
                    <a:p>
                      <a:r>
                        <a:rPr lang="en-US" sz="1800" b="1" dirty="0"/>
                        <a:t>Diarrhea</a:t>
                      </a:r>
                    </a:p>
                  </a:txBody>
                  <a:tcPr marL="68580" marR="68580" marT="34290" marB="34290"/>
                </a:tc>
                <a:tc>
                  <a:txBody>
                    <a:bodyPr/>
                    <a:lstStyle/>
                    <a:p>
                      <a:r>
                        <a:rPr lang="en-US" sz="1800" dirty="0"/>
                        <a:t>5</a:t>
                      </a:r>
                    </a:p>
                  </a:txBody>
                  <a:tcPr marL="68580" marR="68580" marT="34290" marB="34290"/>
                </a:tc>
                <a:tc>
                  <a:txBody>
                    <a:bodyPr/>
                    <a:lstStyle/>
                    <a:p>
                      <a:r>
                        <a:rPr lang="en-US" sz="1800" b="1" dirty="0"/>
                        <a:t>5.88</a:t>
                      </a:r>
                      <a:r>
                        <a:rPr lang="en-US" sz="1800" dirty="0"/>
                        <a:t> (</a:t>
                      </a:r>
                      <a:r>
                        <a:rPr lang="en-US" sz="1800" i="1" dirty="0"/>
                        <a:t>P</a:t>
                      </a:r>
                      <a:r>
                        <a:rPr lang="en-US" sz="1800" dirty="0"/>
                        <a:t> = 0.0003) </a:t>
                      </a:r>
                    </a:p>
                  </a:txBody>
                  <a:tcPr marL="68580" marR="68580" marT="34290" marB="34290"/>
                </a:tc>
                <a:tc>
                  <a:txBody>
                    <a:bodyPr/>
                    <a:lstStyle/>
                    <a:p>
                      <a:r>
                        <a:rPr lang="en-US" sz="1800" dirty="0"/>
                        <a:t>2.24, 15.44</a:t>
                      </a:r>
                    </a:p>
                  </a:txBody>
                  <a:tcPr marL="68580" marR="68580" marT="34290" marB="34290"/>
                </a:tc>
                <a:extLst>
                  <a:ext uri="{0D108BD9-81ED-4DB2-BD59-A6C34878D82A}">
                    <a16:rowId xmlns:a16="http://schemas.microsoft.com/office/drawing/2014/main" val="10002"/>
                  </a:ext>
                </a:extLst>
              </a:tr>
              <a:tr h="393059">
                <a:tc>
                  <a:txBody>
                    <a:bodyPr/>
                    <a:lstStyle/>
                    <a:p>
                      <a:r>
                        <a:rPr lang="en-US" sz="1800" dirty="0"/>
                        <a:t>Constipation</a:t>
                      </a:r>
                    </a:p>
                  </a:txBody>
                  <a:tcPr marL="68580" marR="68580" marT="34290" marB="34290"/>
                </a:tc>
                <a:tc>
                  <a:txBody>
                    <a:bodyPr/>
                    <a:lstStyle/>
                    <a:p>
                      <a:r>
                        <a:rPr lang="en-US" sz="1800" dirty="0"/>
                        <a:t>4</a:t>
                      </a:r>
                    </a:p>
                  </a:txBody>
                  <a:tcPr marL="68580" marR="68580" marT="34290" marB="34290"/>
                </a:tc>
                <a:tc>
                  <a:txBody>
                    <a:bodyPr/>
                    <a:lstStyle/>
                    <a:p>
                      <a:r>
                        <a:rPr lang="en-US" sz="1800" dirty="0"/>
                        <a:t>0.34 (P&lt;0.00001</a:t>
                      </a:r>
                    </a:p>
                  </a:txBody>
                  <a:tcPr marL="68580" marR="68580" marT="34290" marB="34290"/>
                </a:tc>
                <a:tc>
                  <a:txBody>
                    <a:bodyPr/>
                    <a:lstStyle/>
                    <a:p>
                      <a:r>
                        <a:rPr lang="en-US" sz="1800" dirty="0"/>
                        <a:t>0.24, 0.48</a:t>
                      </a:r>
                    </a:p>
                  </a:txBody>
                  <a:tcPr marL="68580" marR="68580" marT="34290" marB="34290"/>
                </a:tc>
                <a:extLst>
                  <a:ext uri="{0D108BD9-81ED-4DB2-BD59-A6C34878D82A}">
                    <a16:rowId xmlns:a16="http://schemas.microsoft.com/office/drawing/2014/main" val="10003"/>
                  </a:ext>
                </a:extLst>
              </a:tr>
              <a:tr h="435718">
                <a:tc>
                  <a:txBody>
                    <a:bodyPr/>
                    <a:lstStyle/>
                    <a:p>
                      <a:r>
                        <a:rPr lang="en-US" sz="1800" dirty="0"/>
                        <a:t>Nausea</a:t>
                      </a:r>
                      <a:r>
                        <a:rPr lang="en-US" sz="1800" baseline="0" dirty="0"/>
                        <a:t>/vomiting</a:t>
                      </a:r>
                      <a:endParaRPr lang="en-US" sz="1800" dirty="0"/>
                    </a:p>
                  </a:txBody>
                  <a:tcPr marL="68580" marR="68580" marT="34290" marB="34290"/>
                </a:tc>
                <a:tc>
                  <a:txBody>
                    <a:bodyPr/>
                    <a:lstStyle/>
                    <a:p>
                      <a:r>
                        <a:rPr lang="en-US" sz="1800" dirty="0"/>
                        <a:t>4</a:t>
                      </a:r>
                    </a:p>
                  </a:txBody>
                  <a:tcPr marL="68580" marR="68580" marT="34290" marB="34290"/>
                </a:tc>
                <a:tc>
                  <a:txBody>
                    <a:bodyPr/>
                    <a:lstStyle/>
                    <a:p>
                      <a:r>
                        <a:rPr lang="en-US" sz="1800" dirty="0"/>
                        <a:t>0.44 (P&lt;0.0001) </a:t>
                      </a:r>
                    </a:p>
                  </a:txBody>
                  <a:tcPr marL="68580" marR="68580" marT="34290" marB="34290"/>
                </a:tc>
                <a:tc>
                  <a:txBody>
                    <a:bodyPr/>
                    <a:lstStyle/>
                    <a:p>
                      <a:r>
                        <a:rPr lang="en-US" sz="1800" dirty="0"/>
                        <a:t>0.29, 0.64</a:t>
                      </a:r>
                    </a:p>
                  </a:txBody>
                  <a:tcPr marL="68580" marR="68580" marT="34290" marB="34290"/>
                </a:tc>
                <a:extLst>
                  <a:ext uri="{0D108BD9-81ED-4DB2-BD59-A6C34878D82A}">
                    <a16:rowId xmlns:a16="http://schemas.microsoft.com/office/drawing/2014/main" val="10004"/>
                  </a:ext>
                </a:extLst>
              </a:tr>
            </a:tbl>
          </a:graphicData>
        </a:graphic>
      </p:graphicFrame>
      <p:sp>
        <p:nvSpPr>
          <p:cNvPr id="2" name="TextBox 1"/>
          <p:cNvSpPr txBox="1"/>
          <p:nvPr/>
        </p:nvSpPr>
        <p:spPr>
          <a:xfrm>
            <a:off x="3314820" y="4748323"/>
            <a:ext cx="6248400" cy="954107"/>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Rockwell"/>
                <a:ea typeface="+mn-ea"/>
                <a:cs typeface="+mn-cs"/>
              </a:rPr>
              <a:t>Back pain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Rockwell"/>
                <a:ea typeface="+mn-ea"/>
                <a:cs typeface="+mn-cs"/>
              </a:rPr>
              <a:t>5% to 60%; Spontaneous and fast recovery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Rockwell"/>
                <a:ea typeface="+mn-ea"/>
                <a:cs typeface="+mn-cs"/>
              </a:rPr>
              <a:t>Pneumothorax</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0" i="0" u="none" strike="noStrike" kern="1200" cap="none" spc="0" normalizeH="0" baseline="0" noProof="0">
                <a:ln>
                  <a:noFill/>
                </a:ln>
                <a:solidFill>
                  <a:prstClr val="black"/>
                </a:solidFill>
                <a:effectLst/>
                <a:uLnTx/>
                <a:uFillTx/>
                <a:latin typeface="Rockwell"/>
                <a:ea typeface="+mn-ea"/>
                <a:cs typeface="+mn-cs"/>
              </a:rPr>
              <a:t>1.5% to 2% </a:t>
            </a:r>
            <a:endParaRPr lang="en-US" sz="1400" b="0" i="0" u="none" strike="noStrike" kern="1200" cap="none" spc="0" normalizeH="0" baseline="0" noProof="0">
              <a:ln>
                <a:noFill/>
              </a:ln>
              <a:solidFill>
                <a:prstClr val="black"/>
              </a:solidFill>
              <a:effectLst/>
              <a:uLnTx/>
              <a:uFillTx/>
              <a:latin typeface="Rockwell"/>
            </a:endParaRPr>
          </a:p>
        </p:txBody>
      </p:sp>
    </p:spTree>
    <p:extLst>
      <p:ext uri="{BB962C8B-B14F-4D97-AF65-F5344CB8AC3E}">
        <p14:creationId xmlns:p14="http://schemas.microsoft.com/office/powerpoint/2010/main" val="25008830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b="1">
                <a:latin typeface="Arial Nova"/>
              </a:rPr>
              <a:t>Neurological </a:t>
            </a:r>
            <a:r>
              <a:rPr lang="en-US" sz="5400">
                <a:latin typeface="Arial Nova"/>
              </a:rPr>
              <a:t>complications</a:t>
            </a:r>
            <a:r>
              <a:rPr lang="en-US" sz="5400" baseline="30000">
                <a:latin typeface="Arial Nova"/>
              </a:rPr>
              <a:t>18</a:t>
            </a:r>
            <a:endParaRPr lang="en-US" sz="5400" b="1" baseline="30000" dirty="0">
              <a:latin typeface="Arial Nova"/>
            </a:endParaRPr>
          </a:p>
        </p:txBody>
      </p:sp>
      <p:sp>
        <p:nvSpPr>
          <p:cNvPr id="6" name="TextBox 5"/>
          <p:cNvSpPr txBox="1"/>
          <p:nvPr/>
        </p:nvSpPr>
        <p:spPr>
          <a:xfrm>
            <a:off x="2209800" y="5257800"/>
            <a:ext cx="7010400" cy="369332"/>
          </a:xfrm>
          <a:prstGeom prst="rect">
            <a:avLst/>
          </a:prstGeom>
          <a:noFill/>
        </p:spPr>
        <p:txBody>
          <a:bodyPr wrap="square" rtlCol="0">
            <a:spAutoFit/>
          </a:bodyPr>
          <a:lstStyle/>
          <a:p>
            <a:endParaRPr lang="en-US" sz="1800" dirty="0"/>
          </a:p>
        </p:txBody>
      </p:sp>
      <p:sp>
        <p:nvSpPr>
          <p:cNvPr id="7" name="TextBox 6"/>
          <p:cNvSpPr txBox="1"/>
          <p:nvPr/>
        </p:nvSpPr>
        <p:spPr>
          <a:xfrm>
            <a:off x="1446619" y="2692505"/>
            <a:ext cx="9184216" cy="1477328"/>
          </a:xfrm>
          <a:prstGeom prst="rect">
            <a:avLst/>
          </a:prstGeom>
          <a:noFill/>
        </p:spPr>
        <p:txBody>
          <a:bodyPr wrap="square" lIns="91440" tIns="45720" rIns="91440" bIns="45720" rtlCol="0" anchor="t">
            <a:spAutoFit/>
          </a:bodyPr>
          <a:lstStyle/>
          <a:p>
            <a:pPr marL="285750" indent="-285750">
              <a:buFont typeface="Calibri"/>
              <a:buChar char="-"/>
            </a:pPr>
            <a:r>
              <a:rPr lang="en-US"/>
              <a:t>Due to</a:t>
            </a:r>
            <a:r>
              <a:rPr lang="en-US" sz="1800"/>
              <a:t> direct trauma to spinal cord or nerves by </a:t>
            </a:r>
            <a:r>
              <a:rPr lang="en-US" sz="1800" err="1"/>
              <a:t>neurolytic</a:t>
            </a:r>
            <a:r>
              <a:rPr lang="en-US" sz="1800" dirty="0"/>
              <a:t> agent or needle</a:t>
            </a:r>
            <a:endParaRPr lang="en-US"/>
          </a:p>
          <a:p>
            <a:pPr marL="285750" indent="-285750">
              <a:buFont typeface="Calibri"/>
              <a:buChar char="-"/>
            </a:pPr>
            <a:endParaRPr lang="en-US" dirty="0"/>
          </a:p>
          <a:p>
            <a:pPr marL="285750" indent="-285750">
              <a:buFont typeface="Calibri"/>
              <a:buChar char="-"/>
            </a:pPr>
            <a:r>
              <a:rPr lang="en-US"/>
              <a:t>Injury</a:t>
            </a:r>
            <a:r>
              <a:rPr lang="en-US" sz="1800"/>
              <a:t> to artery of </a:t>
            </a:r>
            <a:r>
              <a:rPr lang="en-US"/>
              <a:t>Adamkiewicz</a:t>
            </a:r>
            <a:r>
              <a:rPr lang="en-US" sz="1800"/>
              <a:t> may </a:t>
            </a:r>
            <a:r>
              <a:rPr lang="en-US"/>
              <a:t>cause</a:t>
            </a:r>
            <a:r>
              <a:rPr lang="en-US" sz="1800" dirty="0"/>
              <a:t> paraplegia</a:t>
            </a:r>
          </a:p>
          <a:p>
            <a:endParaRPr lang="en-US" sz="1800" dirty="0"/>
          </a:p>
          <a:p>
            <a:endParaRPr lang="en-US" sz="1800" dirty="0"/>
          </a:p>
        </p:txBody>
      </p:sp>
    </p:spTree>
    <p:extLst>
      <p:ext uri="{BB962C8B-B14F-4D97-AF65-F5344CB8AC3E}">
        <p14:creationId xmlns:p14="http://schemas.microsoft.com/office/powerpoint/2010/main" val="2886443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a:latin typeface="Georgia"/>
              </a:rPr>
              <a:t>Superior Hypogastric </a:t>
            </a:r>
            <a:r>
              <a:rPr lang="en-US">
                <a:latin typeface="Georgia"/>
              </a:rPr>
              <a:t>Plexus</a:t>
            </a:r>
            <a:r>
              <a:rPr lang="en-US" baseline="30000">
                <a:latin typeface="Georgia"/>
              </a:rPr>
              <a:t>14</a:t>
            </a:r>
            <a:r>
              <a:rPr lang="en-US" dirty="0">
                <a:latin typeface="Georgia"/>
              </a:rPr>
              <a:t> </a:t>
            </a:r>
            <a:endParaRPr lang="en-US" b="1" dirty="0"/>
          </a:p>
        </p:txBody>
      </p:sp>
      <p:sp>
        <p:nvSpPr>
          <p:cNvPr id="2" name="Content Placeholder 1"/>
          <p:cNvSpPr>
            <a:spLocks noGrp="1"/>
          </p:cNvSpPr>
          <p:nvPr>
            <p:ph idx="4294967295"/>
          </p:nvPr>
        </p:nvSpPr>
        <p:spPr>
          <a:xfrm>
            <a:off x="836083" y="1817158"/>
            <a:ext cx="9890125" cy="3036888"/>
          </a:xfrm>
        </p:spPr>
        <p:txBody>
          <a:bodyPr vert="horz" lIns="91440" tIns="45720" rIns="91440" bIns="45720" rtlCol="0" anchor="t">
            <a:noAutofit/>
          </a:bodyPr>
          <a:lstStyle/>
          <a:p>
            <a:r>
              <a:rPr lang="en-US" dirty="0"/>
              <a:t>Retroperitoneal structure situated in front of the lower third of L5 and upper third of the S1 vertebrae </a:t>
            </a:r>
            <a:endParaRPr lang="en-US">
              <a:ea typeface="Calibri"/>
              <a:cs typeface="Calibri"/>
            </a:endParaRPr>
          </a:p>
          <a:p>
            <a:endParaRPr lang="en-US" dirty="0"/>
          </a:p>
          <a:p>
            <a:r>
              <a:rPr lang="en-US" dirty="0"/>
              <a:t>Mediates nociceptive visceral stimuli from the pelvic organs including</a:t>
            </a:r>
            <a:endParaRPr lang="en-US">
              <a:ea typeface="Calibri"/>
              <a:cs typeface="Calibri"/>
            </a:endParaRPr>
          </a:p>
          <a:p>
            <a:pPr lvl="1"/>
            <a:r>
              <a:rPr lang="en-US" sz="2000" dirty="0"/>
              <a:t>Prostate, Bladder, Uterus, Ovaries, Vagina, Rectum</a:t>
            </a:r>
            <a:endParaRPr lang="en-US" sz="2000">
              <a:ea typeface="Calibri"/>
              <a:cs typeface="Calibri"/>
            </a:endParaRPr>
          </a:p>
          <a:p>
            <a:pPr lvl="1"/>
            <a:endParaRPr lang="en-US" sz="2000" dirty="0"/>
          </a:p>
          <a:p>
            <a:r>
              <a:rPr lang="en-US" dirty="0"/>
              <a:t>Potential complications</a:t>
            </a:r>
            <a:endParaRPr lang="en-US">
              <a:ea typeface="Calibri"/>
              <a:cs typeface="Calibri"/>
            </a:endParaRPr>
          </a:p>
          <a:p>
            <a:pPr lvl="1"/>
            <a:r>
              <a:rPr lang="fr-FR" sz="2000" dirty="0"/>
              <a:t>Infection, </a:t>
            </a:r>
            <a:r>
              <a:rPr lang="fr-FR" sz="2000" err="1"/>
              <a:t>Intravascular</a:t>
            </a:r>
            <a:r>
              <a:rPr lang="fr-FR" sz="2000" dirty="0"/>
              <a:t> injection, </a:t>
            </a:r>
            <a:r>
              <a:rPr lang="fr-FR" sz="2000" err="1"/>
              <a:t>Neuraxial</a:t>
            </a:r>
            <a:r>
              <a:rPr lang="fr-FR" sz="2000" dirty="0"/>
              <a:t> injection, </a:t>
            </a:r>
            <a:r>
              <a:rPr lang="fr-FR" sz="2000" err="1"/>
              <a:t>Discitis</a:t>
            </a:r>
            <a:r>
              <a:rPr lang="fr-FR" sz="2000" dirty="0"/>
              <a:t>, </a:t>
            </a:r>
            <a:r>
              <a:rPr lang="en-US" sz="2000" dirty="0"/>
              <a:t>Neuritis,  and Bladder/bowel incontinence</a:t>
            </a:r>
            <a:endParaRPr lang="en-US" sz="2000" dirty="0">
              <a:ea typeface="Calibri"/>
              <a:cs typeface="Calibri"/>
            </a:endParaRPr>
          </a:p>
          <a:p>
            <a:pPr lvl="1"/>
            <a:endParaRPr lang="en-US" sz="1500" dirty="0"/>
          </a:p>
          <a:p>
            <a:endParaRPr lang="en-US" dirty="0"/>
          </a:p>
          <a:p>
            <a:endParaRPr lang="en-US" dirty="0"/>
          </a:p>
          <a:p>
            <a:endParaRPr lang="en-US" dirty="0"/>
          </a:p>
          <a:p>
            <a:pPr marL="81915" indent="0">
              <a:buNone/>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438222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5D524-88ED-D7E2-DABA-982AB830A30F}"/>
              </a:ext>
            </a:extLst>
          </p:cNvPr>
          <p:cNvSpPr>
            <a:spLocks noGrp="1"/>
          </p:cNvSpPr>
          <p:nvPr>
            <p:ph type="title"/>
          </p:nvPr>
        </p:nvSpPr>
        <p:spPr/>
        <p:txBody>
          <a:bodyPr>
            <a:normAutofit/>
          </a:bodyPr>
          <a:lstStyle/>
          <a:p>
            <a:r>
              <a:rPr lang="en-US" b="1">
                <a:latin typeface="Georgia"/>
              </a:rPr>
              <a:t>Ganglion </a:t>
            </a:r>
            <a:r>
              <a:rPr lang="en-US">
                <a:latin typeface="Georgia"/>
              </a:rPr>
              <a:t>Impar</a:t>
            </a:r>
            <a:r>
              <a:rPr lang="en-US" baseline="30000">
                <a:latin typeface="Georgia"/>
              </a:rPr>
              <a:t>14</a:t>
            </a:r>
          </a:p>
        </p:txBody>
      </p:sp>
      <p:sp>
        <p:nvSpPr>
          <p:cNvPr id="3" name="Content Placeholder 2">
            <a:extLst>
              <a:ext uri="{FF2B5EF4-FFF2-40B4-BE49-F238E27FC236}">
                <a16:creationId xmlns:a16="http://schemas.microsoft.com/office/drawing/2014/main" id="{6FB585B3-9277-4BDC-D5A1-19EAC52CEEF6}"/>
              </a:ext>
            </a:extLst>
          </p:cNvPr>
          <p:cNvSpPr>
            <a:spLocks noGrp="1"/>
          </p:cNvSpPr>
          <p:nvPr>
            <p:ph idx="4294967295"/>
          </p:nvPr>
        </p:nvSpPr>
        <p:spPr>
          <a:xfrm>
            <a:off x="592667" y="1549400"/>
            <a:ext cx="10384896" cy="4440238"/>
          </a:xfrm>
        </p:spPr>
        <p:txBody>
          <a:bodyPr vert="horz" lIns="91440" tIns="45720" rIns="91440" bIns="45720" rtlCol="0" anchor="t">
            <a:normAutofit/>
          </a:bodyPr>
          <a:lstStyle/>
          <a:p>
            <a:r>
              <a:rPr lang="en-US" sz="1800" b="1" dirty="0">
                <a:latin typeface="Arial Nova"/>
                <a:ea typeface="+mn-lt"/>
                <a:cs typeface="+mn-lt"/>
              </a:rPr>
              <a:t>Single midline ganglion</a:t>
            </a:r>
            <a:r>
              <a:rPr lang="en-US" sz="1800">
                <a:latin typeface="Arial Nova"/>
                <a:ea typeface="+mn-lt"/>
                <a:cs typeface="+mn-lt"/>
              </a:rPr>
              <a:t> at sacrococcygeal junction</a:t>
            </a:r>
          </a:p>
          <a:p>
            <a:pPr>
              <a:buClr>
                <a:srgbClr val="8ED485"/>
              </a:buClr>
            </a:pPr>
            <a:endParaRPr lang="en-US" sz="1800" dirty="0">
              <a:latin typeface="Arial Nova"/>
              <a:ea typeface="+mn-lt"/>
              <a:cs typeface="+mn-lt"/>
            </a:endParaRPr>
          </a:p>
          <a:p>
            <a:pPr>
              <a:buClr>
                <a:srgbClr val="9E3611"/>
              </a:buClr>
            </a:pPr>
            <a:r>
              <a:rPr lang="en-US" sz="1800" dirty="0">
                <a:latin typeface="Arial Nova"/>
                <a:ea typeface="+mn-lt"/>
                <a:cs typeface="+mn-lt"/>
              </a:rPr>
              <a:t>Key relay for perineal and pelvic floor pain.</a:t>
            </a:r>
            <a:endParaRPr lang="en-US" sz="1800" dirty="0">
              <a:latin typeface="Arial Nova"/>
            </a:endParaRPr>
          </a:p>
          <a:p>
            <a:pPr>
              <a:buClr>
                <a:srgbClr val="9E3611"/>
              </a:buClr>
            </a:pPr>
            <a:endParaRPr lang="en-US" sz="1800" dirty="0">
              <a:latin typeface="Arial Nova"/>
              <a:ea typeface="+mn-lt"/>
              <a:cs typeface="+mn-lt"/>
            </a:endParaRPr>
          </a:p>
          <a:p>
            <a:pPr>
              <a:buClr>
                <a:srgbClr val="9E3611"/>
              </a:buClr>
            </a:pPr>
            <a:r>
              <a:rPr lang="en-US" sz="1800" dirty="0">
                <a:latin typeface="Arial Nova"/>
                <a:ea typeface="+mn-lt"/>
                <a:cs typeface="+mn-lt"/>
              </a:rPr>
              <a:t>Indications: refractory pain from </a:t>
            </a:r>
            <a:r>
              <a:rPr lang="en-US" sz="1800" b="1" dirty="0">
                <a:latin typeface="Arial Nova"/>
                <a:ea typeface="+mn-lt"/>
                <a:cs typeface="+mn-lt"/>
              </a:rPr>
              <a:t>rectal, anal, vulvar, penile, and perineal tumors</a:t>
            </a:r>
            <a:r>
              <a:rPr lang="en-US" sz="1800" dirty="0">
                <a:latin typeface="Arial Nova"/>
                <a:ea typeface="+mn-lt"/>
                <a:cs typeface="+mn-lt"/>
              </a:rPr>
              <a:t>; radiation-induced pain.</a:t>
            </a:r>
            <a:endParaRPr lang="en-US" sz="1800" dirty="0">
              <a:latin typeface="Arial Nova"/>
            </a:endParaRPr>
          </a:p>
          <a:p>
            <a:pPr>
              <a:buClr>
                <a:srgbClr val="9E3611"/>
              </a:buClr>
            </a:pPr>
            <a:endParaRPr lang="en-US" sz="1800" dirty="0">
              <a:latin typeface="Arial Nova"/>
            </a:endParaRPr>
          </a:p>
          <a:p>
            <a:pPr>
              <a:buClr>
                <a:srgbClr val="9E3611"/>
              </a:buClr>
            </a:pPr>
            <a:r>
              <a:rPr lang="en-US" sz="1800" dirty="0">
                <a:latin typeface="Arial Nova"/>
                <a:ea typeface="+mn-lt"/>
                <a:cs typeface="+mn-lt"/>
              </a:rPr>
              <a:t>Benefits: significant reductions in perineal burning, tenesmus, </a:t>
            </a:r>
            <a:r>
              <a:rPr lang="en-US" sz="1800" err="1">
                <a:latin typeface="Arial Nova"/>
                <a:ea typeface="+mn-lt"/>
                <a:cs typeface="+mn-lt"/>
              </a:rPr>
              <a:t>dyschezia</a:t>
            </a:r>
            <a:r>
              <a:rPr lang="en-US" sz="1800" dirty="0">
                <a:latin typeface="Arial Nova"/>
                <a:ea typeface="+mn-lt"/>
                <a:cs typeface="+mn-lt"/>
              </a:rPr>
              <a:t>, dyspareunia.</a:t>
            </a:r>
            <a:endParaRPr lang="en-US" sz="1800" dirty="0">
              <a:latin typeface="Arial Nova"/>
            </a:endParaRPr>
          </a:p>
          <a:p>
            <a:pPr lvl="1">
              <a:buClr>
                <a:srgbClr val="9E3611"/>
              </a:buClr>
              <a:buFont typeface="Courier New" pitchFamily="2" charset="2"/>
              <a:buChar char="o"/>
            </a:pPr>
            <a:r>
              <a:rPr lang="en-US" sz="1800">
                <a:latin typeface="Arial Nova"/>
                <a:ea typeface="+mn-lt"/>
                <a:cs typeface="+mn-lt"/>
              </a:rPr>
              <a:t>Associated with pain reduction at 3 months, as well as decreased opioid use</a:t>
            </a:r>
            <a:r>
              <a:rPr lang="en-US" sz="1800" baseline="30000">
                <a:latin typeface="Arial Nova"/>
                <a:ea typeface="+mn-lt"/>
                <a:cs typeface="+mn-lt"/>
              </a:rPr>
              <a:t>19</a:t>
            </a:r>
          </a:p>
          <a:p>
            <a:pPr lvl="1">
              <a:buClr>
                <a:srgbClr val="9E3611"/>
              </a:buClr>
              <a:buFont typeface="Courier New" pitchFamily="2" charset="2"/>
              <a:buChar char="o"/>
            </a:pPr>
            <a:endParaRPr lang="en-US" sz="1800" dirty="0">
              <a:latin typeface="Arial Nova"/>
              <a:ea typeface="+mn-lt"/>
              <a:cs typeface="+mn-lt"/>
            </a:endParaRPr>
          </a:p>
          <a:p>
            <a:pPr>
              <a:buClr>
                <a:srgbClr val="9E3611"/>
              </a:buClr>
            </a:pPr>
            <a:r>
              <a:rPr lang="en-US" sz="1800">
                <a:latin typeface="Arial Nova"/>
                <a:ea typeface="+mn-lt"/>
                <a:cs typeface="+mn-lt"/>
              </a:rPr>
              <a:t>Risks: rare—rectal puncture, infection, neuritis, autonomic dysfunction</a:t>
            </a:r>
            <a:endParaRPr lang="en-US" sz="1800">
              <a:latin typeface="Arial Nova"/>
            </a:endParaRPr>
          </a:p>
          <a:p>
            <a:pPr>
              <a:buClr>
                <a:srgbClr val="9E3611"/>
              </a:buClr>
            </a:pPr>
            <a:endParaRPr lang="en-US" sz="1700"/>
          </a:p>
        </p:txBody>
      </p:sp>
    </p:spTree>
    <p:extLst>
      <p:ext uri="{BB962C8B-B14F-4D97-AF65-F5344CB8AC3E}">
        <p14:creationId xmlns:p14="http://schemas.microsoft.com/office/powerpoint/2010/main" val="692953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F284F4-5673-52C6-73BC-32AB0872BB87}"/>
              </a:ext>
            </a:extLst>
          </p:cNvPr>
          <p:cNvSpPr>
            <a:spLocks noGrp="1"/>
          </p:cNvSpPr>
          <p:nvPr>
            <p:ph type="title"/>
          </p:nvPr>
        </p:nvSpPr>
        <p:spPr/>
        <p:txBody>
          <a:bodyPr/>
          <a:lstStyle/>
          <a:p>
            <a:r>
              <a:rPr lang="en-US">
                <a:latin typeface="Georgia"/>
              </a:rPr>
              <a:t>Case #1</a:t>
            </a:r>
          </a:p>
        </p:txBody>
      </p:sp>
      <p:sp>
        <p:nvSpPr>
          <p:cNvPr id="6" name="TextBox 5">
            <a:extLst>
              <a:ext uri="{FF2B5EF4-FFF2-40B4-BE49-F238E27FC236}">
                <a16:creationId xmlns:a16="http://schemas.microsoft.com/office/drawing/2014/main" id="{A5404C97-D0EC-42C6-77BC-BCC623E2861A}"/>
              </a:ext>
            </a:extLst>
          </p:cNvPr>
          <p:cNvSpPr txBox="1"/>
          <p:nvPr/>
        </p:nvSpPr>
        <p:spPr>
          <a:xfrm>
            <a:off x="1112704" y="2258458"/>
            <a:ext cx="9954969" cy="2585323"/>
          </a:xfrm>
          <a:prstGeom prst="rect">
            <a:avLst/>
          </a:prstGeom>
          <a:noFill/>
        </p:spPr>
        <p:txBody>
          <a:bodyPr wrap="none" rtlCol="0">
            <a:spAutoFit/>
          </a:bodyPr>
          <a:lstStyle/>
          <a:p>
            <a:pPr marL="285750" indent="-285750">
              <a:buFont typeface="Arial" panose="020B0604020202020204" pitchFamily="34" charset="0"/>
              <a:buChar char="•"/>
            </a:pPr>
            <a:r>
              <a:rPr lang="en-US" dirty="0"/>
              <a:t>49-year-old female with pancreatic cancer s/p Whipple</a:t>
            </a:r>
          </a:p>
          <a:p>
            <a:pPr marL="285750" indent="-285750">
              <a:buFont typeface="Arial" panose="020B0604020202020204" pitchFamily="34" charset="0"/>
              <a:buChar char="•"/>
            </a:pPr>
            <a:r>
              <a:rPr lang="en-US" dirty="0"/>
              <a:t>Few months later </a:t>
            </a:r>
            <a:r>
              <a:rPr lang="en-US" dirty="0">
                <a:sym typeface="Wingdings" pitchFamily="2" charset="2"/>
              </a:rPr>
              <a:t>has constant, burning, diffuse, epigastric pain radiating to the back</a:t>
            </a:r>
          </a:p>
          <a:p>
            <a:pPr marL="285750" indent="-285750">
              <a:buFont typeface="Arial" panose="020B0604020202020204" pitchFamily="34" charset="0"/>
              <a:buChar char="•"/>
            </a:pPr>
            <a:r>
              <a:rPr lang="en-US" dirty="0">
                <a:sym typeface="Wingdings" pitchFamily="2" charset="2"/>
              </a:rPr>
              <a:t>CTAP with new amorphous soft tissue surrounding the celiac trunk and CMA</a:t>
            </a:r>
          </a:p>
          <a:p>
            <a:pPr marL="285750" indent="-285750">
              <a:buFont typeface="Arial" panose="020B0604020202020204" pitchFamily="34" charset="0"/>
              <a:buChar char="•"/>
            </a:pPr>
            <a:r>
              <a:rPr lang="en-US" dirty="0">
                <a:sym typeface="Wingdings" pitchFamily="2" charset="2"/>
              </a:rPr>
              <a:t>Pain moderately controlled with </a:t>
            </a:r>
            <a:r>
              <a:rPr lang="en-US" dirty="0" err="1">
                <a:sym typeface="Wingdings" pitchFamily="2" charset="2"/>
              </a:rPr>
              <a:t>MSContin</a:t>
            </a:r>
            <a:r>
              <a:rPr lang="en-US" dirty="0">
                <a:sym typeface="Wingdings" pitchFamily="2" charset="2"/>
              </a:rPr>
              <a:t> 45mg q12h</a:t>
            </a:r>
          </a:p>
          <a:p>
            <a:pPr marL="285750" indent="-285750">
              <a:buFont typeface="Arial" panose="020B0604020202020204" pitchFamily="34" charset="0"/>
              <a:buChar char="•"/>
            </a:pPr>
            <a:r>
              <a:rPr lang="en-US" dirty="0">
                <a:sym typeface="Wingdings" pitchFamily="2" charset="2"/>
              </a:rPr>
              <a:t>Sedation with meds, forgets to eat</a:t>
            </a:r>
          </a:p>
          <a:p>
            <a:pPr marL="285750" indent="-285750">
              <a:buFont typeface="Arial" panose="020B0604020202020204" pitchFamily="34" charset="0"/>
              <a:buChar char="•"/>
            </a:pPr>
            <a:r>
              <a:rPr lang="en-US" dirty="0">
                <a:sym typeface="Wingdings" pitchFamily="2" charset="2"/>
              </a:rPr>
              <a:t>Unable to participate in most activities</a:t>
            </a:r>
          </a:p>
          <a:p>
            <a:pPr marL="285750" indent="-285750">
              <a:buFont typeface="Arial" panose="020B0604020202020204" pitchFamily="34" charset="0"/>
              <a:buChar char="•"/>
            </a:pPr>
            <a:endParaRPr lang="en-US" dirty="0">
              <a:sym typeface="Wingdings" pitchFamily="2" charset="2"/>
            </a:endParaRPr>
          </a:p>
          <a:p>
            <a:r>
              <a:rPr lang="en-US" b="1" dirty="0">
                <a:sym typeface="Wingdings" pitchFamily="2" charset="2"/>
              </a:rPr>
              <a:t>What would you do?</a:t>
            </a:r>
            <a:endParaRPr lang="en-US" b="1" dirty="0"/>
          </a:p>
          <a:p>
            <a:endParaRPr lang="en-US" dirty="0"/>
          </a:p>
        </p:txBody>
      </p:sp>
      <p:sp>
        <p:nvSpPr>
          <p:cNvPr id="8" name="Content Placeholder 7">
            <a:extLst>
              <a:ext uri="{FF2B5EF4-FFF2-40B4-BE49-F238E27FC236}">
                <a16:creationId xmlns:a16="http://schemas.microsoft.com/office/drawing/2014/main" id="{2A5A8F7F-200A-1FAA-182B-8E5C47A644D4}"/>
              </a:ext>
            </a:extLst>
          </p:cNvPr>
          <p:cNvSpPr>
            <a:spLocks noGrp="1"/>
          </p:cNvSpPr>
          <p:nvPr>
            <p:ph idx="1"/>
          </p:nvPr>
        </p:nvSpPr>
        <p:spPr>
          <a:xfrm>
            <a:off x="1267858" y="2779754"/>
            <a:ext cx="10515600" cy="3982616"/>
          </a:xfrm>
        </p:spPr>
        <p:txBody>
          <a:bodyPr/>
          <a:lstStyle/>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p:txBody>
      </p:sp>
    </p:spTree>
    <p:extLst>
      <p:ext uri="{BB962C8B-B14F-4D97-AF65-F5344CB8AC3E}">
        <p14:creationId xmlns:p14="http://schemas.microsoft.com/office/powerpoint/2010/main" val="9557876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err="1">
                <a:solidFill>
                  <a:srgbClr val="00B0F0"/>
                </a:solidFill>
                <a:latin typeface="Rockwell Condensed"/>
              </a:rPr>
              <a:t>Neurodestructive</a:t>
            </a:r>
            <a:r>
              <a:rPr lang="en-US" dirty="0">
                <a:solidFill>
                  <a:srgbClr val="00B0F0"/>
                </a:solidFill>
                <a:latin typeface="Rockwell Condensed"/>
              </a:rPr>
              <a:t> Procedures</a:t>
            </a:r>
            <a:r>
              <a:rPr lang="en-US" baseline="30000" dirty="0">
                <a:solidFill>
                  <a:srgbClr val="00B0F0"/>
                </a:solidFill>
                <a:latin typeface="Rockwell Condensed"/>
              </a:rPr>
              <a:t>20</a:t>
            </a:r>
          </a:p>
        </p:txBody>
      </p:sp>
      <p:sp>
        <p:nvSpPr>
          <p:cNvPr id="2" name="Content Placeholder 1"/>
          <p:cNvSpPr>
            <a:spLocks noGrp="1"/>
          </p:cNvSpPr>
          <p:nvPr>
            <p:ph idx="4294967295"/>
          </p:nvPr>
        </p:nvSpPr>
        <p:spPr>
          <a:xfrm>
            <a:off x="836083" y="1698625"/>
            <a:ext cx="10515600" cy="4351338"/>
          </a:xfrm>
        </p:spPr>
        <p:txBody>
          <a:bodyPr vert="horz" lIns="91440" tIns="45720" rIns="91440" bIns="45720" rtlCol="0" anchor="t">
            <a:normAutofit fontScale="92500" lnSpcReduction="20000"/>
          </a:bodyPr>
          <a:lstStyle/>
          <a:p>
            <a:r>
              <a:rPr lang="en-US">
                <a:solidFill>
                  <a:srgbClr val="FF0000"/>
                </a:solidFill>
              </a:rPr>
              <a:t>IDDS (intrathecal drug delivery system) is typically preferred over these</a:t>
            </a:r>
          </a:p>
          <a:p>
            <a:r>
              <a:rPr lang="en-US" dirty="0"/>
              <a:t>Can be considered in patients with really short life expectancy or who may not be candidate for IDDS for other reasons</a:t>
            </a:r>
          </a:p>
          <a:p>
            <a:r>
              <a:rPr lang="en-US" dirty="0">
                <a:solidFill>
                  <a:srgbClr val="FF0000"/>
                </a:solidFill>
              </a:rPr>
              <a:t>Intrathecal </a:t>
            </a:r>
            <a:r>
              <a:rPr lang="en-US">
                <a:solidFill>
                  <a:srgbClr val="FF0000"/>
                </a:solidFill>
              </a:rPr>
              <a:t>neurolysis</a:t>
            </a:r>
            <a:r>
              <a:rPr lang="en-US" baseline="30000">
                <a:solidFill>
                  <a:srgbClr val="FF0000"/>
                </a:solidFill>
              </a:rPr>
              <a:t>21</a:t>
            </a:r>
          </a:p>
          <a:p>
            <a:pPr lvl="1"/>
            <a:r>
              <a:rPr lang="en-US" dirty="0"/>
              <a:t>Alcohol is hypobaric to CSF</a:t>
            </a:r>
          </a:p>
          <a:p>
            <a:pPr lvl="1"/>
            <a:r>
              <a:rPr lang="en-US" dirty="0"/>
              <a:t>Phenol is hyperbaric </a:t>
            </a:r>
          </a:p>
          <a:p>
            <a:r>
              <a:rPr lang="en-US">
                <a:solidFill>
                  <a:srgbClr val="FF0000"/>
                </a:solidFill>
              </a:rPr>
              <a:t>Neurosurgical procedures</a:t>
            </a:r>
          </a:p>
          <a:p>
            <a:pPr lvl="1"/>
            <a:r>
              <a:rPr lang="en-US" err="1">
                <a:solidFill>
                  <a:srgbClr val="FF0000"/>
                </a:solidFill>
              </a:rPr>
              <a:t>Cordotomy</a:t>
            </a:r>
            <a:endParaRPr lang="en-US">
              <a:solidFill>
                <a:srgbClr val="FF0000"/>
              </a:solidFill>
            </a:endParaRPr>
          </a:p>
          <a:p>
            <a:pPr lvl="1"/>
            <a:r>
              <a:rPr lang="en-US" dirty="0">
                <a:solidFill>
                  <a:srgbClr val="FF0000"/>
                </a:solidFill>
              </a:rPr>
              <a:t>Midline myelotomy</a:t>
            </a:r>
          </a:p>
          <a:p>
            <a:pPr lvl="1"/>
            <a:r>
              <a:rPr lang="en-US" err="1">
                <a:solidFill>
                  <a:srgbClr val="FF0000"/>
                </a:solidFill>
              </a:rPr>
              <a:t>Cingulotomy</a:t>
            </a:r>
            <a:endParaRPr lang="en-US">
              <a:solidFill>
                <a:srgbClr val="FF0000"/>
              </a:solidFill>
            </a:endParaRPr>
          </a:p>
        </p:txBody>
      </p:sp>
    </p:spTree>
    <p:extLst>
      <p:ext uri="{BB962C8B-B14F-4D97-AF65-F5344CB8AC3E}">
        <p14:creationId xmlns:p14="http://schemas.microsoft.com/office/powerpoint/2010/main" val="1057087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lvl="1"/>
            <a:r>
              <a:rPr lang="en-US" sz="5400" b="1">
                <a:solidFill>
                  <a:srgbClr val="00B0F0"/>
                </a:solidFill>
                <a:effectLst>
                  <a:outerShdw blurRad="38100" dist="38100" dir="2700000" algn="tl">
                    <a:srgbClr val="000000">
                      <a:alpha val="43137"/>
                    </a:srgbClr>
                  </a:outerShdw>
                </a:effectLst>
                <a:latin typeface="Rockwell Condensed"/>
              </a:rPr>
              <a:t>Cordotomy</a:t>
            </a:r>
            <a:r>
              <a:rPr lang="en-US" sz="5400" b="1" baseline="30000">
                <a:solidFill>
                  <a:srgbClr val="00B0F0"/>
                </a:solidFill>
                <a:effectLst>
                  <a:outerShdw blurRad="38100" dist="38100" dir="2700000" algn="tl">
                    <a:srgbClr val="000000">
                      <a:alpha val="43137"/>
                    </a:srgbClr>
                  </a:outerShdw>
                </a:effectLst>
                <a:latin typeface="Rockwell Condensed"/>
              </a:rPr>
              <a:t>20</a:t>
            </a:r>
            <a:endParaRPr lang="en-US" sz="5400" b="1" baseline="30000" dirty="0">
              <a:solidFill>
                <a:srgbClr val="00B0F0"/>
              </a:solidFill>
              <a:effectLst>
                <a:outerShdw blurRad="38100" dist="38100" dir="2700000" algn="tl">
                  <a:srgbClr val="000000">
                    <a:alpha val="43137"/>
                  </a:srgbClr>
                </a:outerShdw>
              </a:effectLst>
              <a:latin typeface="Rockwell Condensed" panose="02060603050405020104" pitchFamily="18" charset="0"/>
            </a:endParaRPr>
          </a:p>
        </p:txBody>
      </p:sp>
      <p:sp>
        <p:nvSpPr>
          <p:cNvPr id="2" name="Content Placeholder 1"/>
          <p:cNvSpPr>
            <a:spLocks noGrp="1"/>
          </p:cNvSpPr>
          <p:nvPr>
            <p:ph idx="4294967295"/>
          </p:nvPr>
        </p:nvSpPr>
        <p:spPr>
          <a:xfrm>
            <a:off x="910167" y="2068513"/>
            <a:ext cx="6818313" cy="2904067"/>
          </a:xfrm>
        </p:spPr>
        <p:txBody>
          <a:bodyPr vert="horz" lIns="91440" tIns="45720" rIns="91440" bIns="45720" rtlCol="0" anchor="t">
            <a:noAutofit/>
          </a:bodyPr>
          <a:lstStyle/>
          <a:p>
            <a:r>
              <a:rPr lang="en-US" sz="2800" dirty="0">
                <a:latin typeface="Rockwell"/>
              </a:rPr>
              <a:t>For unilateral localized pain</a:t>
            </a:r>
          </a:p>
          <a:p>
            <a:endParaRPr lang="en-US" sz="2800" dirty="0">
              <a:latin typeface="Rockwell" panose="02060603020205020403" pitchFamily="18" charset="0"/>
            </a:endParaRPr>
          </a:p>
          <a:p>
            <a:r>
              <a:rPr lang="en-US" sz="2800" dirty="0">
                <a:latin typeface="Rockwell"/>
              </a:rPr>
              <a:t>Disruption of spinothalamic </a:t>
            </a:r>
            <a:r>
              <a:rPr lang="en-US" dirty="0">
                <a:latin typeface="Rockwell"/>
              </a:rPr>
              <a:t>pathway</a:t>
            </a:r>
          </a:p>
          <a:p>
            <a:pPr lvl="1">
              <a:buFont typeface="Courier New" panose="020B0604020202020204" pitchFamily="34" charset="0"/>
              <a:buChar char="o"/>
            </a:pPr>
            <a:r>
              <a:rPr lang="en-US" dirty="0">
                <a:latin typeface="Rockwell"/>
              </a:rPr>
              <a:t>Loss of pain and temperature sensation</a:t>
            </a:r>
            <a:endParaRPr lang="en-US">
              <a:ea typeface="Calibri"/>
              <a:cs typeface="Calibri"/>
            </a:endParaRPr>
          </a:p>
        </p:txBody>
      </p:sp>
    </p:spTree>
    <p:extLst>
      <p:ext uri="{BB962C8B-B14F-4D97-AF65-F5344CB8AC3E}">
        <p14:creationId xmlns:p14="http://schemas.microsoft.com/office/powerpoint/2010/main" val="42401350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4950" y="142875"/>
            <a:ext cx="10515600" cy="1325563"/>
          </a:xfrm>
        </p:spPr>
        <p:txBody>
          <a:bodyPr>
            <a:normAutofit/>
          </a:bodyPr>
          <a:lstStyle/>
          <a:p>
            <a:r>
              <a:rPr lang="en-US">
                <a:solidFill>
                  <a:schemeClr val="accent2"/>
                </a:solidFill>
                <a:latin typeface="Georgia"/>
              </a:rPr>
              <a:t>More Invasive Neurosurgical Procedures</a:t>
            </a:r>
            <a:r>
              <a:rPr lang="en-US" baseline="30000">
                <a:solidFill>
                  <a:schemeClr val="accent2"/>
                </a:solidFill>
                <a:latin typeface="Georgia"/>
              </a:rPr>
              <a:t>20</a:t>
            </a:r>
            <a:endParaRPr lang="en-US" baseline="30000">
              <a:solidFill>
                <a:schemeClr val="accent2"/>
              </a:solidFill>
            </a:endParaRPr>
          </a:p>
        </p:txBody>
      </p:sp>
      <p:sp>
        <p:nvSpPr>
          <p:cNvPr id="2" name="Content Placeholder 1"/>
          <p:cNvSpPr>
            <a:spLocks noGrp="1"/>
          </p:cNvSpPr>
          <p:nvPr>
            <p:ph idx="4294967295"/>
          </p:nvPr>
        </p:nvSpPr>
        <p:spPr>
          <a:xfrm>
            <a:off x="539750" y="1301222"/>
            <a:ext cx="10081154" cy="4536545"/>
          </a:xfrm>
        </p:spPr>
        <p:txBody>
          <a:bodyPr>
            <a:normAutofit lnSpcReduction="10000"/>
          </a:bodyPr>
          <a:lstStyle/>
          <a:p>
            <a:r>
              <a:rPr lang="en-US" dirty="0">
                <a:solidFill>
                  <a:schemeClr val="accent2"/>
                </a:solidFill>
              </a:rPr>
              <a:t>Midline Myelotomy </a:t>
            </a:r>
          </a:p>
          <a:p>
            <a:pPr lvl="1"/>
            <a:r>
              <a:rPr lang="en-US" dirty="0"/>
              <a:t>Visceral abdominal or pelvic pain</a:t>
            </a:r>
          </a:p>
          <a:p>
            <a:pPr lvl="1"/>
            <a:r>
              <a:rPr lang="en-US" dirty="0"/>
              <a:t>Disruption of visceral pathways running in the middle</a:t>
            </a:r>
          </a:p>
          <a:p>
            <a:pPr lvl="1"/>
            <a:r>
              <a:rPr lang="en-US" dirty="0"/>
              <a:t>Open procedure</a:t>
            </a:r>
          </a:p>
          <a:p>
            <a:pPr lvl="1"/>
            <a:r>
              <a:rPr lang="en-US" dirty="0"/>
              <a:t>Requires laminectomy</a:t>
            </a:r>
          </a:p>
          <a:p>
            <a:pPr lvl="1"/>
            <a:endParaRPr lang="en-US" dirty="0"/>
          </a:p>
          <a:p>
            <a:r>
              <a:rPr lang="en-US" dirty="0" err="1">
                <a:solidFill>
                  <a:schemeClr val="accent2"/>
                </a:solidFill>
              </a:rPr>
              <a:t>Cingulotomy</a:t>
            </a:r>
            <a:endParaRPr lang="en-US" dirty="0">
              <a:solidFill>
                <a:schemeClr val="accent2"/>
              </a:solidFill>
            </a:endParaRPr>
          </a:p>
          <a:p>
            <a:pPr lvl="1"/>
            <a:r>
              <a:rPr lang="en-US" dirty="0">
                <a:latin typeface="Rockwell" panose="02060603020205020403" pitchFamily="18" charset="0"/>
              </a:rPr>
              <a:t>For diffuse pain</a:t>
            </a:r>
          </a:p>
          <a:p>
            <a:pPr lvl="1"/>
            <a:r>
              <a:rPr lang="en-US" dirty="0">
                <a:latin typeface="Rockwell" panose="02060603020205020403" pitchFamily="18" charset="0"/>
              </a:rPr>
              <a:t>Lesioning of brain pain centers-&gt; affective portion of pain is removed</a:t>
            </a:r>
          </a:p>
          <a:p>
            <a:pPr lvl="1"/>
            <a:r>
              <a:rPr lang="en-US" dirty="0">
                <a:latin typeface="Rockwell" panose="02060603020205020403" pitchFamily="18" charset="0"/>
              </a:rPr>
              <a:t>Requires burr hole</a:t>
            </a:r>
          </a:p>
          <a:p>
            <a:endParaRPr lang="en-US" dirty="0"/>
          </a:p>
          <a:p>
            <a:pPr marL="109728" indent="0">
              <a:buNone/>
            </a:pPr>
            <a:endParaRPr lang="en-US" dirty="0"/>
          </a:p>
        </p:txBody>
      </p:sp>
    </p:spTree>
    <p:extLst>
      <p:ext uri="{BB962C8B-B14F-4D97-AF65-F5344CB8AC3E}">
        <p14:creationId xmlns:p14="http://schemas.microsoft.com/office/powerpoint/2010/main" val="36584008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F65CB-B5B7-A90C-C5A1-FF0194E5C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5C1D2-DBC7-3E10-FCFA-08E730082C2E}"/>
              </a:ext>
            </a:extLst>
          </p:cNvPr>
          <p:cNvSpPr>
            <a:spLocks noGrp="1"/>
          </p:cNvSpPr>
          <p:nvPr>
            <p:ph type="title"/>
          </p:nvPr>
        </p:nvSpPr>
        <p:spPr/>
        <p:txBody>
          <a:bodyPr/>
          <a:lstStyle/>
          <a:p>
            <a:r>
              <a:rPr lang="en-US">
                <a:latin typeface="Georgia"/>
              </a:rPr>
              <a:t>Percutaneous Ablation Techniques for Bony Lesions</a:t>
            </a:r>
            <a:endParaRPr lang="en-US"/>
          </a:p>
        </p:txBody>
      </p:sp>
      <p:sp>
        <p:nvSpPr>
          <p:cNvPr id="3" name="Text Placeholder 2">
            <a:extLst>
              <a:ext uri="{FF2B5EF4-FFF2-40B4-BE49-F238E27FC236}">
                <a16:creationId xmlns:a16="http://schemas.microsoft.com/office/drawing/2014/main" id="{F2A242A4-A50D-53E4-95D4-3FD43530136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85744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chemeClr val="accent6"/>
                </a:solidFill>
                <a:latin typeface="Georgia"/>
              </a:rPr>
              <a:t>Percutaneous ablation techniques of painful </a:t>
            </a:r>
            <a:r>
              <a:rPr lang="en-US">
                <a:solidFill>
                  <a:schemeClr val="accent6"/>
                </a:solidFill>
                <a:latin typeface="Georgia"/>
              </a:rPr>
              <a:t>bone lesions</a:t>
            </a:r>
            <a:r>
              <a:rPr lang="en-US" baseline="30000">
                <a:solidFill>
                  <a:schemeClr val="accent6"/>
                </a:solidFill>
                <a:latin typeface="Georgia"/>
              </a:rPr>
              <a:t>22</a:t>
            </a:r>
            <a:endParaRPr lang="en-US" baseline="30000" dirty="0">
              <a:solidFill>
                <a:schemeClr val="accent6"/>
              </a:solidFill>
            </a:endParaRPr>
          </a:p>
        </p:txBody>
      </p:sp>
      <p:sp>
        <p:nvSpPr>
          <p:cNvPr id="2" name="Content Placeholder 1"/>
          <p:cNvSpPr>
            <a:spLocks noGrp="1"/>
          </p:cNvSpPr>
          <p:nvPr>
            <p:ph idx="4294967295"/>
          </p:nvPr>
        </p:nvSpPr>
        <p:spPr>
          <a:xfrm>
            <a:off x="836084" y="1709209"/>
            <a:ext cx="10515600" cy="4351338"/>
          </a:xfrm>
        </p:spPr>
        <p:txBody>
          <a:bodyPr>
            <a:normAutofit fontScale="92500" lnSpcReduction="20000"/>
          </a:bodyPr>
          <a:lstStyle/>
          <a:p>
            <a:r>
              <a:rPr lang="en-US" dirty="0"/>
              <a:t>Chemical</a:t>
            </a:r>
          </a:p>
          <a:p>
            <a:r>
              <a:rPr lang="en-US" dirty="0"/>
              <a:t>Physical- preferred</a:t>
            </a:r>
          </a:p>
          <a:p>
            <a:pPr lvl="1"/>
            <a:r>
              <a:rPr lang="en-US" dirty="0"/>
              <a:t>Laser</a:t>
            </a:r>
          </a:p>
          <a:p>
            <a:pPr lvl="1"/>
            <a:r>
              <a:rPr lang="en-US" dirty="0"/>
              <a:t>Radiofrequency</a:t>
            </a:r>
          </a:p>
          <a:p>
            <a:pPr lvl="1"/>
            <a:r>
              <a:rPr lang="en-US" dirty="0"/>
              <a:t>Microwave</a:t>
            </a:r>
          </a:p>
          <a:p>
            <a:pPr lvl="1"/>
            <a:r>
              <a:rPr lang="en-US" dirty="0" err="1"/>
              <a:t>Cryoablation</a:t>
            </a:r>
            <a:endParaRPr lang="en-US" dirty="0"/>
          </a:p>
          <a:p>
            <a:pPr lvl="1"/>
            <a:r>
              <a:rPr lang="en-US" dirty="0"/>
              <a:t>Radiofrequency </a:t>
            </a:r>
            <a:r>
              <a:rPr lang="en-US" dirty="0" err="1"/>
              <a:t>inonisation</a:t>
            </a:r>
            <a:endParaRPr lang="en-US" dirty="0"/>
          </a:p>
          <a:p>
            <a:pPr lvl="1"/>
            <a:r>
              <a:rPr lang="en-US" dirty="0"/>
              <a:t>MR-guided HIFU</a:t>
            </a:r>
          </a:p>
          <a:p>
            <a:r>
              <a:rPr lang="en-US" dirty="0"/>
              <a:t>Relative contraindications</a:t>
            </a:r>
          </a:p>
          <a:p>
            <a:pPr lvl="1"/>
            <a:r>
              <a:rPr lang="en-US" dirty="0"/>
              <a:t>tumors that are less than 1 cm away from the spinal cord, major motor nerves, and arteries supplying the central nervous system, bladder, or bowel.</a:t>
            </a:r>
          </a:p>
          <a:p>
            <a:endParaRPr lang="en-US" dirty="0"/>
          </a:p>
        </p:txBody>
      </p:sp>
      <p:sp>
        <p:nvSpPr>
          <p:cNvPr id="5" name="AutoShape 2" descr="DFine | STAR Tumour Ablation System"/>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800"/>
          </a:p>
        </p:txBody>
      </p:sp>
    </p:spTree>
    <p:extLst>
      <p:ext uri="{BB962C8B-B14F-4D97-AF65-F5344CB8AC3E}">
        <p14:creationId xmlns:p14="http://schemas.microsoft.com/office/powerpoint/2010/main" val="1583572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321D9-9E32-A988-7B61-695F802FD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96375-EFBB-7250-2DAB-24AB13BA59D9}"/>
              </a:ext>
            </a:extLst>
          </p:cNvPr>
          <p:cNvSpPr>
            <a:spLocks noGrp="1"/>
          </p:cNvSpPr>
          <p:nvPr>
            <p:ph type="title"/>
          </p:nvPr>
        </p:nvSpPr>
        <p:spPr/>
        <p:txBody>
          <a:bodyPr/>
          <a:lstStyle/>
          <a:p>
            <a:r>
              <a:rPr lang="en-US" err="1">
                <a:latin typeface="Georgia"/>
              </a:rPr>
              <a:t>Neurostim</a:t>
            </a:r>
            <a:r>
              <a:rPr lang="en-US">
                <a:latin typeface="Georgia"/>
              </a:rPr>
              <a:t>ulation Procedures</a:t>
            </a:r>
            <a:endParaRPr lang="en-US"/>
          </a:p>
        </p:txBody>
      </p:sp>
      <p:sp>
        <p:nvSpPr>
          <p:cNvPr id="3" name="Text Placeholder 2">
            <a:extLst>
              <a:ext uri="{FF2B5EF4-FFF2-40B4-BE49-F238E27FC236}">
                <a16:creationId xmlns:a16="http://schemas.microsoft.com/office/drawing/2014/main" id="{E65CF975-3204-BA0A-6237-B9FA273671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83317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9738" y="130663"/>
            <a:ext cx="10515600" cy="1325563"/>
          </a:xfrm>
        </p:spPr>
        <p:txBody>
          <a:bodyPr>
            <a:normAutofit/>
          </a:bodyPr>
          <a:lstStyle/>
          <a:p>
            <a:r>
              <a:rPr lang="en-US">
                <a:solidFill>
                  <a:schemeClr val="accent1">
                    <a:lumMod val="75000"/>
                  </a:schemeClr>
                </a:solidFill>
                <a:latin typeface="Georgia"/>
              </a:rPr>
              <a:t>Spinal Cord Stimulator: Cancer pain</a:t>
            </a:r>
            <a:r>
              <a:rPr lang="en-US" baseline="30000">
                <a:solidFill>
                  <a:schemeClr val="accent1">
                    <a:lumMod val="75000"/>
                  </a:schemeClr>
                </a:solidFill>
                <a:latin typeface="Georgia"/>
              </a:rPr>
              <a:t>23</a:t>
            </a:r>
            <a:endParaRPr lang="en-US" baseline="30000">
              <a:solidFill>
                <a:schemeClr val="accent1">
                  <a:lumMod val="75000"/>
                </a:schemeClr>
              </a:solidFill>
            </a:endParaRPr>
          </a:p>
        </p:txBody>
      </p:sp>
      <p:sp>
        <p:nvSpPr>
          <p:cNvPr id="2" name="Content Placeholder 1"/>
          <p:cNvSpPr>
            <a:spLocks noGrp="1"/>
          </p:cNvSpPr>
          <p:nvPr>
            <p:ph idx="4294967295"/>
          </p:nvPr>
        </p:nvSpPr>
        <p:spPr>
          <a:xfrm>
            <a:off x="867833" y="1455208"/>
            <a:ext cx="8229600" cy="4525963"/>
          </a:xfrm>
        </p:spPr>
        <p:txBody>
          <a:bodyPr vert="horz" lIns="91440" tIns="45720" rIns="91440" bIns="45720" rtlCol="0" anchor="t">
            <a:normAutofit fontScale="55000" lnSpcReduction="20000"/>
          </a:bodyPr>
          <a:lstStyle/>
          <a:p>
            <a:r>
              <a:rPr lang="en-US" b="1">
                <a:solidFill>
                  <a:srgbClr val="002060"/>
                </a:solidFill>
              </a:rPr>
              <a:t>Now mostly MRI compatible- </a:t>
            </a:r>
          </a:p>
          <a:p>
            <a:pPr lvl="1"/>
            <a:r>
              <a:rPr lang="en-US"/>
              <a:t>ASPN practice guidelines</a:t>
            </a:r>
          </a:p>
          <a:p>
            <a:pPr lvl="1"/>
            <a:r>
              <a:rPr lang="en-US"/>
              <a:t>See manufacturer recommendations</a:t>
            </a:r>
          </a:p>
          <a:p>
            <a:endParaRPr lang="en-US"/>
          </a:p>
          <a:p>
            <a:r>
              <a:rPr lang="en-US"/>
              <a:t>For stable disease </a:t>
            </a:r>
          </a:p>
          <a:p>
            <a:endParaRPr lang="en-US"/>
          </a:p>
          <a:p>
            <a:r>
              <a:rPr lang="en-US"/>
              <a:t>Pain in limb, visceral pain</a:t>
            </a:r>
          </a:p>
          <a:p>
            <a:endParaRPr lang="en-US"/>
          </a:p>
          <a:p>
            <a:r>
              <a:rPr lang="en-US"/>
              <a:t>Neuropathic pain</a:t>
            </a:r>
          </a:p>
          <a:p>
            <a:pPr lvl="1"/>
            <a:r>
              <a:rPr lang="en-US"/>
              <a:t>CIPN, treatment induced neuropathies</a:t>
            </a:r>
          </a:p>
          <a:p>
            <a:endParaRPr lang="en-US"/>
          </a:p>
          <a:p>
            <a:r>
              <a:rPr lang="en-US" dirty="0"/>
              <a:t>Cochrane review- </a:t>
            </a:r>
            <a:r>
              <a:rPr lang="en-US" i="1" dirty="0"/>
              <a:t>not enough good quality evidence, more trials needed</a:t>
            </a:r>
            <a:endParaRPr lang="en-US" baseline="30000" dirty="0"/>
          </a:p>
          <a:p>
            <a:pPr lvl="1"/>
            <a:r>
              <a:rPr lang="en-US"/>
              <a:t>4 case series, total n = 92, small studies, quality-low</a:t>
            </a:r>
          </a:p>
          <a:p>
            <a:pPr lvl="1"/>
            <a:r>
              <a:rPr lang="en-US"/>
              <a:t>SCS group used fewer drugs than the standard treatment</a:t>
            </a:r>
          </a:p>
        </p:txBody>
      </p:sp>
      <p:sp>
        <p:nvSpPr>
          <p:cNvPr id="6" name="AutoShape 2" descr="Spinal Cord Stimulation Therapy for Chronic Pain | PPOA"/>
          <p:cNvSpPr>
            <a:spLocks noChangeAspect="1" noChangeArrowheads="1"/>
          </p:cNvSpPr>
          <p:nvPr/>
        </p:nvSpPr>
        <p:spPr bwMode="auto">
          <a:xfrm>
            <a:off x="2688314" y="2570360"/>
            <a:ext cx="119467" cy="1194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285750" indent="-285750">
              <a:buFont typeface="Arial" panose="020B0604020202020204" pitchFamily="34" charset="0"/>
              <a:buChar char="•"/>
              <a:defRPr/>
            </a:pPr>
            <a:endParaRPr lang="en-US">
              <a:solidFill>
                <a:prstClr val="black"/>
              </a:solidFill>
              <a:latin typeface="Rockwell"/>
            </a:endParaRPr>
          </a:p>
        </p:txBody>
      </p:sp>
    </p:spTree>
    <p:extLst>
      <p:ext uri="{BB962C8B-B14F-4D97-AF65-F5344CB8AC3E}">
        <p14:creationId xmlns:p14="http://schemas.microsoft.com/office/powerpoint/2010/main" val="1888472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70E3-E050-D09B-DAF7-DEC45A05ACBE}"/>
              </a:ext>
            </a:extLst>
          </p:cNvPr>
          <p:cNvSpPr>
            <a:spLocks noGrp="1"/>
          </p:cNvSpPr>
          <p:nvPr>
            <p:ph type="title"/>
          </p:nvPr>
        </p:nvSpPr>
        <p:spPr>
          <a:xfrm>
            <a:off x="510117" y="195792"/>
            <a:ext cx="10515600" cy="1325563"/>
          </a:xfrm>
        </p:spPr>
        <p:txBody>
          <a:bodyPr>
            <a:normAutofit/>
          </a:bodyPr>
          <a:lstStyle/>
          <a:p>
            <a:r>
              <a:rPr lang="en-US">
                <a:latin typeface="Arial"/>
                <a:ea typeface="Calibri Light"/>
                <a:cs typeface="Calibri Light"/>
              </a:rPr>
              <a:t>SCS for Cancer Pain – Series of case series</a:t>
            </a:r>
            <a:r>
              <a:rPr lang="en-US" baseline="30000">
                <a:latin typeface="Arial"/>
                <a:ea typeface="Calibri Light"/>
                <a:cs typeface="Calibri Light"/>
              </a:rPr>
              <a:t>24,25</a:t>
            </a:r>
            <a:r>
              <a:rPr lang="en-US" dirty="0">
                <a:latin typeface="Arial"/>
                <a:ea typeface="Calibri Light"/>
                <a:cs typeface="Calibri Light"/>
              </a:rPr>
              <a:t> </a:t>
            </a:r>
            <a:endParaRPr lang="en-US" dirty="0">
              <a:latin typeface="Arial"/>
              <a:cs typeface="Arial"/>
            </a:endParaRPr>
          </a:p>
        </p:txBody>
      </p:sp>
      <p:sp>
        <p:nvSpPr>
          <p:cNvPr id="3" name="Content Placeholder 2">
            <a:extLst>
              <a:ext uri="{FF2B5EF4-FFF2-40B4-BE49-F238E27FC236}">
                <a16:creationId xmlns:a16="http://schemas.microsoft.com/office/drawing/2014/main" id="{F57B6857-724A-6E3E-F347-DFCDC6DF25CA}"/>
              </a:ext>
            </a:extLst>
          </p:cNvPr>
          <p:cNvSpPr>
            <a:spLocks noGrp="1"/>
          </p:cNvSpPr>
          <p:nvPr>
            <p:ph idx="4294967295"/>
          </p:nvPr>
        </p:nvSpPr>
        <p:spPr>
          <a:xfrm>
            <a:off x="317500" y="1404938"/>
            <a:ext cx="11712575" cy="4518025"/>
          </a:xfrm>
        </p:spPr>
        <p:txBody>
          <a:bodyPr vert="horz" lIns="91440" tIns="45720" rIns="91440" bIns="45720" rtlCol="0" anchor="t">
            <a:noAutofit/>
          </a:bodyPr>
          <a:lstStyle/>
          <a:p>
            <a:r>
              <a:rPr lang="en-US" sz="2000" b="1">
                <a:latin typeface="Arial"/>
                <a:ea typeface="+mn-lt"/>
                <a:cs typeface="+mn-lt"/>
              </a:rPr>
              <a:t>Population</a:t>
            </a:r>
            <a:r>
              <a:rPr lang="en-US" sz="2000">
                <a:latin typeface="Arial"/>
                <a:ea typeface="+mn-lt"/>
                <a:cs typeface="+mn-lt"/>
              </a:rPr>
              <a:t>:</a:t>
            </a:r>
            <a:endParaRPr lang="en-US" sz="2000">
              <a:latin typeface="Arial"/>
              <a:ea typeface="Calibri" panose="020F0502020204030204"/>
              <a:cs typeface="Calibri" panose="020F0502020204030204"/>
            </a:endParaRPr>
          </a:p>
          <a:p>
            <a:pPr lvl="1"/>
            <a:r>
              <a:rPr lang="en-US" sz="2000">
                <a:latin typeface="Arial"/>
                <a:ea typeface="+mn-lt"/>
                <a:cs typeface="+mn-lt"/>
              </a:rPr>
              <a:t>15 patients with cancer treatment (surgery/radiation)–related </a:t>
            </a:r>
            <a:r>
              <a:rPr lang="en-US" sz="2000" b="1">
                <a:latin typeface="Arial"/>
                <a:ea typeface="+mn-lt"/>
                <a:cs typeface="+mn-lt"/>
              </a:rPr>
              <a:t>low back pain</a:t>
            </a:r>
            <a:r>
              <a:rPr lang="en-US" sz="2000">
                <a:latin typeface="Arial"/>
                <a:ea typeface="+mn-lt"/>
                <a:cs typeface="+mn-lt"/>
              </a:rPr>
              <a:t>, in remission.</a:t>
            </a:r>
            <a:endParaRPr lang="en-US" sz="2000">
              <a:latin typeface="Arial"/>
              <a:ea typeface="Calibri"/>
              <a:cs typeface="Calibri"/>
            </a:endParaRPr>
          </a:p>
          <a:p>
            <a:pPr lvl="1"/>
            <a:r>
              <a:rPr lang="en-US" sz="2000">
                <a:latin typeface="Arial"/>
                <a:ea typeface="+mn-lt"/>
                <a:cs typeface="+mn-lt"/>
              </a:rPr>
              <a:t>10 patients with </a:t>
            </a:r>
            <a:r>
              <a:rPr lang="en-US" sz="2000" b="1">
                <a:latin typeface="Arial"/>
                <a:ea typeface="+mn-lt"/>
                <a:cs typeface="+mn-lt"/>
              </a:rPr>
              <a:t>post-thoracotomy chest wall pain</a:t>
            </a:r>
            <a:r>
              <a:rPr lang="en-US" sz="2000">
                <a:latin typeface="Arial"/>
                <a:ea typeface="+mn-lt"/>
                <a:cs typeface="+mn-lt"/>
              </a:rPr>
              <a:t> after lung cancer treatment, in remission.</a:t>
            </a:r>
            <a:endParaRPr lang="en-US" sz="2000">
              <a:latin typeface="Arial"/>
              <a:ea typeface="Calibri"/>
              <a:cs typeface="Calibri"/>
            </a:endParaRPr>
          </a:p>
          <a:p>
            <a:r>
              <a:rPr lang="en-US" sz="2000" b="1">
                <a:latin typeface="Arial"/>
                <a:ea typeface="+mn-lt"/>
                <a:cs typeface="+mn-lt"/>
              </a:rPr>
              <a:t>Intervention</a:t>
            </a:r>
            <a:r>
              <a:rPr lang="en-US" sz="2000">
                <a:latin typeface="Arial"/>
                <a:ea typeface="+mn-lt"/>
                <a:cs typeface="+mn-lt"/>
              </a:rPr>
              <a:t>:</a:t>
            </a:r>
            <a:endParaRPr lang="en-US" sz="2000">
              <a:latin typeface="Arial"/>
              <a:cs typeface="Arial"/>
            </a:endParaRPr>
          </a:p>
          <a:p>
            <a:pPr lvl="1"/>
            <a:r>
              <a:rPr lang="en-US" sz="2000">
                <a:latin typeface="Arial"/>
                <a:ea typeface="+mn-lt"/>
                <a:cs typeface="+mn-lt"/>
              </a:rPr>
              <a:t>SCS trial then implant.</a:t>
            </a:r>
            <a:endParaRPr lang="en-US" sz="2000">
              <a:latin typeface="Arial"/>
              <a:ea typeface="Calibri"/>
              <a:cs typeface="Calibri"/>
            </a:endParaRPr>
          </a:p>
          <a:p>
            <a:pPr lvl="1"/>
            <a:r>
              <a:rPr lang="en-US" sz="2000">
                <a:latin typeface="Arial"/>
                <a:ea typeface="+mn-lt"/>
                <a:cs typeface="+mn-lt"/>
              </a:rPr>
              <a:t>Lead placement: </a:t>
            </a:r>
            <a:r>
              <a:rPr lang="en-US" sz="2000" b="1">
                <a:latin typeface="Arial"/>
                <a:ea typeface="+mn-lt"/>
                <a:cs typeface="+mn-lt"/>
              </a:rPr>
              <a:t>T8–T10</a:t>
            </a:r>
            <a:r>
              <a:rPr lang="en-US" sz="2000">
                <a:latin typeface="Arial"/>
                <a:ea typeface="+mn-lt"/>
                <a:cs typeface="+mn-lt"/>
              </a:rPr>
              <a:t> (low back pain) or </a:t>
            </a:r>
            <a:r>
              <a:rPr lang="en-US" sz="2000" b="1">
                <a:latin typeface="Arial"/>
                <a:ea typeface="+mn-lt"/>
                <a:cs typeface="+mn-lt"/>
              </a:rPr>
              <a:t>T3–T5</a:t>
            </a:r>
            <a:r>
              <a:rPr lang="en-US" sz="2000">
                <a:latin typeface="Arial"/>
                <a:ea typeface="+mn-lt"/>
                <a:cs typeface="+mn-lt"/>
              </a:rPr>
              <a:t> (chest wall pain).</a:t>
            </a:r>
            <a:endParaRPr lang="en-US" sz="2000">
              <a:latin typeface="Arial"/>
              <a:ea typeface="Calibri"/>
              <a:cs typeface="Calibri"/>
            </a:endParaRPr>
          </a:p>
          <a:p>
            <a:pPr lvl="1"/>
            <a:r>
              <a:rPr lang="en-US" sz="2000">
                <a:latin typeface="Arial"/>
                <a:ea typeface="+mn-lt"/>
                <a:cs typeface="+mn-lt"/>
              </a:rPr>
              <a:t>Settings: pulse width 400–450 </a:t>
            </a:r>
            <a:r>
              <a:rPr lang="en-US" sz="2000" err="1">
                <a:latin typeface="Arial"/>
                <a:ea typeface="+mn-lt"/>
                <a:cs typeface="+mn-lt"/>
              </a:rPr>
              <a:t>μs</a:t>
            </a:r>
            <a:r>
              <a:rPr lang="en-US" sz="2000">
                <a:latin typeface="Arial"/>
                <a:ea typeface="+mn-lt"/>
                <a:cs typeface="+mn-lt"/>
              </a:rPr>
              <a:t>, rate 50–60 Hz, amplitude 1.5–2.3 V.</a:t>
            </a:r>
            <a:endParaRPr lang="en-US" sz="2000">
              <a:latin typeface="Arial"/>
              <a:ea typeface="Calibri"/>
              <a:cs typeface="Calibri"/>
            </a:endParaRPr>
          </a:p>
          <a:p>
            <a:pPr lvl="1"/>
            <a:r>
              <a:rPr lang="en-US" sz="2000">
                <a:latin typeface="Arial"/>
                <a:ea typeface="+mn-lt"/>
                <a:cs typeface="+mn-lt"/>
              </a:rPr>
              <a:t>Stimulation provided </a:t>
            </a:r>
            <a:r>
              <a:rPr lang="en-US" sz="2000" b="1">
                <a:latin typeface="Arial"/>
                <a:ea typeface="+mn-lt"/>
                <a:cs typeface="+mn-lt"/>
              </a:rPr>
              <a:t>100% coverage</a:t>
            </a:r>
            <a:r>
              <a:rPr lang="en-US" sz="2000">
                <a:latin typeface="Arial"/>
                <a:ea typeface="+mn-lt"/>
                <a:cs typeface="+mn-lt"/>
              </a:rPr>
              <a:t> of painful areas.</a:t>
            </a:r>
            <a:endParaRPr lang="en-US" sz="2000">
              <a:latin typeface="Arial"/>
              <a:ea typeface="Calibri"/>
              <a:cs typeface="Calibri"/>
            </a:endParaRPr>
          </a:p>
          <a:p>
            <a:r>
              <a:rPr lang="en-US" sz="2000" b="1">
                <a:latin typeface="Arial"/>
                <a:ea typeface="+mn-lt"/>
                <a:cs typeface="+mn-lt"/>
              </a:rPr>
              <a:t>Outcomes (12-month follow-up)</a:t>
            </a:r>
            <a:r>
              <a:rPr lang="en-US" sz="2000">
                <a:latin typeface="Arial"/>
                <a:ea typeface="+mn-lt"/>
                <a:cs typeface="+mn-lt"/>
              </a:rPr>
              <a:t>:</a:t>
            </a:r>
            <a:endParaRPr lang="en-US" sz="2000">
              <a:latin typeface="Arial"/>
              <a:cs typeface="Arial"/>
            </a:endParaRPr>
          </a:p>
          <a:p>
            <a:pPr lvl="1"/>
            <a:r>
              <a:rPr lang="en-US" sz="2000" b="1">
                <a:latin typeface="Arial"/>
                <a:ea typeface="+mn-lt"/>
                <a:cs typeface="+mn-lt"/>
              </a:rPr>
              <a:t>&gt;50% pain relief</a:t>
            </a:r>
            <a:r>
              <a:rPr lang="en-US" sz="2000">
                <a:latin typeface="Arial"/>
                <a:ea typeface="+mn-lt"/>
                <a:cs typeface="+mn-lt"/>
              </a:rPr>
              <a:t> reported in all patients.</a:t>
            </a:r>
            <a:endParaRPr lang="en-US" sz="2000">
              <a:latin typeface="Arial"/>
              <a:ea typeface="Calibri"/>
              <a:cs typeface="Calibri"/>
            </a:endParaRPr>
          </a:p>
          <a:p>
            <a:r>
              <a:rPr lang="en-US" sz="2000" b="1">
                <a:latin typeface="Arial"/>
                <a:ea typeface="+mn-lt"/>
                <a:cs typeface="+mn-lt"/>
              </a:rPr>
              <a:t>Opioid reduction/discontinuation</a:t>
            </a:r>
            <a:r>
              <a:rPr lang="en-US" sz="2000">
                <a:latin typeface="Arial"/>
                <a:ea typeface="+mn-lt"/>
                <a:cs typeface="+mn-lt"/>
              </a:rPr>
              <a:t>:</a:t>
            </a:r>
            <a:endParaRPr lang="en-US" sz="2000">
              <a:latin typeface="Arial"/>
              <a:cs typeface="Arial"/>
            </a:endParaRPr>
          </a:p>
          <a:p>
            <a:pPr lvl="1"/>
            <a:r>
              <a:rPr lang="en-US" sz="2000">
                <a:latin typeface="Arial"/>
                <a:ea typeface="+mn-lt"/>
                <a:cs typeface="+mn-lt"/>
              </a:rPr>
              <a:t>13/15 (86.7%) in the low back group.</a:t>
            </a:r>
            <a:endParaRPr lang="en-US" sz="2000">
              <a:latin typeface="Arial"/>
              <a:cs typeface="Arial"/>
            </a:endParaRPr>
          </a:p>
          <a:p>
            <a:pPr lvl="1"/>
            <a:r>
              <a:rPr lang="en-US" sz="2000">
                <a:latin typeface="Arial"/>
                <a:ea typeface="+mn-lt"/>
                <a:cs typeface="+mn-lt"/>
              </a:rPr>
              <a:t>10/10 (100%) in the chest wall group.</a:t>
            </a:r>
            <a:endParaRPr lang="en-US" sz="2000">
              <a:latin typeface="Arial"/>
              <a:cs typeface="Arial"/>
            </a:endParaRPr>
          </a:p>
          <a:p>
            <a:endParaRPr lang="en-US">
              <a:latin typeface="Arial"/>
              <a:ea typeface="Calibri"/>
              <a:cs typeface="Calibri"/>
            </a:endParaRPr>
          </a:p>
        </p:txBody>
      </p:sp>
      <p:sp>
        <p:nvSpPr>
          <p:cNvPr id="4" name="Footer Placeholder 3">
            <a:extLst>
              <a:ext uri="{FF2B5EF4-FFF2-40B4-BE49-F238E27FC236}">
                <a16:creationId xmlns:a16="http://schemas.microsoft.com/office/drawing/2014/main" id="{8713812F-0F09-5D26-7304-F653985C5FB5}"/>
              </a:ext>
            </a:extLst>
          </p:cNvPr>
          <p:cNvSpPr>
            <a:spLocks noGrp="1"/>
          </p:cNvSpPr>
          <p:nvPr>
            <p:ph type="ftr" sz="quarter" idx="4294967295"/>
          </p:nvPr>
        </p:nvSpPr>
        <p:spPr>
          <a:xfrm>
            <a:off x="6178550" y="5199063"/>
            <a:ext cx="6013450" cy="506412"/>
          </a:xfrm>
        </p:spPr>
        <p:txBody>
          <a:bodyPr lIns="91440" tIns="45720" rIns="91440" bIns="45720" anchor="t"/>
          <a:lstStyle/>
          <a:p>
            <a:endParaRPr lang="en-US" sz="1600" dirty="0">
              <a:ea typeface="Calibri"/>
              <a:cs typeface="Calibri"/>
            </a:endParaRPr>
          </a:p>
        </p:txBody>
      </p:sp>
    </p:spTree>
    <p:extLst>
      <p:ext uri="{BB962C8B-B14F-4D97-AF65-F5344CB8AC3E}">
        <p14:creationId xmlns:p14="http://schemas.microsoft.com/office/powerpoint/2010/main" val="1974228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a:solidFill>
                  <a:schemeClr val="accent2">
                    <a:lumMod val="76000"/>
                  </a:schemeClr>
                </a:solidFill>
                <a:latin typeface="Arial"/>
                <a:cs typeface="Arial"/>
              </a:rPr>
              <a:t>Case Example: SCS for Refractory Cancer-Related Back Pain</a:t>
            </a:r>
            <a:endParaRPr lang="en-US">
              <a:solidFill>
                <a:schemeClr val="accent2">
                  <a:lumMod val="76000"/>
                </a:schemeClr>
              </a:solidFill>
            </a:endParaRPr>
          </a:p>
        </p:txBody>
      </p:sp>
      <p:sp>
        <p:nvSpPr>
          <p:cNvPr id="9" name="TextBox 8"/>
          <p:cNvSpPr txBox="1"/>
          <p:nvPr/>
        </p:nvSpPr>
        <p:spPr>
          <a:xfrm>
            <a:off x="528272" y="1697906"/>
            <a:ext cx="11139378" cy="4524315"/>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Ø"/>
            </a:pPr>
            <a:r>
              <a:rPr lang="en-US" sz="2400" dirty="0">
                <a:solidFill>
                  <a:srgbClr val="EB641B">
                    <a:lumMod val="75000"/>
                  </a:srgbClr>
                </a:solidFill>
                <a:latin typeface="Arial"/>
                <a:cs typeface="Arial"/>
              </a:rPr>
              <a:t>44 </a:t>
            </a:r>
            <a:r>
              <a:rPr lang="en-US" sz="2400" dirty="0" err="1">
                <a:solidFill>
                  <a:srgbClr val="EB641B">
                    <a:lumMod val="75000"/>
                  </a:srgbClr>
                </a:solidFill>
                <a:latin typeface="Arial"/>
                <a:cs typeface="Arial"/>
              </a:rPr>
              <a:t>yo</a:t>
            </a:r>
            <a:r>
              <a:rPr lang="en-US" sz="2400" dirty="0">
                <a:solidFill>
                  <a:srgbClr val="EB641B">
                    <a:lumMod val="75000"/>
                  </a:srgbClr>
                </a:solidFill>
                <a:latin typeface="Arial"/>
                <a:cs typeface="Arial"/>
              </a:rPr>
              <a:t> M, metastatic renal cell carcinoma </a:t>
            </a:r>
            <a:endParaRPr lang="en-US" sz="2400" dirty="0">
              <a:solidFill>
                <a:prstClr val="black"/>
              </a:solidFill>
              <a:latin typeface="Arial"/>
              <a:ea typeface="Calibri" panose="020F0502020204030204"/>
              <a:cs typeface="Calibri" panose="020F0502020204030204"/>
            </a:endParaRPr>
          </a:p>
          <a:p>
            <a:pPr marL="914400" lvl="1" indent="-457200">
              <a:buFont typeface="Courier New" panose="05000000000000000000" pitchFamily="2" charset="2"/>
              <a:buChar char="o"/>
            </a:pPr>
            <a:r>
              <a:rPr lang="en-US" sz="2400">
                <a:solidFill>
                  <a:prstClr val="black"/>
                </a:solidFill>
                <a:latin typeface="Arial"/>
                <a:cs typeface="Arial"/>
              </a:rPr>
              <a:t>Spine mets-T12-L5, sacrum, ilium; L2 pathologic fracture. </a:t>
            </a:r>
            <a:endParaRPr lang="en-US" sz="2400">
              <a:solidFill>
                <a:prstClr val="black"/>
              </a:solidFill>
              <a:latin typeface="Arial"/>
              <a:ea typeface="Calibri"/>
              <a:cs typeface="Calibri"/>
            </a:endParaRPr>
          </a:p>
          <a:p>
            <a:pPr marL="914400" lvl="1" indent="-457200">
              <a:buFont typeface="Courier New" panose="05000000000000000000" pitchFamily="2" charset="2"/>
              <a:buChar char="o"/>
            </a:pPr>
            <a:endParaRPr lang="en-US" sz="2400" dirty="0">
              <a:solidFill>
                <a:prstClr val="black"/>
              </a:solidFill>
              <a:latin typeface="Arial"/>
              <a:cs typeface="Arial"/>
            </a:endParaRPr>
          </a:p>
          <a:p>
            <a:pPr marL="457200" indent="-457200">
              <a:buFont typeface="Wingdings" panose="05000000000000000000" pitchFamily="2" charset="2"/>
              <a:buChar char="Ø"/>
            </a:pPr>
            <a:r>
              <a:rPr lang="en-US" sz="2400">
                <a:solidFill>
                  <a:srgbClr val="EB641B">
                    <a:lumMod val="75000"/>
                  </a:srgbClr>
                </a:solidFill>
                <a:latin typeface="Arial"/>
                <a:cs typeface="Arial"/>
              </a:rPr>
              <a:t>Refractory axial low back pain</a:t>
            </a:r>
          </a:p>
          <a:p>
            <a:pPr marL="457200" indent="-457200">
              <a:buFont typeface="Wingdings" panose="05000000000000000000" pitchFamily="2" charset="2"/>
              <a:buChar char="Ø"/>
            </a:pPr>
            <a:endParaRPr lang="en-US" sz="2400" dirty="0">
              <a:solidFill>
                <a:srgbClr val="B54A10"/>
              </a:solidFill>
              <a:latin typeface="Arial"/>
              <a:cs typeface="Arial"/>
            </a:endParaRPr>
          </a:p>
          <a:p>
            <a:pPr marL="457200" indent="-457200">
              <a:buFont typeface="Wingdings" panose="05000000000000000000" pitchFamily="2" charset="2"/>
              <a:buChar char="Ø"/>
            </a:pPr>
            <a:r>
              <a:rPr lang="en-US" sz="2400">
                <a:solidFill>
                  <a:srgbClr val="EB641B">
                    <a:lumMod val="75000"/>
                  </a:srgbClr>
                </a:solidFill>
                <a:latin typeface="Arial"/>
                <a:cs typeface="Arial"/>
              </a:rPr>
              <a:t>Failed multiple procedures</a:t>
            </a:r>
            <a:r>
              <a:rPr lang="en-US" sz="2400">
                <a:solidFill>
                  <a:prstClr val="black"/>
                </a:solidFill>
                <a:latin typeface="Arial"/>
                <a:cs typeface="Arial"/>
              </a:rPr>
              <a:t>: kyphoplasty, targeted radiation therapy, MB RFA, epidural steroid injections, celiac plexus neurolysis, and an intrathecal pump trial</a:t>
            </a:r>
          </a:p>
          <a:p>
            <a:pPr marL="457200" indent="-457200" defTabSz="2508016">
              <a:buFont typeface="Wingdings" panose="05000000000000000000" pitchFamily="2" charset="2"/>
              <a:buChar char="Ø"/>
              <a:defRPr/>
            </a:pPr>
            <a:endParaRPr lang="en-US" sz="2400" dirty="0">
              <a:solidFill>
                <a:prstClr val="black"/>
              </a:solidFill>
              <a:latin typeface="Arial"/>
              <a:cs typeface="Arial"/>
            </a:endParaRPr>
          </a:p>
          <a:p>
            <a:pPr marL="457200" indent="-457200" defTabSz="2508016">
              <a:buFont typeface="Wingdings" panose="05000000000000000000" pitchFamily="2" charset="2"/>
              <a:buChar char="Ø"/>
              <a:defRPr/>
            </a:pPr>
            <a:r>
              <a:rPr lang="en-US" sz="2400">
                <a:solidFill>
                  <a:srgbClr val="EB641B">
                    <a:lumMod val="75000"/>
                  </a:srgbClr>
                </a:solidFill>
                <a:latin typeface="Arial"/>
                <a:cs typeface="Arial"/>
              </a:rPr>
              <a:t>SCS trial and implant </a:t>
            </a:r>
            <a:r>
              <a:rPr lang="en-US" sz="2400">
                <a:solidFill>
                  <a:prstClr val="black"/>
                </a:solidFill>
                <a:latin typeface="Arial"/>
                <a:cs typeface="Arial"/>
                <a:sym typeface="Wingdings" panose="05000000000000000000" pitchFamily="2" charset="2"/>
              </a:rPr>
              <a:t></a:t>
            </a:r>
            <a:r>
              <a:rPr lang="en-US" sz="2400">
                <a:solidFill>
                  <a:prstClr val="black"/>
                </a:solidFill>
                <a:latin typeface="Arial"/>
                <a:cs typeface="Arial"/>
              </a:rPr>
              <a:t>Drastic improvements in pain, mood, reduced opioids, and increased physical activity. </a:t>
            </a:r>
          </a:p>
          <a:p>
            <a:pPr defTabSz="2508016">
              <a:defRPr/>
            </a:pPr>
            <a:endParaRPr lang="en-US" sz="2400" dirty="0">
              <a:solidFill>
                <a:srgbClr val="B54A10"/>
              </a:solidFill>
              <a:latin typeface="Arial"/>
              <a:cs typeface="Arial"/>
            </a:endParaRPr>
          </a:p>
        </p:txBody>
      </p:sp>
    </p:spTree>
    <p:extLst>
      <p:ext uri="{BB962C8B-B14F-4D97-AF65-F5344CB8AC3E}">
        <p14:creationId xmlns:p14="http://schemas.microsoft.com/office/powerpoint/2010/main" val="338885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Image result for sprint pns"/>
          <p:cNvSpPr>
            <a:spLocks noChangeAspect="1" noChangeArrowheads="1"/>
          </p:cNvSpPr>
          <p:nvPr/>
        </p:nvSpPr>
        <p:spPr bwMode="auto">
          <a:xfrm>
            <a:off x="-6433808" y="8376236"/>
            <a:ext cx="45518" cy="455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sp>
        <p:nvSpPr>
          <p:cNvPr id="2" name="Title 1"/>
          <p:cNvSpPr>
            <a:spLocks noGrp="1"/>
          </p:cNvSpPr>
          <p:nvPr>
            <p:ph type="title"/>
          </p:nvPr>
        </p:nvSpPr>
        <p:spPr>
          <a:xfrm>
            <a:off x="213783" y="121708"/>
            <a:ext cx="10515600" cy="1325563"/>
          </a:xfrm>
        </p:spPr>
        <p:txBody>
          <a:bodyPr/>
          <a:lstStyle/>
          <a:p>
            <a:r>
              <a:rPr lang="en-US">
                <a:latin typeface="Georgia"/>
              </a:rPr>
              <a:t>Peripheral Nerve Stimulator (PNS)</a:t>
            </a:r>
            <a:r>
              <a:rPr lang="en-US" baseline="30000">
                <a:latin typeface="Georgia"/>
              </a:rPr>
              <a:t>26</a:t>
            </a:r>
            <a:endParaRPr lang="en-US" baseline="30000"/>
          </a:p>
        </p:txBody>
      </p:sp>
      <p:sp>
        <p:nvSpPr>
          <p:cNvPr id="3" name="Content Placeholder 2"/>
          <p:cNvSpPr>
            <a:spLocks noGrp="1"/>
          </p:cNvSpPr>
          <p:nvPr>
            <p:ph idx="4294967295"/>
          </p:nvPr>
        </p:nvSpPr>
        <p:spPr>
          <a:xfrm>
            <a:off x="582083" y="1321858"/>
            <a:ext cx="11242675" cy="4669367"/>
          </a:xfrm>
        </p:spPr>
        <p:txBody>
          <a:bodyPr vert="horz" lIns="91440" tIns="45720" rIns="91440" bIns="45720" rtlCol="0" anchor="t">
            <a:noAutofit/>
          </a:bodyPr>
          <a:lstStyle/>
          <a:p>
            <a:r>
              <a:rPr lang="en-US" sz="2400" err="1"/>
              <a:t>Impl</a:t>
            </a:r>
            <a:r>
              <a:rPr lang="en-US" sz="2400" dirty="0"/>
              <a:t>ants small stimulator next to ner</a:t>
            </a:r>
            <a:r>
              <a:rPr lang="en-US" sz="2400"/>
              <a:t>ve to disrupt nerve impulse</a:t>
            </a:r>
            <a:endParaRPr lang="en-US" sz="2400" dirty="0"/>
          </a:p>
          <a:p>
            <a:r>
              <a:rPr lang="en-US" sz="2400"/>
              <a:t>Multiple options with external pulse generator available, allowing for </a:t>
            </a:r>
            <a:r>
              <a:rPr lang="en-US" sz="2400" dirty="0"/>
              <a:t>percutaneous approach with minimal incisions</a:t>
            </a:r>
            <a:endParaRPr lang="en-US"/>
          </a:p>
          <a:p>
            <a:r>
              <a:rPr lang="en-US" sz="2400" dirty="0"/>
              <a:t>Temporary 60-day option</a:t>
            </a:r>
          </a:p>
          <a:p>
            <a:r>
              <a:rPr lang="en-US" sz="2400" dirty="0"/>
              <a:t>Consider if nerve blocks provide temporary relief and neurolysis may not be an option</a:t>
            </a:r>
          </a:p>
          <a:p>
            <a:r>
              <a:rPr lang="en-US" sz="2400" dirty="0"/>
              <a:t>PNS may be preferable to SCS due to less invasive nature/ lower risk</a:t>
            </a:r>
          </a:p>
          <a:p>
            <a:r>
              <a:rPr lang="en-US" sz="2400" dirty="0"/>
              <a:t>Ensure patient can reach or has a caretaker that can reach the area for external pulse generator/battery</a:t>
            </a:r>
          </a:p>
          <a:p>
            <a:r>
              <a:rPr lang="en-US" sz="2400" dirty="0"/>
              <a:t>Understand MRI restrictions</a:t>
            </a:r>
          </a:p>
          <a:p>
            <a:endParaRPr lang="en-US" sz="2400" dirty="0"/>
          </a:p>
          <a:p>
            <a:endParaRPr lang="en-US" sz="2000" dirty="0"/>
          </a:p>
        </p:txBody>
      </p:sp>
    </p:spTree>
    <p:extLst>
      <p:ext uri="{BB962C8B-B14F-4D97-AF65-F5344CB8AC3E}">
        <p14:creationId xmlns:p14="http://schemas.microsoft.com/office/powerpoint/2010/main" val="350750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C2D20-24C2-1560-131E-D0F67EF546F8}"/>
              </a:ext>
            </a:extLst>
          </p:cNvPr>
          <p:cNvSpPr>
            <a:spLocks noGrp="1"/>
          </p:cNvSpPr>
          <p:nvPr>
            <p:ph type="title"/>
          </p:nvPr>
        </p:nvSpPr>
        <p:spPr/>
        <p:txBody>
          <a:bodyPr/>
          <a:lstStyle/>
          <a:p>
            <a:r>
              <a:rPr lang="en-US" dirty="0">
                <a:latin typeface="Georgia"/>
              </a:rPr>
              <a:t>Review Characteristics </a:t>
            </a:r>
            <a:r>
              <a:rPr lang="en-US">
                <a:latin typeface="Georgia"/>
              </a:rPr>
              <a:t>of Cancer-Related Pain</a:t>
            </a:r>
          </a:p>
        </p:txBody>
      </p:sp>
    </p:spTree>
    <p:extLst>
      <p:ext uri="{BB962C8B-B14F-4D97-AF65-F5344CB8AC3E}">
        <p14:creationId xmlns:p14="http://schemas.microsoft.com/office/powerpoint/2010/main" val="3287642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a:solidFill>
                  <a:schemeClr val="accent6"/>
                </a:solidFill>
                <a:latin typeface="Georgia"/>
              </a:rPr>
              <a:t>General considerations- PNS</a:t>
            </a:r>
            <a:r>
              <a:rPr lang="en-US" sz="4800" baseline="30000">
                <a:solidFill>
                  <a:schemeClr val="accent6"/>
                </a:solidFill>
                <a:latin typeface="Georgia"/>
              </a:rPr>
              <a:t>26</a:t>
            </a:r>
            <a:endParaRPr lang="en-US" sz="4800" baseline="30000" dirty="0">
              <a:solidFill>
                <a:schemeClr val="accent6"/>
              </a:solidFill>
            </a:endParaRPr>
          </a:p>
        </p:txBody>
      </p:sp>
      <p:sp>
        <p:nvSpPr>
          <p:cNvPr id="3" name="Content Placeholder 2"/>
          <p:cNvSpPr>
            <a:spLocks noGrp="1"/>
          </p:cNvSpPr>
          <p:nvPr>
            <p:ph idx="4294967295"/>
          </p:nvPr>
        </p:nvSpPr>
        <p:spPr>
          <a:xfrm>
            <a:off x="952500" y="1758421"/>
            <a:ext cx="9898063" cy="3333750"/>
          </a:xfrm>
        </p:spPr>
        <p:txBody>
          <a:bodyPr vert="horz" lIns="91440" tIns="45720" rIns="91440" bIns="45720" rtlCol="0" anchor="t">
            <a:noAutofit/>
          </a:bodyPr>
          <a:lstStyle/>
          <a:p>
            <a:pPr lvl="2"/>
            <a:endParaRPr lang="en-US" sz="2000" dirty="0"/>
          </a:p>
          <a:p>
            <a:r>
              <a:rPr lang="en-US" sz="2400" dirty="0"/>
              <a:t>Consider for intractable </a:t>
            </a:r>
            <a:r>
              <a:rPr lang="en-US" sz="2400" dirty="0">
                <a:solidFill>
                  <a:srgbClr val="00B0F0"/>
                </a:solidFill>
              </a:rPr>
              <a:t>pain in 1-2 peripheral nerve </a:t>
            </a:r>
            <a:r>
              <a:rPr lang="en-US" sz="2400" dirty="0"/>
              <a:t>distribution</a:t>
            </a:r>
          </a:p>
          <a:p>
            <a:r>
              <a:rPr lang="en-US" sz="2400" dirty="0"/>
              <a:t>Relying on afferent signals: area of pain should </a:t>
            </a:r>
            <a:r>
              <a:rPr lang="en-US" sz="2400" dirty="0">
                <a:solidFill>
                  <a:srgbClr val="00B0F0"/>
                </a:solidFill>
              </a:rPr>
              <a:t>have some sensation</a:t>
            </a:r>
          </a:p>
          <a:p>
            <a:r>
              <a:rPr lang="en-US" sz="2400" dirty="0"/>
              <a:t>Accessibility: Patient can reach or has a caretaker that </a:t>
            </a:r>
            <a:r>
              <a:rPr lang="en-US" sz="2400" dirty="0">
                <a:solidFill>
                  <a:srgbClr val="00B0F0"/>
                </a:solidFill>
              </a:rPr>
              <a:t>can reach the external pulse generator</a:t>
            </a:r>
            <a:r>
              <a:rPr lang="en-US" sz="2400" dirty="0"/>
              <a:t>/area of stimulation.</a:t>
            </a:r>
          </a:p>
          <a:p>
            <a:r>
              <a:rPr lang="en-US" sz="2400" dirty="0">
                <a:solidFill>
                  <a:schemeClr val="accent6"/>
                </a:solidFill>
              </a:rPr>
              <a:t>Risks:</a:t>
            </a:r>
            <a:r>
              <a:rPr lang="en-US" sz="2400" dirty="0"/>
              <a:t> Biggest risk is lead migration</a:t>
            </a:r>
          </a:p>
          <a:p>
            <a:pPr lvl="1"/>
            <a:r>
              <a:rPr lang="en-US" sz="2000" dirty="0"/>
              <a:t>Lead fracture, Erosion, Infection, Bleeding, Lack of pain relief</a:t>
            </a:r>
          </a:p>
          <a:p>
            <a:r>
              <a:rPr lang="en-US" sz="2400">
                <a:solidFill>
                  <a:schemeClr val="accent6"/>
                </a:solidFill>
              </a:rPr>
              <a:t>MRI considerations: follow manufacturer recs</a:t>
            </a:r>
          </a:p>
          <a:p>
            <a:endParaRPr lang="en-US" sz="2800" dirty="0"/>
          </a:p>
          <a:p>
            <a:endParaRPr lang="en-US" sz="2800" dirty="0"/>
          </a:p>
          <a:p>
            <a:endParaRPr lang="en-US" sz="2800" dirty="0"/>
          </a:p>
        </p:txBody>
      </p:sp>
      <p:sp>
        <p:nvSpPr>
          <p:cNvPr id="5" name="AutoShape 2" descr="Image result for general considerations cartoon"/>
          <p:cNvSpPr>
            <a:spLocks noChangeAspect="1" noChangeArrowheads="1"/>
          </p:cNvSpPr>
          <p:nvPr/>
        </p:nvSpPr>
        <p:spPr bwMode="auto">
          <a:xfrm>
            <a:off x="1640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a:defRPr/>
            </a:pPr>
            <a:endParaRPr lang="en-US" sz="1350">
              <a:solidFill>
                <a:prstClr val="black"/>
              </a:solidFill>
              <a:latin typeface="Rockwell"/>
            </a:endParaRPr>
          </a:p>
        </p:txBody>
      </p:sp>
    </p:spTree>
    <p:extLst>
      <p:ext uri="{BB962C8B-B14F-4D97-AF65-F5344CB8AC3E}">
        <p14:creationId xmlns:p14="http://schemas.microsoft.com/office/powerpoint/2010/main" val="36086315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C4A8-D157-3B6B-6CFE-FC286FCB4D08}"/>
              </a:ext>
            </a:extLst>
          </p:cNvPr>
          <p:cNvSpPr>
            <a:spLocks noGrp="1"/>
          </p:cNvSpPr>
          <p:nvPr>
            <p:ph type="title"/>
          </p:nvPr>
        </p:nvSpPr>
        <p:spPr>
          <a:xfrm>
            <a:off x="203200" y="386292"/>
            <a:ext cx="10515600" cy="1325563"/>
          </a:xfrm>
        </p:spPr>
        <p:txBody>
          <a:bodyPr>
            <a:normAutofit/>
          </a:bodyPr>
          <a:lstStyle/>
          <a:p>
            <a:r>
              <a:rPr lang="en-US" b="1">
                <a:solidFill>
                  <a:schemeClr val="accent1">
                    <a:lumMod val="49000"/>
                  </a:schemeClr>
                </a:solidFill>
                <a:latin typeface="Arial"/>
                <a:cs typeface="Arial"/>
              </a:rPr>
              <a:t>Use of Temporary PNS for Cancer </a:t>
            </a:r>
            <a:r>
              <a:rPr lang="en-US">
                <a:solidFill>
                  <a:schemeClr val="accent1">
                    <a:lumMod val="49000"/>
                  </a:schemeClr>
                </a:solidFill>
                <a:latin typeface="Arial"/>
                <a:cs typeface="Arial"/>
              </a:rPr>
              <a:t>Pain</a:t>
            </a:r>
            <a:r>
              <a:rPr lang="en-US" baseline="30000">
                <a:solidFill>
                  <a:schemeClr val="accent1">
                    <a:lumMod val="49000"/>
                  </a:schemeClr>
                </a:solidFill>
                <a:latin typeface="Arial"/>
                <a:cs typeface="Arial"/>
              </a:rPr>
              <a:t>26</a:t>
            </a:r>
            <a:endParaRPr lang="en-US" b="1" baseline="30000">
              <a:solidFill>
                <a:schemeClr val="accent1">
                  <a:lumMod val="49000"/>
                </a:schemeClr>
              </a:solidFill>
              <a:latin typeface="Arial"/>
              <a:ea typeface="Calibri Light"/>
              <a:cs typeface="Arial"/>
            </a:endParaRPr>
          </a:p>
          <a:p>
            <a:endParaRPr lang="en-US" b="1">
              <a:solidFill>
                <a:schemeClr val="accent1">
                  <a:lumMod val="49000"/>
                </a:schemeClr>
              </a:solidFill>
              <a:latin typeface="Arial"/>
              <a:ea typeface="Calibri Light"/>
              <a:cs typeface="Calibri Light"/>
            </a:endParaRPr>
          </a:p>
        </p:txBody>
      </p:sp>
      <p:sp>
        <p:nvSpPr>
          <p:cNvPr id="3" name="Content Placeholder 2">
            <a:extLst>
              <a:ext uri="{FF2B5EF4-FFF2-40B4-BE49-F238E27FC236}">
                <a16:creationId xmlns:a16="http://schemas.microsoft.com/office/drawing/2014/main" id="{69644BAB-76BC-C6A8-02C9-3A0DAC8E9288}"/>
              </a:ext>
            </a:extLst>
          </p:cNvPr>
          <p:cNvSpPr>
            <a:spLocks noGrp="1"/>
          </p:cNvSpPr>
          <p:nvPr>
            <p:ph idx="4294967295"/>
          </p:nvPr>
        </p:nvSpPr>
        <p:spPr>
          <a:xfrm>
            <a:off x="603250" y="1508125"/>
            <a:ext cx="10515600" cy="4351338"/>
          </a:xfrm>
        </p:spPr>
        <p:txBody>
          <a:bodyPr vert="horz" lIns="91440" tIns="45720" rIns="91440" bIns="45720" rtlCol="0" anchor="t">
            <a:normAutofit lnSpcReduction="10000"/>
          </a:bodyPr>
          <a:lstStyle/>
          <a:p>
            <a:r>
              <a:rPr lang="en-US">
                <a:latin typeface="Arial"/>
                <a:ea typeface="+mn-lt"/>
                <a:cs typeface="+mn-lt"/>
              </a:rPr>
              <a:t>Retrospective review, </a:t>
            </a:r>
            <a:r>
              <a:rPr lang="en-US" b="1">
                <a:latin typeface="Arial"/>
                <a:ea typeface="+mn-lt"/>
                <a:cs typeface="+mn-lt"/>
              </a:rPr>
              <a:t>15 patients</a:t>
            </a:r>
            <a:r>
              <a:rPr lang="en-US">
                <a:latin typeface="Arial"/>
                <a:ea typeface="+mn-lt"/>
                <a:cs typeface="+mn-lt"/>
              </a:rPr>
              <a:t> receiving temporary PNS </a:t>
            </a:r>
            <a:endParaRPr lang="en-US">
              <a:latin typeface="Arial"/>
              <a:ea typeface="Calibri"/>
              <a:cs typeface="Calibri"/>
            </a:endParaRPr>
          </a:p>
          <a:p>
            <a:r>
              <a:rPr lang="en-US" b="1">
                <a:latin typeface="Arial"/>
                <a:ea typeface="+mn-lt"/>
                <a:cs typeface="+mn-lt"/>
              </a:rPr>
              <a:t>Key Findings</a:t>
            </a:r>
            <a:endParaRPr lang="en-US">
              <a:latin typeface="Arial"/>
              <a:cs typeface="Arial"/>
            </a:endParaRPr>
          </a:p>
          <a:p>
            <a:pPr lvl="1">
              <a:buFont typeface="Courier New" panose="020B0604020202020204" pitchFamily="34" charset="0"/>
              <a:buChar char="o"/>
            </a:pPr>
            <a:r>
              <a:rPr lang="en-US" sz="2800" b="1">
                <a:latin typeface="Arial"/>
                <a:ea typeface="+mn-lt"/>
                <a:cs typeface="+mn-lt"/>
              </a:rPr>
              <a:t>10 successful cases:</a:t>
            </a:r>
            <a:r>
              <a:rPr lang="en-US" sz="2800">
                <a:latin typeface="Arial"/>
                <a:ea typeface="+mn-lt"/>
                <a:cs typeface="+mn-lt"/>
              </a:rPr>
              <a:t> robust pain relief for </a:t>
            </a:r>
            <a:r>
              <a:rPr lang="en-US" sz="2800" b="1">
                <a:latin typeface="Arial"/>
                <a:ea typeface="+mn-lt"/>
                <a:cs typeface="+mn-lt"/>
              </a:rPr>
              <a:t>tumor-related</a:t>
            </a:r>
            <a:r>
              <a:rPr lang="en-US" sz="2800">
                <a:latin typeface="Arial"/>
                <a:ea typeface="+mn-lt"/>
                <a:cs typeface="+mn-lt"/>
              </a:rPr>
              <a:t>, </a:t>
            </a:r>
            <a:r>
              <a:rPr lang="en-US" sz="2800" b="1">
                <a:latin typeface="Arial"/>
                <a:ea typeface="+mn-lt"/>
                <a:cs typeface="+mn-lt"/>
              </a:rPr>
              <a:t>cancer-associated</a:t>
            </a:r>
            <a:r>
              <a:rPr lang="en-US" sz="2800">
                <a:latin typeface="Arial"/>
                <a:ea typeface="+mn-lt"/>
                <a:cs typeface="+mn-lt"/>
              </a:rPr>
              <a:t>, and </a:t>
            </a:r>
            <a:r>
              <a:rPr lang="en-US" sz="2800" b="1">
                <a:latin typeface="Arial"/>
                <a:ea typeface="+mn-lt"/>
                <a:cs typeface="+mn-lt"/>
              </a:rPr>
              <a:t>cancer-independent</a:t>
            </a:r>
            <a:r>
              <a:rPr lang="en-US" sz="2800">
                <a:latin typeface="Arial"/>
                <a:ea typeface="+mn-lt"/>
                <a:cs typeface="+mn-lt"/>
              </a:rPr>
              <a:t> pain.</a:t>
            </a:r>
            <a:endParaRPr lang="en-US" sz="2800">
              <a:latin typeface="Arial"/>
              <a:ea typeface="Calibri"/>
              <a:cs typeface="Calibri"/>
            </a:endParaRPr>
          </a:p>
          <a:p>
            <a:pPr lvl="1">
              <a:buFont typeface="Courier New" panose="020B0604020202020204" pitchFamily="34" charset="0"/>
              <a:buChar char="o"/>
            </a:pPr>
            <a:r>
              <a:rPr lang="en-US" sz="2800" b="1">
                <a:latin typeface="Arial"/>
                <a:ea typeface="+mn-lt"/>
                <a:cs typeface="+mn-lt"/>
              </a:rPr>
              <a:t>Least benefit:</a:t>
            </a:r>
            <a:r>
              <a:rPr lang="en-US" sz="2800">
                <a:latin typeface="Arial"/>
                <a:ea typeface="+mn-lt"/>
                <a:cs typeface="+mn-lt"/>
              </a:rPr>
              <a:t> patients with </a:t>
            </a:r>
            <a:r>
              <a:rPr lang="en-US" sz="2800" b="1">
                <a:latin typeface="Arial"/>
                <a:ea typeface="+mn-lt"/>
                <a:cs typeface="+mn-lt"/>
              </a:rPr>
              <a:t>treatment-related pain</a:t>
            </a:r>
            <a:r>
              <a:rPr lang="en-US" sz="2800">
                <a:latin typeface="Arial"/>
                <a:ea typeface="+mn-lt"/>
                <a:cs typeface="+mn-lt"/>
              </a:rPr>
              <a:t>.</a:t>
            </a:r>
            <a:endParaRPr lang="en-US" sz="2800">
              <a:latin typeface="Arial"/>
              <a:ea typeface="Calibri"/>
              <a:cs typeface="Calibri"/>
            </a:endParaRPr>
          </a:p>
          <a:p>
            <a:pPr lvl="1">
              <a:buFont typeface="Courier New" panose="020B0604020202020204" pitchFamily="34" charset="0"/>
              <a:buChar char="o"/>
            </a:pPr>
            <a:r>
              <a:rPr lang="en-US" sz="2800" b="1">
                <a:latin typeface="Arial"/>
                <a:ea typeface="+mn-lt"/>
                <a:cs typeface="+mn-lt"/>
              </a:rPr>
              <a:t>6 cases</a:t>
            </a:r>
            <a:r>
              <a:rPr lang="en-US" sz="2800">
                <a:latin typeface="Arial"/>
                <a:ea typeface="+mn-lt"/>
                <a:cs typeface="+mn-lt"/>
              </a:rPr>
              <a:t> showed inadequate relief.</a:t>
            </a:r>
            <a:endParaRPr lang="en-US" sz="2800">
              <a:latin typeface="Arial"/>
              <a:ea typeface="Calibri"/>
              <a:cs typeface="Calibri"/>
            </a:endParaRPr>
          </a:p>
          <a:p>
            <a:r>
              <a:rPr lang="en-US" b="1">
                <a:latin typeface="Arial"/>
                <a:ea typeface="+mn-lt"/>
                <a:cs typeface="+mn-lt"/>
              </a:rPr>
              <a:t>Conclusion</a:t>
            </a:r>
            <a:endParaRPr lang="en-US">
              <a:latin typeface="Arial"/>
              <a:cs typeface="Arial"/>
            </a:endParaRPr>
          </a:p>
          <a:p>
            <a:pPr lvl="1">
              <a:buFont typeface="Courier New" panose="020B0604020202020204" pitchFamily="34" charset="0"/>
              <a:buChar char="o"/>
            </a:pPr>
            <a:r>
              <a:rPr lang="en-US" sz="2800">
                <a:latin typeface="Arial"/>
                <a:ea typeface="+mn-lt"/>
                <a:cs typeface="+mn-lt"/>
              </a:rPr>
              <a:t>PNS is a promising neuromodulation strategy for </a:t>
            </a:r>
            <a:r>
              <a:rPr lang="en-US" sz="2800" b="1">
                <a:latin typeface="Arial"/>
                <a:ea typeface="+mn-lt"/>
                <a:cs typeface="+mn-lt"/>
              </a:rPr>
              <a:t>focal nerve-distribution pain</a:t>
            </a:r>
            <a:r>
              <a:rPr lang="en-US" sz="2800">
                <a:latin typeface="Arial"/>
                <a:ea typeface="+mn-lt"/>
                <a:cs typeface="+mn-lt"/>
              </a:rPr>
              <a:t> in cancer patients.</a:t>
            </a:r>
            <a:endParaRPr lang="en-US" sz="2000">
              <a:latin typeface="Arial"/>
              <a:ea typeface="Calibri"/>
              <a:cs typeface="Calibri"/>
            </a:endParaRPr>
          </a:p>
          <a:p>
            <a:pPr marL="457200" lvl="1" indent="0">
              <a:buNone/>
            </a:pPr>
            <a:endParaRPr lang="en-US">
              <a:ea typeface="Calibri"/>
              <a:cs typeface="Calibri"/>
            </a:endParaRPr>
          </a:p>
          <a:p>
            <a:pPr lvl="1">
              <a:buFont typeface="Courier New" panose="020B0604020202020204" pitchFamily="34" charset="0"/>
              <a:buChar char="o"/>
            </a:pPr>
            <a:endParaRPr lang="en-US">
              <a:ea typeface="Calibri"/>
              <a:cs typeface="Calibri"/>
            </a:endParaRPr>
          </a:p>
        </p:txBody>
      </p:sp>
      <p:sp>
        <p:nvSpPr>
          <p:cNvPr id="4" name="Footer Placeholder 3">
            <a:extLst>
              <a:ext uri="{FF2B5EF4-FFF2-40B4-BE49-F238E27FC236}">
                <a16:creationId xmlns:a16="http://schemas.microsoft.com/office/drawing/2014/main" id="{0FDB01B3-336B-1B86-8CE1-AAF4B115247A}"/>
              </a:ext>
            </a:extLst>
          </p:cNvPr>
          <p:cNvSpPr>
            <a:spLocks noGrp="1"/>
          </p:cNvSpPr>
          <p:nvPr>
            <p:ph type="ftr" sz="quarter" idx="4294967295"/>
          </p:nvPr>
        </p:nvSpPr>
        <p:spPr>
          <a:xfrm>
            <a:off x="8077200" y="6080125"/>
            <a:ext cx="4114800" cy="365125"/>
          </a:xfrm>
        </p:spPr>
        <p:txBody>
          <a:bodyPr lIns="91440" tIns="45720" rIns="91440" bIns="45720" anchor="t"/>
          <a:lstStyle/>
          <a:p>
            <a:endParaRPr lang="en-US" dirty="0">
              <a:ea typeface="Calibri"/>
              <a:cs typeface="Calibri"/>
            </a:endParaRPr>
          </a:p>
        </p:txBody>
      </p:sp>
    </p:spTree>
    <p:extLst>
      <p:ext uri="{BB962C8B-B14F-4D97-AF65-F5344CB8AC3E}">
        <p14:creationId xmlns:p14="http://schemas.microsoft.com/office/powerpoint/2010/main" val="3272819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EBB39-5943-6259-82B2-EFBA3394D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B18579-6960-2DAC-DAAB-45A96B1F75B5}"/>
              </a:ext>
            </a:extLst>
          </p:cNvPr>
          <p:cNvSpPr>
            <a:spLocks noGrp="1"/>
          </p:cNvSpPr>
          <p:nvPr>
            <p:ph type="title"/>
          </p:nvPr>
        </p:nvSpPr>
        <p:spPr/>
        <p:txBody>
          <a:bodyPr/>
          <a:lstStyle/>
          <a:p>
            <a:r>
              <a:rPr lang="en-US">
                <a:latin typeface="Georgia"/>
              </a:rPr>
              <a:t>Percutaneous Vertebral Augmentation</a:t>
            </a:r>
            <a:endParaRPr lang="en-US"/>
          </a:p>
        </p:txBody>
      </p:sp>
      <p:sp>
        <p:nvSpPr>
          <p:cNvPr id="3" name="Text Placeholder 2">
            <a:extLst>
              <a:ext uri="{FF2B5EF4-FFF2-40B4-BE49-F238E27FC236}">
                <a16:creationId xmlns:a16="http://schemas.microsoft.com/office/drawing/2014/main" id="{E4E927FB-9F66-9698-86F9-4BB26E03226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74795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D758-73A8-20E0-B0F9-0F66F38034D8}"/>
              </a:ext>
            </a:extLst>
          </p:cNvPr>
          <p:cNvSpPr>
            <a:spLocks noGrp="1"/>
          </p:cNvSpPr>
          <p:nvPr>
            <p:ph type="title"/>
          </p:nvPr>
        </p:nvSpPr>
        <p:spPr/>
        <p:txBody>
          <a:bodyPr/>
          <a:lstStyle/>
          <a:p>
            <a:r>
              <a:rPr lang="en-US">
                <a:latin typeface="Georgia"/>
              </a:rPr>
              <a:t>Vertebral Compression Fractures</a:t>
            </a:r>
            <a:r>
              <a:rPr lang="en-US" baseline="30000">
                <a:latin typeface="Georgia"/>
              </a:rPr>
              <a:t>27</a:t>
            </a:r>
            <a:endParaRPr lang="en-US" baseline="30000"/>
          </a:p>
        </p:txBody>
      </p:sp>
      <p:sp>
        <p:nvSpPr>
          <p:cNvPr id="5" name="Content Placeholder 2">
            <a:extLst>
              <a:ext uri="{FF2B5EF4-FFF2-40B4-BE49-F238E27FC236}">
                <a16:creationId xmlns:a16="http://schemas.microsoft.com/office/drawing/2014/main" id="{096167FD-C82C-ED36-544C-B12499068F2F}"/>
              </a:ext>
            </a:extLst>
          </p:cNvPr>
          <p:cNvSpPr txBox="1">
            <a:spLocks/>
          </p:cNvSpPr>
          <p:nvPr/>
        </p:nvSpPr>
        <p:spPr>
          <a:xfrm>
            <a:off x="603250" y="15081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a:ea typeface="Calibri"/>
                <a:cs typeface="Calibri"/>
              </a:rPr>
              <a:t>Pathologic compression fractures (malignancy-related fractures) occur in up to 30% of patients with bone metastases</a:t>
            </a:r>
            <a:endParaRPr lang="en-US" dirty="0">
              <a:latin typeface="Arial"/>
              <a:ea typeface="Calibri"/>
              <a:cs typeface="Calibri"/>
            </a:endParaRPr>
          </a:p>
          <a:p>
            <a:endParaRPr lang="en-US" dirty="0">
              <a:latin typeface="Arial"/>
              <a:ea typeface="Calibri"/>
              <a:cs typeface="Calibri"/>
            </a:endParaRPr>
          </a:p>
          <a:p>
            <a:r>
              <a:rPr lang="en-US">
                <a:latin typeface="Arial"/>
                <a:ea typeface="Calibri"/>
                <a:cs typeface="Calibri"/>
              </a:rPr>
              <a:t>Can cause acute and long-term pain and decreased functional status</a:t>
            </a:r>
          </a:p>
          <a:p>
            <a:endParaRPr lang="en-US" dirty="0">
              <a:latin typeface="Arial"/>
              <a:ea typeface="Calibri"/>
              <a:cs typeface="Calibri"/>
            </a:endParaRPr>
          </a:p>
        </p:txBody>
      </p:sp>
    </p:spTree>
    <p:extLst>
      <p:ext uri="{BB962C8B-B14F-4D97-AF65-F5344CB8AC3E}">
        <p14:creationId xmlns:p14="http://schemas.microsoft.com/office/powerpoint/2010/main" val="20296981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288EC-EB38-B3B9-42CC-2C406A99E988}"/>
              </a:ext>
            </a:extLst>
          </p:cNvPr>
          <p:cNvSpPr>
            <a:spLocks noGrp="1"/>
          </p:cNvSpPr>
          <p:nvPr>
            <p:ph type="title"/>
          </p:nvPr>
        </p:nvSpPr>
        <p:spPr/>
        <p:txBody>
          <a:bodyPr/>
          <a:lstStyle/>
          <a:p>
            <a:r>
              <a:rPr lang="en-US" dirty="0">
                <a:latin typeface="Georgia"/>
              </a:rPr>
              <a:t>Interventions for Vertebral Compression </a:t>
            </a:r>
            <a:r>
              <a:rPr lang="en-US">
                <a:latin typeface="Georgia"/>
              </a:rPr>
              <a:t>Fractures</a:t>
            </a:r>
            <a:r>
              <a:rPr lang="en-US" baseline="30000">
                <a:latin typeface="Georgia"/>
              </a:rPr>
              <a:t>27</a:t>
            </a:r>
            <a:endParaRPr lang="en-US" baseline="30000"/>
          </a:p>
        </p:txBody>
      </p:sp>
      <p:sp>
        <p:nvSpPr>
          <p:cNvPr id="4" name="Content Placeholder 2">
            <a:extLst>
              <a:ext uri="{FF2B5EF4-FFF2-40B4-BE49-F238E27FC236}">
                <a16:creationId xmlns:a16="http://schemas.microsoft.com/office/drawing/2014/main" id="{8426A73C-EA2F-E346-A989-7AD7E93CC206}"/>
              </a:ext>
            </a:extLst>
          </p:cNvPr>
          <p:cNvSpPr txBox="1">
            <a:spLocks/>
          </p:cNvSpPr>
          <p:nvPr/>
        </p:nvSpPr>
        <p:spPr>
          <a:xfrm>
            <a:off x="632558" y="1693740"/>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Century Gothic"/>
                <a:ea typeface="Calibri"/>
                <a:cs typeface="Calibri"/>
              </a:rPr>
              <a:t>Vertebroplasty:</a:t>
            </a:r>
            <a:endParaRPr lang="en-US" sz="2400">
              <a:latin typeface="Century Gothic"/>
            </a:endParaRPr>
          </a:p>
          <a:p>
            <a:pPr lvl="1">
              <a:buFont typeface="Courier New" panose="020B0604020202020204" pitchFamily="34" charset="0"/>
              <a:buChar char="o"/>
            </a:pPr>
            <a:r>
              <a:rPr lang="en-US" sz="2000">
                <a:latin typeface="Century Gothic"/>
              </a:rPr>
              <a:t>P</a:t>
            </a:r>
            <a:r>
              <a:rPr lang="en-US" sz="2000">
                <a:latin typeface="Century Gothic"/>
                <a:ea typeface="+mn-lt"/>
                <a:cs typeface="+mn-lt"/>
              </a:rPr>
              <a:t>ercutaneous injection of cement (polymethylmethacrylate – PMMA) into a fractured vertebral body</a:t>
            </a:r>
            <a:endParaRPr lang="en-US" sz="2000">
              <a:latin typeface="Century Gothic"/>
            </a:endParaRPr>
          </a:p>
          <a:p>
            <a:pPr lvl="1">
              <a:buFont typeface="Courier New" panose="020B0604020202020204" pitchFamily="34" charset="0"/>
              <a:buChar char="o"/>
            </a:pPr>
            <a:endParaRPr lang="en-US" sz="2000" dirty="0">
              <a:latin typeface="Century Gothic"/>
              <a:ea typeface="Calibri"/>
              <a:cs typeface="Calibri"/>
            </a:endParaRPr>
          </a:p>
          <a:p>
            <a:r>
              <a:rPr lang="en-US" sz="2400">
                <a:latin typeface="Century Gothic"/>
                <a:ea typeface="Calibri"/>
                <a:cs typeface="Calibri"/>
              </a:rPr>
              <a:t>Balloon Kyphoplasty: </a:t>
            </a:r>
            <a:endParaRPr lang="en-US" sz="2400" dirty="0">
              <a:latin typeface="Century Gothic"/>
              <a:ea typeface="Calibri"/>
              <a:cs typeface="Calibri"/>
            </a:endParaRPr>
          </a:p>
          <a:p>
            <a:pPr lvl="1">
              <a:buFont typeface="Courier New" panose="020B0604020202020204" pitchFamily="34" charset="0"/>
              <a:buChar char="o"/>
            </a:pPr>
            <a:r>
              <a:rPr lang="en-US" sz="2000" dirty="0">
                <a:latin typeface="Century Gothic"/>
                <a:ea typeface="Calibri"/>
                <a:cs typeface="Calibri"/>
              </a:rPr>
              <a:t>A balloon is inserted into vertebral body in attempt to elevate vertebral end plates prior to injecting </a:t>
            </a:r>
            <a:r>
              <a:rPr lang="en-US" sz="2000">
                <a:latin typeface="Century Gothic"/>
                <a:ea typeface="Calibri"/>
                <a:cs typeface="Calibri"/>
              </a:rPr>
              <a:t>cement</a:t>
            </a:r>
            <a:endParaRPr lang="en-US" sz="2000" dirty="0">
              <a:latin typeface="Century Gothic"/>
              <a:ea typeface="Calibri"/>
              <a:cs typeface="Calibri"/>
            </a:endParaRPr>
          </a:p>
          <a:p>
            <a:pPr lvl="1">
              <a:buFont typeface="Courier New" panose="020B0604020202020204" pitchFamily="34" charset="0"/>
              <a:buChar char="o"/>
            </a:pPr>
            <a:endParaRPr lang="en-US" dirty="0">
              <a:latin typeface="Century Gothic"/>
              <a:ea typeface="Calibri"/>
              <a:cs typeface="Calibri"/>
            </a:endParaRPr>
          </a:p>
          <a:p>
            <a:pPr lvl="1">
              <a:buFont typeface="Courier New" panose="020B0604020202020204" pitchFamily="34" charset="0"/>
              <a:buChar char="o"/>
            </a:pPr>
            <a:endParaRPr lang="en-US" dirty="0">
              <a:latin typeface="Century Gothic"/>
              <a:ea typeface="Calibri"/>
              <a:cs typeface="Calibri"/>
            </a:endParaRPr>
          </a:p>
        </p:txBody>
      </p:sp>
    </p:spTree>
    <p:extLst>
      <p:ext uri="{BB962C8B-B14F-4D97-AF65-F5344CB8AC3E}">
        <p14:creationId xmlns:p14="http://schemas.microsoft.com/office/powerpoint/2010/main" val="3775390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9FEFB-769B-701F-1E06-BD8633B881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4CBCA-56B6-FBC1-0669-7060045C4A22}"/>
              </a:ext>
            </a:extLst>
          </p:cNvPr>
          <p:cNvSpPr>
            <a:spLocks noGrp="1"/>
          </p:cNvSpPr>
          <p:nvPr>
            <p:ph type="title"/>
          </p:nvPr>
        </p:nvSpPr>
        <p:spPr/>
        <p:txBody>
          <a:bodyPr/>
          <a:lstStyle/>
          <a:p>
            <a:r>
              <a:rPr lang="en-US">
                <a:latin typeface="Georgia"/>
              </a:rPr>
              <a:t>Indications, Outcomes, and Complications</a:t>
            </a:r>
            <a:r>
              <a:rPr lang="en-US" baseline="30000">
                <a:latin typeface="Georgia"/>
              </a:rPr>
              <a:t>27</a:t>
            </a:r>
            <a:endParaRPr lang="en-US" baseline="30000"/>
          </a:p>
        </p:txBody>
      </p:sp>
      <p:sp>
        <p:nvSpPr>
          <p:cNvPr id="4" name="Content Placeholder 2">
            <a:extLst>
              <a:ext uri="{FF2B5EF4-FFF2-40B4-BE49-F238E27FC236}">
                <a16:creationId xmlns:a16="http://schemas.microsoft.com/office/drawing/2014/main" id="{44351FD7-4134-81CC-5ABA-5418F5206544}"/>
              </a:ext>
            </a:extLst>
          </p:cNvPr>
          <p:cNvSpPr txBox="1">
            <a:spLocks/>
          </p:cNvSpPr>
          <p:nvPr/>
        </p:nvSpPr>
        <p:spPr>
          <a:xfrm>
            <a:off x="632558" y="1693740"/>
            <a:ext cx="10515600" cy="435133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Century Gothic"/>
                <a:ea typeface="Calibri"/>
                <a:cs typeface="Calibri"/>
              </a:rPr>
              <a:t>Indications: </a:t>
            </a:r>
          </a:p>
          <a:p>
            <a:pPr lvl="1">
              <a:buFont typeface="Courier New" panose="020B0604020202020204" pitchFamily="34" charset="0"/>
              <a:buChar char="o"/>
            </a:pPr>
            <a:r>
              <a:rPr lang="en-US" sz="2000" dirty="0">
                <a:latin typeface="Century Gothic"/>
                <a:ea typeface="Calibri"/>
                <a:cs typeface="Calibri"/>
              </a:rPr>
              <a:t>Patient with painful compression fracture, pain located at site of lesion</a:t>
            </a:r>
          </a:p>
          <a:p>
            <a:pPr lvl="1">
              <a:buFont typeface="Courier New" panose="020B0604020202020204" pitchFamily="34" charset="0"/>
              <a:buChar char="o"/>
            </a:pPr>
            <a:r>
              <a:rPr lang="en-US" sz="2000">
                <a:latin typeface="Century Gothic"/>
                <a:ea typeface="Calibri"/>
                <a:cs typeface="Calibri"/>
              </a:rPr>
              <a:t>Contraindications: neurologic deficits related to the fracture, burst fracture, systemic or local infection</a:t>
            </a:r>
            <a:endParaRPr lang="en-US" sz="2000" dirty="0">
              <a:latin typeface="Century Gothic"/>
              <a:ea typeface="Calibri"/>
              <a:cs typeface="Calibri"/>
            </a:endParaRPr>
          </a:p>
          <a:p>
            <a:pPr lvl="1">
              <a:buFont typeface="Courier New" panose="020B0604020202020204" pitchFamily="34" charset="0"/>
              <a:buChar char="o"/>
            </a:pPr>
            <a:endParaRPr lang="en-US" sz="2000" dirty="0">
              <a:latin typeface="Century Gothic"/>
              <a:ea typeface="Calibri"/>
              <a:cs typeface="Calibri"/>
            </a:endParaRPr>
          </a:p>
          <a:p>
            <a:r>
              <a:rPr lang="en-US" sz="2400">
                <a:latin typeface="Century Gothic"/>
                <a:ea typeface="Calibri"/>
                <a:cs typeface="Calibri"/>
              </a:rPr>
              <a:t>Outcomes: </a:t>
            </a:r>
            <a:endParaRPr lang="en-US" sz="2400" dirty="0">
              <a:latin typeface="Century Gothic"/>
              <a:ea typeface="Calibri"/>
              <a:cs typeface="Calibri"/>
            </a:endParaRPr>
          </a:p>
          <a:p>
            <a:pPr lvl="1">
              <a:buFont typeface="Courier New" panose="020B0604020202020204" pitchFamily="34" charset="0"/>
              <a:buChar char="o"/>
            </a:pPr>
            <a:r>
              <a:rPr lang="en-US" sz="2000">
                <a:latin typeface="Century Gothic"/>
                <a:ea typeface="Calibri"/>
                <a:cs typeface="Calibri"/>
              </a:rPr>
              <a:t>Pain improvement in &gt;2/3 of patients, often with a five-point drop in pain scores</a:t>
            </a:r>
            <a:r>
              <a:rPr lang="en-US" sz="2000" baseline="30000">
                <a:latin typeface="Century Gothic"/>
                <a:ea typeface="Calibri"/>
                <a:cs typeface="Calibri"/>
              </a:rPr>
              <a:t>28</a:t>
            </a:r>
            <a:endParaRPr lang="en-US" sz="2000" baseline="30000" dirty="0">
              <a:latin typeface="Century Gothic"/>
              <a:ea typeface="Calibri"/>
              <a:cs typeface="Calibri"/>
            </a:endParaRPr>
          </a:p>
          <a:p>
            <a:pPr lvl="1">
              <a:buFont typeface="Courier New" panose="020B0604020202020204" pitchFamily="34" charset="0"/>
              <a:buChar char="o"/>
            </a:pPr>
            <a:endParaRPr lang="en-US" sz="2000" baseline="30000" dirty="0">
              <a:latin typeface="Century Gothic"/>
              <a:ea typeface="Calibri"/>
              <a:cs typeface="Calibri"/>
            </a:endParaRPr>
          </a:p>
          <a:p>
            <a:r>
              <a:rPr lang="en-US" sz="2400">
                <a:latin typeface="Century Gothic"/>
                <a:ea typeface="Calibri"/>
                <a:cs typeface="Calibri"/>
              </a:rPr>
              <a:t>Complications (rare): </a:t>
            </a:r>
            <a:endParaRPr lang="en-US" sz="2400" dirty="0">
              <a:latin typeface="Century Gothic"/>
              <a:ea typeface="Calibri"/>
              <a:cs typeface="Calibri"/>
            </a:endParaRPr>
          </a:p>
          <a:p>
            <a:pPr lvl="1">
              <a:buFont typeface="Courier New" panose="020B0604020202020204" pitchFamily="34" charset="0"/>
              <a:buChar char="o"/>
            </a:pPr>
            <a:r>
              <a:rPr lang="en-US" sz="2000">
                <a:latin typeface="Century Gothic"/>
                <a:ea typeface="Calibri"/>
                <a:cs typeface="Calibri"/>
              </a:rPr>
              <a:t>Infections</a:t>
            </a:r>
          </a:p>
          <a:p>
            <a:pPr lvl="1">
              <a:buFont typeface="Courier New" panose="020B0604020202020204" pitchFamily="34" charset="0"/>
              <a:buChar char="o"/>
            </a:pPr>
            <a:r>
              <a:rPr lang="en-US" sz="2000">
                <a:latin typeface="Century Gothic"/>
                <a:ea typeface="Calibri"/>
                <a:cs typeface="Calibri"/>
              </a:rPr>
              <a:t>Pulmonary or neurologic emboli</a:t>
            </a:r>
          </a:p>
          <a:p>
            <a:pPr lvl="1">
              <a:buFont typeface="Courier New" panose="020B0604020202020204" pitchFamily="34" charset="0"/>
              <a:buChar char="o"/>
            </a:pPr>
            <a:r>
              <a:rPr lang="en-US" sz="2000">
                <a:latin typeface="Century Gothic"/>
                <a:ea typeface="Calibri"/>
                <a:cs typeface="Calibri"/>
              </a:rPr>
              <a:t>Cement </a:t>
            </a:r>
            <a:r>
              <a:rPr lang="en-US" sz="2000">
                <a:ea typeface="+mn-lt"/>
                <a:cs typeface="+mn-lt"/>
              </a:rPr>
              <a:t>extravasation </a:t>
            </a:r>
            <a:endParaRPr lang="en-US"/>
          </a:p>
          <a:p>
            <a:pPr lvl="1">
              <a:buFont typeface="Courier New" panose="020B0604020202020204" pitchFamily="34" charset="0"/>
              <a:buChar char="o"/>
            </a:pPr>
            <a:endParaRPr lang="en-US" sz="2000" dirty="0">
              <a:latin typeface="Century Gothic"/>
              <a:ea typeface="Calibri"/>
              <a:cs typeface="Calibri"/>
            </a:endParaRPr>
          </a:p>
          <a:p>
            <a:pPr lvl="1">
              <a:buFont typeface="Courier New" panose="020B0604020202020204" pitchFamily="34" charset="0"/>
              <a:buChar char="o"/>
            </a:pPr>
            <a:endParaRPr lang="en-US" dirty="0">
              <a:latin typeface="Century Gothic"/>
              <a:ea typeface="Calibri"/>
              <a:cs typeface="Calibri"/>
            </a:endParaRPr>
          </a:p>
        </p:txBody>
      </p:sp>
    </p:spTree>
    <p:extLst>
      <p:ext uri="{BB962C8B-B14F-4D97-AF65-F5344CB8AC3E}">
        <p14:creationId xmlns:p14="http://schemas.microsoft.com/office/powerpoint/2010/main" val="36153227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93CEA-A098-7082-2C5E-8756C8C50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0371A-9186-99B6-3F6F-0524476E356A}"/>
              </a:ext>
            </a:extLst>
          </p:cNvPr>
          <p:cNvSpPr>
            <a:spLocks noGrp="1"/>
          </p:cNvSpPr>
          <p:nvPr>
            <p:ph type="title"/>
          </p:nvPr>
        </p:nvSpPr>
        <p:spPr/>
        <p:txBody>
          <a:bodyPr/>
          <a:lstStyle/>
          <a:p>
            <a:r>
              <a:rPr lang="en-US" b="0">
                <a:solidFill>
                  <a:schemeClr val="bg1"/>
                </a:solidFill>
                <a:latin typeface="Georgia"/>
              </a:rPr>
              <a:t>Understand sample cancer-pain treatment algorithms </a:t>
            </a:r>
            <a:endParaRPr lang="en-US">
              <a:solidFill>
                <a:schemeClr val="bg1"/>
              </a:solidFill>
            </a:endParaRPr>
          </a:p>
        </p:txBody>
      </p:sp>
    </p:spTree>
    <p:extLst>
      <p:ext uri="{BB962C8B-B14F-4D97-AF65-F5344CB8AC3E}">
        <p14:creationId xmlns:p14="http://schemas.microsoft.com/office/powerpoint/2010/main" val="37613122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atin typeface="Georgia"/>
              </a:rPr>
              <a:t>Case study #2</a:t>
            </a:r>
            <a:endParaRPr lang="en-US" dirty="0"/>
          </a:p>
        </p:txBody>
      </p:sp>
      <p:sp>
        <p:nvSpPr>
          <p:cNvPr id="7" name="Rectangle 6"/>
          <p:cNvSpPr/>
          <p:nvPr/>
        </p:nvSpPr>
        <p:spPr>
          <a:xfrm>
            <a:off x="497383" y="2109235"/>
            <a:ext cx="10649904" cy="3139321"/>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dirty="0">
                <a:solidFill>
                  <a:prstClr val="black"/>
                </a:solidFill>
                <a:latin typeface="Rockwell"/>
              </a:rPr>
              <a:t>66 year old with multiple myeloma with upper back pain, worse with any activity and better with rest. </a:t>
            </a:r>
          </a:p>
          <a:p>
            <a:pPr marL="285750" indent="-285750">
              <a:buFont typeface="Arial" panose="020B0604020202020204" pitchFamily="34" charset="0"/>
              <a:buChar char="•"/>
            </a:pPr>
            <a:endParaRPr lang="en-US" dirty="0">
              <a:solidFill>
                <a:prstClr val="black"/>
              </a:solidFill>
              <a:latin typeface="Rockwell"/>
            </a:endParaRPr>
          </a:p>
          <a:p>
            <a:pPr marL="285750" indent="-285750">
              <a:buFont typeface="Arial" panose="020B0604020202020204" pitchFamily="34" charset="0"/>
              <a:buChar char="•"/>
            </a:pPr>
            <a:r>
              <a:rPr lang="en-US" dirty="0">
                <a:solidFill>
                  <a:prstClr val="black"/>
                </a:solidFill>
                <a:latin typeface="Rockwell"/>
              </a:rPr>
              <a:t>On Morphine 30 mg TID, Baclofen 10 mg TID, </a:t>
            </a:r>
            <a:r>
              <a:rPr lang="en-US" err="1">
                <a:solidFill>
                  <a:prstClr val="black"/>
                </a:solidFill>
                <a:latin typeface="Rockwell"/>
              </a:rPr>
              <a:t>Pregabalin</a:t>
            </a:r>
            <a:r>
              <a:rPr lang="en-US" dirty="0">
                <a:solidFill>
                  <a:prstClr val="black"/>
                </a:solidFill>
                <a:latin typeface="Rockwell"/>
              </a:rPr>
              <a:t> 50 mg BID, Tylenol 1000 mg TID and Lidocaine patch.</a:t>
            </a:r>
          </a:p>
          <a:p>
            <a:pPr marL="285750" indent="-285750">
              <a:buFont typeface="Arial" panose="020B0604020202020204" pitchFamily="34" charset="0"/>
              <a:buChar char="•"/>
            </a:pPr>
            <a:endParaRPr lang="en-US" dirty="0">
              <a:solidFill>
                <a:prstClr val="black"/>
              </a:solidFill>
              <a:latin typeface="Rockwell"/>
            </a:endParaRPr>
          </a:p>
          <a:p>
            <a:pPr marL="285750" indent="-285750">
              <a:buFont typeface="Arial" panose="020B0604020202020204" pitchFamily="34" charset="0"/>
              <a:buChar char="•"/>
            </a:pPr>
            <a:r>
              <a:rPr lang="en-US" dirty="0">
                <a:solidFill>
                  <a:prstClr val="black"/>
                </a:solidFill>
                <a:latin typeface="Rockwell"/>
              </a:rPr>
              <a:t>Pain Generator-T5 vertebral body lesion &amp;  fracture</a:t>
            </a:r>
          </a:p>
          <a:p>
            <a:pPr marL="285750" indent="-285750">
              <a:buFont typeface="Arial" panose="020B0604020202020204" pitchFamily="34" charset="0"/>
              <a:buChar char="•"/>
            </a:pPr>
            <a:endParaRPr lang="en-US" dirty="0">
              <a:solidFill>
                <a:prstClr val="black"/>
              </a:solidFill>
              <a:latin typeface="Rockwell"/>
            </a:endParaRPr>
          </a:p>
          <a:p>
            <a:pPr marL="285750" indent="-285750">
              <a:buFont typeface="Arial" panose="020B0604020202020204" pitchFamily="34" charset="0"/>
              <a:buChar char="•"/>
            </a:pPr>
            <a:r>
              <a:rPr lang="de-DE" dirty="0" err="1">
                <a:solidFill>
                  <a:prstClr val="black"/>
                </a:solidFill>
                <a:latin typeface="Rockwell"/>
              </a:rPr>
              <a:t>Water</a:t>
            </a:r>
            <a:r>
              <a:rPr lang="de-DE" dirty="0">
                <a:solidFill>
                  <a:prstClr val="black"/>
                </a:solidFill>
                <a:latin typeface="Rockwell"/>
              </a:rPr>
              <a:t> </a:t>
            </a:r>
            <a:r>
              <a:rPr lang="de-DE" dirty="0" err="1">
                <a:solidFill>
                  <a:prstClr val="black"/>
                </a:solidFill>
                <a:latin typeface="Rockwell"/>
              </a:rPr>
              <a:t>cooled</a:t>
            </a:r>
            <a:r>
              <a:rPr lang="de-DE" dirty="0">
                <a:solidFill>
                  <a:prstClr val="black"/>
                </a:solidFill>
                <a:latin typeface="Rockwell"/>
              </a:rPr>
              <a:t> RF </a:t>
            </a:r>
            <a:r>
              <a:rPr lang="de-DE" dirty="0" err="1">
                <a:solidFill>
                  <a:prstClr val="black"/>
                </a:solidFill>
                <a:latin typeface="Rockwell"/>
              </a:rPr>
              <a:t>ablation</a:t>
            </a:r>
            <a:r>
              <a:rPr lang="de-DE" dirty="0">
                <a:solidFill>
                  <a:prstClr val="black"/>
                </a:solidFill>
                <a:latin typeface="Rockwell"/>
              </a:rPr>
              <a:t> and </a:t>
            </a:r>
            <a:r>
              <a:rPr lang="de-DE" dirty="0" err="1">
                <a:solidFill>
                  <a:prstClr val="black"/>
                </a:solidFill>
                <a:latin typeface="Rockwell"/>
              </a:rPr>
              <a:t>kyphoplasty</a:t>
            </a:r>
            <a:r>
              <a:rPr lang="de-DE" dirty="0">
                <a:solidFill>
                  <a:prstClr val="black"/>
                </a:solidFill>
                <a:latin typeface="Rockwell"/>
              </a:rPr>
              <a:t> </a:t>
            </a:r>
            <a:r>
              <a:rPr lang="de-DE" dirty="0" err="1">
                <a:solidFill>
                  <a:prstClr val="black"/>
                </a:solidFill>
                <a:latin typeface="Rockwell"/>
              </a:rPr>
              <a:t>done</a:t>
            </a:r>
          </a:p>
          <a:p>
            <a:pPr marL="285750" indent="-285750">
              <a:buFont typeface="Arial" panose="020B0604020202020204" pitchFamily="34" charset="0"/>
              <a:buChar char="•"/>
            </a:pPr>
            <a:endParaRPr lang="de-DE" dirty="0">
              <a:solidFill>
                <a:prstClr val="black"/>
              </a:solidFill>
              <a:latin typeface="Rockwell"/>
            </a:endParaRPr>
          </a:p>
          <a:p>
            <a:pPr marL="285750" indent="-285750">
              <a:buFont typeface="Arial" panose="020B0604020202020204" pitchFamily="34" charset="0"/>
              <a:buChar char="•"/>
            </a:pPr>
            <a:r>
              <a:rPr lang="en-US" dirty="0">
                <a:solidFill>
                  <a:prstClr val="black"/>
                </a:solidFill>
                <a:latin typeface="Rockwell"/>
              </a:rPr>
              <a:t>Back pain completely resolved</a:t>
            </a:r>
          </a:p>
        </p:txBody>
      </p:sp>
    </p:spTree>
    <p:extLst>
      <p:ext uri="{BB962C8B-B14F-4D97-AF65-F5344CB8AC3E}">
        <p14:creationId xmlns:p14="http://schemas.microsoft.com/office/powerpoint/2010/main" val="3192616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Flowchart: Process 1"/>
          <p:cNvSpPr>
            <a:spLocks noChangeArrowheads="1"/>
          </p:cNvSpPr>
          <p:nvPr/>
        </p:nvSpPr>
        <p:spPr bwMode="auto">
          <a:xfrm>
            <a:off x="3297193" y="789185"/>
            <a:ext cx="2728998" cy="609600"/>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b="1" i="1">
                <a:solidFill>
                  <a:srgbClr val="7030A0"/>
                </a:solidFill>
                <a:latin typeface="Calibri" panose="020F0502020204030204" pitchFamily="34" charset="0"/>
                <a:ea typeface="Calibri" panose="020F0502020204030204" pitchFamily="34" charset="0"/>
                <a:cs typeface="Times New Roman" panose="02020603050405020304" pitchFamily="18" charset="0"/>
              </a:rPr>
              <a:t>Pain due to cancer or cancer treatment</a:t>
            </a:r>
            <a:endParaRPr lang="en-US" altLang="en-US" sz="2400">
              <a:solidFill>
                <a:srgbClr val="7030A0"/>
              </a:solidFill>
              <a:latin typeface="Arial" panose="020B0604020202020204" pitchFamily="34" charset="0"/>
            </a:endParaRPr>
          </a:p>
        </p:txBody>
      </p:sp>
      <p:sp>
        <p:nvSpPr>
          <p:cNvPr id="52" name="Flowchart: Process 2"/>
          <p:cNvSpPr>
            <a:spLocks noChangeArrowheads="1"/>
          </p:cNvSpPr>
          <p:nvPr/>
        </p:nvSpPr>
        <p:spPr bwMode="auto">
          <a:xfrm>
            <a:off x="1578268" y="1973908"/>
            <a:ext cx="1997891" cy="308909"/>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srgbClr val="DA1F28">
                    <a:lumMod val="75000"/>
                  </a:srgbClr>
                </a:solidFill>
                <a:latin typeface="Calibri" panose="020F0502020204030204" pitchFamily="34" charset="0"/>
                <a:ea typeface="Calibri" panose="020F0502020204030204" pitchFamily="34" charset="0"/>
                <a:cs typeface="Times New Roman" panose="02020603050405020304" pitchFamily="18" charset="0"/>
              </a:rPr>
              <a:t>Visceral Nociceptive pain</a:t>
            </a:r>
            <a:endParaRPr lang="en-US" altLang="en-US" sz="2400">
              <a:solidFill>
                <a:srgbClr val="DA1F28">
                  <a:lumMod val="75000"/>
                </a:srgbClr>
              </a:solidFill>
              <a:latin typeface="Arial" panose="020B0604020202020204" pitchFamily="34" charset="0"/>
            </a:endParaRPr>
          </a:p>
        </p:txBody>
      </p:sp>
      <p:sp>
        <p:nvSpPr>
          <p:cNvPr id="53" name="Flowchart: Process 3"/>
          <p:cNvSpPr>
            <a:spLocks noChangeArrowheads="1"/>
          </p:cNvSpPr>
          <p:nvPr/>
        </p:nvSpPr>
        <p:spPr bwMode="auto">
          <a:xfrm>
            <a:off x="4333464" y="2025923"/>
            <a:ext cx="2004573" cy="266700"/>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srgbClr val="DA1F28">
                    <a:lumMod val="75000"/>
                  </a:srgbClr>
                </a:solidFill>
                <a:latin typeface="Calibri" panose="020F0502020204030204" pitchFamily="34" charset="0"/>
                <a:ea typeface="Calibri" panose="020F0502020204030204" pitchFamily="34" charset="0"/>
                <a:cs typeface="Times New Roman" panose="02020603050405020304" pitchFamily="18" charset="0"/>
              </a:rPr>
              <a:t>Somatic Nociceptive pain</a:t>
            </a:r>
            <a:endParaRPr lang="en-US" altLang="en-US" sz="2400">
              <a:solidFill>
                <a:srgbClr val="DA1F28">
                  <a:lumMod val="75000"/>
                </a:srgbClr>
              </a:solidFill>
              <a:latin typeface="Arial" panose="020B0604020202020204" pitchFamily="34" charset="0"/>
            </a:endParaRPr>
          </a:p>
        </p:txBody>
      </p:sp>
      <p:sp>
        <p:nvSpPr>
          <p:cNvPr id="54" name="Flowchart: Process 4"/>
          <p:cNvSpPr>
            <a:spLocks noChangeArrowheads="1"/>
          </p:cNvSpPr>
          <p:nvPr/>
        </p:nvSpPr>
        <p:spPr bwMode="auto">
          <a:xfrm>
            <a:off x="8093975" y="2114963"/>
            <a:ext cx="1875566" cy="257175"/>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srgbClr val="DA1F28">
                    <a:lumMod val="75000"/>
                  </a:srgbClr>
                </a:solidFill>
                <a:latin typeface="Calibri" panose="020F0502020204030204" pitchFamily="34" charset="0"/>
                <a:ea typeface="Calibri" panose="020F0502020204030204" pitchFamily="34" charset="0"/>
                <a:cs typeface="Times New Roman" panose="02020603050405020304" pitchFamily="18" charset="0"/>
              </a:rPr>
              <a:t>Neuropathic pain</a:t>
            </a:r>
            <a:endParaRPr lang="en-US" altLang="en-US" sz="2400">
              <a:solidFill>
                <a:srgbClr val="DA1F28">
                  <a:lumMod val="75000"/>
                </a:srgbClr>
              </a:solidFill>
              <a:latin typeface="Arial" panose="020B0604020202020204" pitchFamily="34" charset="0"/>
            </a:endParaRPr>
          </a:p>
        </p:txBody>
      </p:sp>
      <p:sp>
        <p:nvSpPr>
          <p:cNvPr id="55" name="Flowchart: Process 8"/>
          <p:cNvSpPr>
            <a:spLocks noChangeArrowheads="1"/>
          </p:cNvSpPr>
          <p:nvPr/>
        </p:nvSpPr>
        <p:spPr bwMode="auto">
          <a:xfrm>
            <a:off x="1565318" y="3254189"/>
            <a:ext cx="1392991" cy="1089428"/>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From upper abdomen-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celiac/ splanchnic block/neurolysis</a:t>
            </a:r>
            <a:endParaRPr lang="en-US" altLang="en-US" sz="2400">
              <a:solidFill>
                <a:srgbClr val="00B0F0"/>
              </a:solidFill>
              <a:latin typeface="Arial" panose="020B0604020202020204" pitchFamily="34" charset="0"/>
            </a:endParaRPr>
          </a:p>
        </p:txBody>
      </p:sp>
      <p:sp>
        <p:nvSpPr>
          <p:cNvPr id="56" name="Flowchart: Process 9"/>
          <p:cNvSpPr>
            <a:spLocks noChangeArrowheads="1"/>
          </p:cNvSpPr>
          <p:nvPr/>
        </p:nvSpPr>
        <p:spPr bwMode="auto">
          <a:xfrm>
            <a:off x="2286000" y="4636843"/>
            <a:ext cx="1399295" cy="790575"/>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From pelvis-</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hypogastric block/neurolysis</a:t>
            </a:r>
            <a:endParaRPr lang="en-US" altLang="en-US" sz="2400">
              <a:solidFill>
                <a:srgbClr val="00B0F0"/>
              </a:solidFill>
              <a:latin typeface="Arial" panose="020B0604020202020204" pitchFamily="34" charset="0"/>
            </a:endParaRPr>
          </a:p>
        </p:txBody>
      </p:sp>
      <p:sp>
        <p:nvSpPr>
          <p:cNvPr id="57" name="Flowchart: Process 10"/>
          <p:cNvSpPr>
            <a:spLocks noChangeArrowheads="1"/>
          </p:cNvSpPr>
          <p:nvPr/>
        </p:nvSpPr>
        <p:spPr bwMode="auto">
          <a:xfrm>
            <a:off x="3174250" y="3606355"/>
            <a:ext cx="1375527" cy="952500"/>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From rectum and anal canal-</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ganglion impar block/neurolysis</a:t>
            </a:r>
            <a:endParaRPr lang="en-US" altLang="en-US" sz="2400">
              <a:solidFill>
                <a:srgbClr val="00B0F0"/>
              </a:solidFill>
              <a:latin typeface="Arial" panose="020B0604020202020204" pitchFamily="34" charset="0"/>
            </a:endParaRPr>
          </a:p>
        </p:txBody>
      </p:sp>
      <p:sp>
        <p:nvSpPr>
          <p:cNvPr id="58" name="Flowchart: Process 11"/>
          <p:cNvSpPr>
            <a:spLocks noChangeArrowheads="1"/>
          </p:cNvSpPr>
          <p:nvPr/>
        </p:nvSpPr>
        <p:spPr bwMode="auto">
          <a:xfrm>
            <a:off x="3162676" y="5627340"/>
            <a:ext cx="2361823" cy="504825"/>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If pain persists consider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intrathecal pump (IDDS)</a:t>
            </a:r>
            <a:endParaRPr lang="en-US" altLang="en-US" sz="2400">
              <a:solidFill>
                <a:srgbClr val="00B0F0"/>
              </a:solidFill>
              <a:latin typeface="Arial" panose="020B0604020202020204" pitchFamily="34" charset="0"/>
            </a:endParaRPr>
          </a:p>
        </p:txBody>
      </p:sp>
      <p:cxnSp>
        <p:nvCxnSpPr>
          <p:cNvPr id="59" name="Straight Arrow Connector 58"/>
          <p:cNvCxnSpPr/>
          <p:nvPr/>
        </p:nvCxnSpPr>
        <p:spPr>
          <a:xfrm>
            <a:off x="3210405" y="2300352"/>
            <a:ext cx="474891" cy="12926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Straight Arrow Connector 59"/>
          <p:cNvCxnSpPr/>
          <p:nvPr/>
        </p:nvCxnSpPr>
        <p:spPr>
          <a:xfrm flipH="1">
            <a:off x="2667003" y="1398785"/>
            <a:ext cx="630190" cy="58666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a:off x="6026191" y="1407026"/>
            <a:ext cx="2143125" cy="69474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2" name="Straight Arrow Connector 61"/>
          <p:cNvCxnSpPr>
            <a:cxnSpLocks/>
          </p:cNvCxnSpPr>
          <p:nvPr/>
        </p:nvCxnSpPr>
        <p:spPr>
          <a:xfrm flipH="1">
            <a:off x="5335750" y="1407025"/>
            <a:ext cx="7226" cy="61889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a:off x="9264751" y="2361961"/>
            <a:ext cx="11710" cy="156681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4" name="Flowchart: Process 18"/>
          <p:cNvSpPr>
            <a:spLocks noChangeArrowheads="1"/>
          </p:cNvSpPr>
          <p:nvPr/>
        </p:nvSpPr>
        <p:spPr bwMode="auto">
          <a:xfrm>
            <a:off x="6657546" y="2711271"/>
            <a:ext cx="1648254" cy="1114425"/>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Within specific dermatomes or 1-2 nerve distribution-</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Selective nerve block +/- neurolysis</a:t>
            </a:r>
            <a:endParaRPr lang="en-US" altLang="en-US" sz="2400">
              <a:solidFill>
                <a:srgbClr val="00B0F0"/>
              </a:solidFill>
              <a:latin typeface="Arial" panose="020B0604020202020204" pitchFamily="34" charset="0"/>
            </a:endParaRPr>
          </a:p>
        </p:txBody>
      </p:sp>
      <p:cxnSp>
        <p:nvCxnSpPr>
          <p:cNvPr id="65" name="Straight Arrow Connector 64"/>
          <p:cNvCxnSpPr/>
          <p:nvPr/>
        </p:nvCxnSpPr>
        <p:spPr>
          <a:xfrm flipH="1">
            <a:off x="1787733" y="2295483"/>
            <a:ext cx="137165" cy="95870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6" name="Straight Arrow Connector 65"/>
          <p:cNvCxnSpPr/>
          <p:nvPr/>
        </p:nvCxnSpPr>
        <p:spPr>
          <a:xfrm>
            <a:off x="3029354" y="2272673"/>
            <a:ext cx="52925" cy="234421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a:off x="6997604" y="4540091"/>
            <a:ext cx="1" cy="42732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8" name="Straight Arrow Connector 67"/>
          <p:cNvCxnSpPr/>
          <p:nvPr/>
        </p:nvCxnSpPr>
        <p:spPr>
          <a:xfrm flipH="1">
            <a:off x="5212202" y="5103947"/>
            <a:ext cx="842643" cy="49841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9" name="Flowchart: Process 32"/>
          <p:cNvSpPr>
            <a:spLocks noChangeArrowheads="1"/>
          </p:cNvSpPr>
          <p:nvPr/>
        </p:nvSpPr>
        <p:spPr bwMode="auto">
          <a:xfrm>
            <a:off x="5960647" y="4948713"/>
            <a:ext cx="2302282" cy="485775"/>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If pain persists consider central neuromodulation-</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SCS</a:t>
            </a:r>
            <a:endParaRPr lang="en-US" altLang="en-US" sz="2400">
              <a:solidFill>
                <a:srgbClr val="00B0F0"/>
              </a:solidFill>
              <a:latin typeface="Arial" panose="020B0604020202020204" pitchFamily="34" charset="0"/>
            </a:endParaRPr>
          </a:p>
        </p:txBody>
      </p:sp>
      <p:cxnSp>
        <p:nvCxnSpPr>
          <p:cNvPr id="70" name="Straight Arrow Connector 69"/>
          <p:cNvCxnSpPr/>
          <p:nvPr/>
        </p:nvCxnSpPr>
        <p:spPr>
          <a:xfrm>
            <a:off x="4190359" y="4571019"/>
            <a:ext cx="21222" cy="105632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3" name="Rectangle 36"/>
          <p:cNvSpPr>
            <a:spLocks noChangeArrowheads="1"/>
          </p:cNvSpPr>
          <p:nvPr/>
        </p:nvSpPr>
        <p:spPr bwMode="auto">
          <a:xfrm>
            <a:off x="7885377" y="3928772"/>
            <a:ext cx="1789675" cy="852064"/>
          </a:xfrm>
          <a:prstGeom prst="rect">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Diffuse head and neck or upper extremities-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stellate ganglion block/neurolysis</a:t>
            </a:r>
            <a:endParaRPr lang="en-US" altLang="en-US" sz="2400">
              <a:solidFill>
                <a:srgbClr val="00B0F0"/>
              </a:solidFill>
              <a:latin typeface="Arial" panose="020B0604020202020204" pitchFamily="34" charset="0"/>
            </a:endParaRPr>
          </a:p>
        </p:txBody>
      </p:sp>
      <p:sp>
        <p:nvSpPr>
          <p:cNvPr id="74" name="Flowchart: Process 38"/>
          <p:cNvSpPr>
            <a:spLocks noChangeArrowheads="1"/>
          </p:cNvSpPr>
          <p:nvPr/>
        </p:nvSpPr>
        <p:spPr bwMode="auto">
          <a:xfrm>
            <a:off x="6904468" y="570570"/>
            <a:ext cx="2696732" cy="488611"/>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b="1" i="1">
                <a:solidFill>
                  <a:prstClr val="black"/>
                </a:solidFill>
                <a:latin typeface="Calibri" panose="020F0502020204030204" pitchFamily="34" charset="0"/>
                <a:ea typeface="Calibri" panose="020F0502020204030204" pitchFamily="34" charset="0"/>
                <a:cs typeface="Times New Roman" panose="02020603050405020304" pitchFamily="18" charset="0"/>
              </a:rPr>
              <a:t>Due to </a:t>
            </a:r>
            <a:r>
              <a:rPr lang="en-US" altLang="en-US" sz="1400" b="1" i="1">
                <a:solidFill>
                  <a:srgbClr val="7030A0"/>
                </a:solidFill>
                <a:latin typeface="Calibri" panose="020F0502020204030204" pitchFamily="34" charset="0"/>
                <a:ea typeface="Calibri" panose="020F0502020204030204" pitchFamily="34" charset="0"/>
                <a:cs typeface="Times New Roman" panose="02020603050405020304" pitchFamily="18" charset="0"/>
              </a:rPr>
              <a:t>non-malignant pain </a:t>
            </a:r>
            <a:r>
              <a:rPr lang="en-US" altLang="en-US" sz="1400" b="1" i="1">
                <a:solidFill>
                  <a:prstClr val="black"/>
                </a:solidFill>
                <a:latin typeface="Calibri" panose="020F0502020204030204" pitchFamily="34" charset="0"/>
                <a:ea typeface="Calibri" panose="020F0502020204030204" pitchFamily="34" charset="0"/>
                <a:cs typeface="Times New Roman" panose="02020603050405020304" pitchFamily="18" charset="0"/>
              </a:rPr>
              <a:t>such as aging and arthritic changes</a:t>
            </a:r>
            <a:endParaRPr lang="en-US" altLang="en-US" sz="2400">
              <a:solidFill>
                <a:prstClr val="black"/>
              </a:solidFill>
              <a:latin typeface="Arial" panose="020B0604020202020204" pitchFamily="34" charset="0"/>
            </a:endParaRPr>
          </a:p>
        </p:txBody>
      </p:sp>
      <p:sp>
        <p:nvSpPr>
          <p:cNvPr id="75" name="Rectangle 39"/>
          <p:cNvSpPr>
            <a:spLocks noChangeArrowheads="1"/>
          </p:cNvSpPr>
          <p:nvPr/>
        </p:nvSpPr>
        <p:spPr bwMode="auto">
          <a:xfrm>
            <a:off x="4392406" y="258152"/>
            <a:ext cx="2302282" cy="276225"/>
          </a:xfrm>
          <a:prstGeom prst="rect">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600" b="1">
                <a:solidFill>
                  <a:srgbClr val="FF33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Pain in cancer patient</a:t>
            </a:r>
            <a:endParaRPr lang="en-US" altLang="en-US" sz="2400">
              <a:solidFill>
                <a:srgbClr val="FF3300"/>
              </a:solidFill>
              <a:effectLst>
                <a:outerShdw blurRad="38100" dist="38100" dir="2700000" algn="tl">
                  <a:srgbClr val="000000">
                    <a:alpha val="43137"/>
                  </a:srgbClr>
                </a:outerShdw>
              </a:effectLst>
              <a:latin typeface="Arial" panose="020B0604020202020204" pitchFamily="34" charset="0"/>
            </a:endParaRPr>
          </a:p>
        </p:txBody>
      </p:sp>
      <p:sp>
        <p:nvSpPr>
          <p:cNvPr id="76" name="Flowchart: Process 40"/>
          <p:cNvSpPr>
            <a:spLocks noChangeArrowheads="1"/>
          </p:cNvSpPr>
          <p:nvPr/>
        </p:nvSpPr>
        <p:spPr bwMode="auto">
          <a:xfrm>
            <a:off x="3759900" y="2570012"/>
            <a:ext cx="2762823" cy="934796"/>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From- vertebral body compression fracture-</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Kyphoplasty/vertebroplasty</a:t>
            </a: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 From bone lesion: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IR ablation procedures</a:t>
            </a:r>
            <a:endParaRPr lang="en-US" altLang="en-US" sz="2400">
              <a:solidFill>
                <a:srgbClr val="00B0F0"/>
              </a:solidFill>
              <a:latin typeface="Arial" panose="020B0604020202020204" pitchFamily="34" charset="0"/>
            </a:endParaRPr>
          </a:p>
        </p:txBody>
      </p:sp>
      <p:cxnSp>
        <p:nvCxnSpPr>
          <p:cNvPr id="77" name="Straight Arrow Connector 76"/>
          <p:cNvCxnSpPr/>
          <p:nvPr/>
        </p:nvCxnSpPr>
        <p:spPr>
          <a:xfrm flipH="1">
            <a:off x="7519200" y="4689261"/>
            <a:ext cx="366176" cy="24661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9" name="Flowchart: Process 43"/>
          <p:cNvSpPr>
            <a:spLocks noChangeArrowheads="1"/>
          </p:cNvSpPr>
          <p:nvPr/>
        </p:nvSpPr>
        <p:spPr bwMode="auto">
          <a:xfrm>
            <a:off x="8686001" y="4902456"/>
            <a:ext cx="1905799" cy="931841"/>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Diffuse lower extremities-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lumbar sympathetic block/neurolysis</a:t>
            </a:r>
            <a:endParaRPr lang="en-US" altLang="en-US" sz="2400">
              <a:solidFill>
                <a:srgbClr val="00B0F0"/>
              </a:solidFill>
              <a:latin typeface="Arial" panose="020B0604020202020204" pitchFamily="34" charset="0"/>
            </a:endParaRPr>
          </a:p>
        </p:txBody>
      </p:sp>
      <p:cxnSp>
        <p:nvCxnSpPr>
          <p:cNvPr id="80" name="Straight Arrow Connector 79"/>
          <p:cNvCxnSpPr/>
          <p:nvPr/>
        </p:nvCxnSpPr>
        <p:spPr>
          <a:xfrm>
            <a:off x="9753600" y="2357692"/>
            <a:ext cx="0" cy="254476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1" name="Straight Arrow Connector 80"/>
          <p:cNvCxnSpPr>
            <a:cxnSpLocks/>
          </p:cNvCxnSpPr>
          <p:nvPr/>
        </p:nvCxnSpPr>
        <p:spPr>
          <a:xfrm flipH="1">
            <a:off x="8262930" y="5189458"/>
            <a:ext cx="423071" cy="214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3" name="Straight Arrow Connector 82"/>
          <p:cNvCxnSpPr>
            <a:cxnSpLocks/>
          </p:cNvCxnSpPr>
          <p:nvPr/>
        </p:nvCxnSpPr>
        <p:spPr>
          <a:xfrm flipH="1">
            <a:off x="4661693" y="553429"/>
            <a:ext cx="265267" cy="2357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a:off x="6682211" y="375875"/>
            <a:ext cx="318815" cy="18041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5" name="Straight Arrow Connector 84"/>
          <p:cNvCxnSpPr/>
          <p:nvPr/>
        </p:nvCxnSpPr>
        <p:spPr>
          <a:xfrm>
            <a:off x="8559688" y="1082516"/>
            <a:ext cx="45085" cy="1809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6" name="Flowchart: Process 50"/>
          <p:cNvSpPr>
            <a:spLocks noChangeArrowheads="1"/>
          </p:cNvSpPr>
          <p:nvPr/>
        </p:nvSpPr>
        <p:spPr bwMode="auto">
          <a:xfrm>
            <a:off x="7885377" y="1282930"/>
            <a:ext cx="2748845" cy="666750"/>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TPI, Medial branch blocks and RF, various joint injections- SI, hip, shoulder, AC; </a:t>
            </a:r>
            <a:r>
              <a:rPr lang="en-US" altLang="en-US" sz="1400">
                <a:solidFill>
                  <a:prstClr val="black"/>
                </a:solidFill>
                <a:latin typeface="Calibri" panose="020F0502020204030204" pitchFamily="34" charset="0"/>
                <a:cs typeface="Times New Roman" panose="02020603050405020304" pitchFamily="18" charset="0"/>
              </a:rPr>
              <a:t>ESI</a:t>
            </a:r>
            <a:endParaRPr lang="en-US" altLang="en-US" sz="2400">
              <a:solidFill>
                <a:prstClr val="black"/>
              </a:solidFill>
              <a:latin typeface="Arial" panose="020B0604020202020204" pitchFamily="34" charset="0"/>
            </a:endParaRPr>
          </a:p>
        </p:txBody>
      </p:sp>
      <p:cxnSp>
        <p:nvCxnSpPr>
          <p:cNvPr id="88" name="Straight Arrow Connector 87"/>
          <p:cNvCxnSpPr/>
          <p:nvPr/>
        </p:nvCxnSpPr>
        <p:spPr>
          <a:xfrm flipH="1">
            <a:off x="4797043" y="3503297"/>
            <a:ext cx="10914" cy="209906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7" name="Rectangle 112"/>
          <p:cNvSpPr>
            <a:spLocks noChangeArrowheads="1"/>
          </p:cNvSpPr>
          <p:nvPr/>
        </p:nvSpPr>
        <p:spPr bwMode="auto">
          <a:xfrm>
            <a:off x="1787732" y="157547"/>
            <a:ext cx="1924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400">
              <a:solidFill>
                <a:prstClr val="black"/>
              </a:solidFill>
            </a:endParaRPr>
          </a:p>
        </p:txBody>
      </p:sp>
      <p:sp>
        <p:nvSpPr>
          <p:cNvPr id="98" name="Rectangle 130"/>
          <p:cNvSpPr>
            <a:spLocks noChangeArrowheads="1"/>
          </p:cNvSpPr>
          <p:nvPr/>
        </p:nvSpPr>
        <p:spPr bwMode="auto">
          <a:xfrm>
            <a:off x="1445027" y="-182995"/>
            <a:ext cx="196602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sz="900">
              <a:solidFill>
                <a:prstClr val="black"/>
              </a:solidFill>
            </a:endParaRPr>
          </a:p>
          <a:p>
            <a:br>
              <a:rPr lang="en-US" altLang="en-US" sz="2400">
                <a:solidFill>
                  <a:prstClr val="black"/>
                </a:solidFill>
              </a:rPr>
            </a:br>
            <a:endParaRPr lang="en-US" altLang="en-US" sz="2400">
              <a:solidFill>
                <a:prstClr val="black"/>
              </a:solidFill>
            </a:endParaRPr>
          </a:p>
          <a:p>
            <a:r>
              <a:rPr lang="en-US" altLang="en-US" sz="900">
                <a:solidFill>
                  <a:prstClr val="black"/>
                </a:solidFill>
                <a:latin typeface="Rockwell" panose="02060603020205020403" pitchFamily="18" charset="0"/>
                <a:ea typeface="Calibri" panose="020F0502020204030204" pitchFamily="34" charset="0"/>
                <a:cs typeface="Times New Roman" panose="02020603050405020304" pitchFamily="18" charset="0"/>
              </a:rPr>
              <a:t>                                                           </a:t>
            </a:r>
            <a:endParaRPr lang="en-US" altLang="en-US" sz="900">
              <a:solidFill>
                <a:prstClr val="black"/>
              </a:solidFill>
            </a:endParaRPr>
          </a:p>
          <a:p>
            <a:r>
              <a:rPr lang="en-US" altLang="en-US" sz="1400">
                <a:solidFill>
                  <a:prstClr val="black"/>
                </a:solidFill>
                <a:latin typeface="Rockwell" panose="02060603020205020403" pitchFamily="18" charset="0"/>
                <a:ea typeface="Calibri" panose="020F0502020204030204" pitchFamily="34" charset="0"/>
                <a:cs typeface="Times New Roman" panose="02020603050405020304" pitchFamily="18" charset="0"/>
              </a:rPr>
              <a:t> </a:t>
            </a:r>
            <a:endParaRPr lang="en-US" altLang="en-US" sz="900">
              <a:solidFill>
                <a:prstClr val="black"/>
              </a:solidFill>
            </a:endParaRPr>
          </a:p>
          <a:p>
            <a:endParaRPr lang="en-US" altLang="en-US" sz="2400">
              <a:solidFill>
                <a:prstClr val="black"/>
              </a:solidFill>
            </a:endParaRPr>
          </a:p>
        </p:txBody>
      </p:sp>
      <p:sp>
        <p:nvSpPr>
          <p:cNvPr id="99" name="Flowchart: Process 11"/>
          <p:cNvSpPr>
            <a:spLocks noChangeArrowheads="1"/>
          </p:cNvSpPr>
          <p:nvPr/>
        </p:nvSpPr>
        <p:spPr bwMode="auto">
          <a:xfrm>
            <a:off x="6938272" y="5937375"/>
            <a:ext cx="2476875" cy="573681"/>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If IDDS not an option, consider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neurosurgical procedures</a:t>
            </a:r>
            <a:endParaRPr lang="en-US" altLang="en-US" sz="1400">
              <a:solidFill>
                <a:srgbClr val="00B0F0"/>
              </a:solidFill>
              <a:latin typeface="Arial" panose="020B0604020202020204" pitchFamily="34" charset="0"/>
            </a:endParaRPr>
          </a:p>
        </p:txBody>
      </p:sp>
      <p:cxnSp>
        <p:nvCxnSpPr>
          <p:cNvPr id="100" name="Straight Arrow Connector 99"/>
          <p:cNvCxnSpPr>
            <a:cxnSpLocks/>
          </p:cNvCxnSpPr>
          <p:nvPr/>
        </p:nvCxnSpPr>
        <p:spPr>
          <a:xfrm>
            <a:off x="5524499" y="5879753"/>
            <a:ext cx="1413773" cy="3444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1" name="Elbow Connector 40"/>
          <p:cNvCxnSpPr>
            <a:cxnSpLocks/>
          </p:cNvCxnSpPr>
          <p:nvPr/>
        </p:nvCxnSpPr>
        <p:spPr>
          <a:xfrm rot="10800000" flipV="1">
            <a:off x="7481673" y="2243550"/>
            <a:ext cx="612302" cy="46772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5330381" y="2280062"/>
            <a:ext cx="5368" cy="2899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Elbow Connector 45"/>
          <p:cNvCxnSpPr/>
          <p:nvPr/>
        </p:nvCxnSpPr>
        <p:spPr>
          <a:xfrm rot="16200000" flipH="1">
            <a:off x="6317842" y="2028082"/>
            <a:ext cx="703385" cy="662988"/>
          </a:xfrm>
          <a:prstGeom prst="bentConnector3">
            <a:avLst>
              <a:gd name="adj1" fmla="val 3202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Elbow Connector 109"/>
          <p:cNvCxnSpPr>
            <a:cxnSpLocks/>
          </p:cNvCxnSpPr>
          <p:nvPr/>
        </p:nvCxnSpPr>
        <p:spPr>
          <a:xfrm rot="16200000" flipH="1">
            <a:off x="1718535" y="4435613"/>
            <a:ext cx="1496232" cy="1392047"/>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Elbow Connector 115"/>
          <p:cNvCxnSpPr/>
          <p:nvPr/>
        </p:nvCxnSpPr>
        <p:spPr>
          <a:xfrm>
            <a:off x="2577213" y="5427418"/>
            <a:ext cx="551638" cy="276941"/>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8" name="Flowchart: Process 32"/>
          <p:cNvSpPr>
            <a:spLocks noChangeArrowheads="1"/>
          </p:cNvSpPr>
          <p:nvPr/>
        </p:nvSpPr>
        <p:spPr bwMode="auto">
          <a:xfrm>
            <a:off x="5141680" y="4093693"/>
            <a:ext cx="2668571" cy="427693"/>
          </a:xfrm>
          <a:prstGeom prst="flowChartProcess">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400">
                <a:solidFill>
                  <a:prstClr val="black"/>
                </a:solidFill>
                <a:latin typeface="Calibri" panose="020F0502020204030204" pitchFamily="34" charset="0"/>
                <a:ea typeface="Calibri" panose="020F0502020204030204" pitchFamily="34" charset="0"/>
                <a:cs typeface="Times New Roman" panose="02020603050405020304" pitchFamily="18" charset="0"/>
              </a:rPr>
              <a:t>If pain persists consider peripheral neuromodulation- </a:t>
            </a:r>
            <a:r>
              <a:rPr lang="en-US" altLang="en-US" sz="1400">
                <a:solidFill>
                  <a:srgbClr val="00B0F0"/>
                </a:solidFill>
                <a:latin typeface="Calibri" panose="020F0502020204030204" pitchFamily="34" charset="0"/>
                <a:ea typeface="Calibri" panose="020F0502020204030204" pitchFamily="34" charset="0"/>
                <a:cs typeface="Times New Roman" panose="02020603050405020304" pitchFamily="18" charset="0"/>
              </a:rPr>
              <a:t>PNS</a:t>
            </a:r>
            <a:endParaRPr lang="en-US" altLang="en-US" sz="2400">
              <a:solidFill>
                <a:srgbClr val="00B0F0"/>
              </a:solidFill>
              <a:latin typeface="Arial" panose="020B0604020202020204" pitchFamily="34" charset="0"/>
            </a:endParaRPr>
          </a:p>
        </p:txBody>
      </p:sp>
      <p:cxnSp>
        <p:nvCxnSpPr>
          <p:cNvPr id="120" name="Straight Arrow Connector 119"/>
          <p:cNvCxnSpPr/>
          <p:nvPr/>
        </p:nvCxnSpPr>
        <p:spPr>
          <a:xfrm>
            <a:off x="7001026" y="3825695"/>
            <a:ext cx="1" cy="26799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D4F63E31-B294-FC40-66C1-38C00FACCFC8}"/>
              </a:ext>
            </a:extLst>
          </p:cNvPr>
          <p:cNvSpPr txBox="1"/>
          <p:nvPr/>
        </p:nvSpPr>
        <p:spPr>
          <a:xfrm>
            <a:off x="1265142" y="6361956"/>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Figure by author.</a:t>
            </a:r>
          </a:p>
        </p:txBody>
      </p:sp>
    </p:spTree>
    <p:extLst>
      <p:ext uri="{BB962C8B-B14F-4D97-AF65-F5344CB8AC3E}">
        <p14:creationId xmlns:p14="http://schemas.microsoft.com/office/powerpoint/2010/main" val="29732600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6BBE2A-9E5D-D4F8-6C77-6DEEEC35B16C}"/>
              </a:ext>
            </a:extLst>
          </p:cNvPr>
          <p:cNvSpPr>
            <a:spLocks noGrp="1"/>
          </p:cNvSpPr>
          <p:nvPr>
            <p:ph type="title"/>
          </p:nvPr>
        </p:nvSpPr>
        <p:spPr>
          <a:xfrm>
            <a:off x="309282" y="114113"/>
            <a:ext cx="11573435" cy="1343492"/>
          </a:xfrm>
        </p:spPr>
        <p:txBody>
          <a:bodyPr>
            <a:normAutofit/>
          </a:bodyPr>
          <a:lstStyle/>
          <a:p>
            <a:r>
              <a:rPr lang="en-US">
                <a:latin typeface="Georgia"/>
              </a:rPr>
              <a:t>Algorithm for Chemo-induced Peripheral Neuropathy (Developed by Author)</a:t>
            </a:r>
            <a:endParaRPr lang="en-US" dirty="0">
              <a:latin typeface="Georgia"/>
            </a:endParaRPr>
          </a:p>
        </p:txBody>
      </p:sp>
      <p:sp>
        <p:nvSpPr>
          <p:cNvPr id="2" name="Content Placeholder 1">
            <a:extLst>
              <a:ext uri="{FF2B5EF4-FFF2-40B4-BE49-F238E27FC236}">
                <a16:creationId xmlns:a16="http://schemas.microsoft.com/office/drawing/2014/main" id="{280E6D05-75EE-059E-22AB-68ADF929A13D}"/>
              </a:ext>
            </a:extLst>
          </p:cNvPr>
          <p:cNvSpPr>
            <a:spLocks noGrp="1"/>
          </p:cNvSpPr>
          <p:nvPr>
            <p:ph idx="4294967295"/>
          </p:nvPr>
        </p:nvSpPr>
        <p:spPr>
          <a:xfrm>
            <a:off x="317034" y="1545198"/>
            <a:ext cx="11561201" cy="4567424"/>
          </a:xfrm>
        </p:spPr>
        <p:txBody>
          <a:bodyPr vert="horz" lIns="91440" tIns="45720" rIns="91440" bIns="45720" rtlCol="0" anchor="t">
            <a:noAutofit/>
          </a:bodyPr>
          <a:lstStyle/>
          <a:p>
            <a:pPr>
              <a:spcBef>
                <a:spcPts val="0"/>
              </a:spcBef>
            </a:pPr>
            <a:r>
              <a:rPr lang="en-US" sz="1600" dirty="0">
                <a:latin typeface="Arial Nova"/>
              </a:rPr>
              <a:t>Exercise</a:t>
            </a:r>
            <a:endParaRPr lang="en-US" sz="1600">
              <a:latin typeface="Arial Nova"/>
              <a:ea typeface="Calibri"/>
              <a:cs typeface="Calibri"/>
            </a:endParaRPr>
          </a:p>
          <a:p>
            <a:pPr lvl="1">
              <a:spcBef>
                <a:spcPts val="0"/>
              </a:spcBef>
            </a:pPr>
            <a:r>
              <a:rPr lang="en-US" sz="1600" dirty="0">
                <a:latin typeface="Arial Nova"/>
              </a:rPr>
              <a:t>Home exercise regimen- strength/endurance, individual exercises​</a:t>
            </a:r>
            <a:endParaRPr lang="en-US" sz="1600">
              <a:latin typeface="Arial Nova"/>
              <a:ea typeface="Calibri"/>
              <a:cs typeface="Calibri"/>
            </a:endParaRPr>
          </a:p>
          <a:p>
            <a:pPr lvl="1">
              <a:spcBef>
                <a:spcPts val="0"/>
              </a:spcBef>
            </a:pPr>
            <a:r>
              <a:rPr lang="en-US" sz="1600" dirty="0">
                <a:latin typeface="Arial Nova"/>
              </a:rPr>
              <a:t>OT/PT</a:t>
            </a:r>
            <a:endParaRPr lang="en-US" sz="1600">
              <a:latin typeface="Arial Nova"/>
              <a:ea typeface="Calibri"/>
              <a:cs typeface="Calibri"/>
            </a:endParaRPr>
          </a:p>
          <a:p>
            <a:pPr>
              <a:spcBef>
                <a:spcPts val="0"/>
              </a:spcBef>
            </a:pPr>
            <a:r>
              <a:rPr lang="en-US" sz="1600" dirty="0">
                <a:latin typeface="Arial Nova"/>
              </a:rPr>
              <a:t>Medications</a:t>
            </a:r>
            <a:endParaRPr lang="en-US" sz="1600">
              <a:latin typeface="Arial Nova"/>
              <a:ea typeface="Calibri"/>
              <a:cs typeface="Calibri"/>
            </a:endParaRPr>
          </a:p>
          <a:p>
            <a:pPr lvl="1">
              <a:spcBef>
                <a:spcPts val="0"/>
              </a:spcBef>
            </a:pPr>
            <a:r>
              <a:rPr lang="en-US" sz="1600" dirty="0">
                <a:latin typeface="Arial Nova"/>
              </a:rPr>
              <a:t>Start with Duloxetine  20 mg titrate to 60; ALA; topicals (OTC- lido, capsaicin)​</a:t>
            </a:r>
            <a:endParaRPr lang="en-US" sz="1600">
              <a:latin typeface="Arial Nova"/>
              <a:ea typeface="Calibri"/>
              <a:cs typeface="Calibri"/>
            </a:endParaRPr>
          </a:p>
          <a:p>
            <a:pPr lvl="1">
              <a:spcBef>
                <a:spcPts val="0"/>
              </a:spcBef>
            </a:pPr>
            <a:r>
              <a:rPr lang="en-US" sz="1600" dirty="0">
                <a:latin typeface="Arial Nova"/>
              </a:rPr>
              <a:t>If no success, other anti-neuropathic agents, muscle relaxants​</a:t>
            </a:r>
            <a:endParaRPr lang="en-US" sz="1600">
              <a:latin typeface="Arial Nova"/>
              <a:ea typeface="Calibri"/>
              <a:cs typeface="Calibri"/>
            </a:endParaRPr>
          </a:p>
          <a:p>
            <a:pPr lvl="1">
              <a:spcBef>
                <a:spcPts val="0"/>
              </a:spcBef>
            </a:pPr>
            <a:r>
              <a:rPr lang="en-US" sz="1600" dirty="0">
                <a:latin typeface="Arial Nova"/>
              </a:rPr>
              <a:t>If not success, </a:t>
            </a:r>
            <a:r>
              <a:rPr lang="en-US" sz="1600" err="1">
                <a:latin typeface="Arial Nova"/>
              </a:rPr>
              <a:t>Qutenza</a:t>
            </a:r>
            <a:r>
              <a:rPr lang="en-US" sz="1600" dirty="0">
                <a:latin typeface="Arial Nova"/>
              </a:rPr>
              <a:t> (if approved by insurance), LDN (self-pay, compounding pharmacy), Buprenorphine</a:t>
            </a:r>
            <a:endParaRPr lang="en-US" sz="1600">
              <a:latin typeface="Arial Nova"/>
              <a:ea typeface="Calibri"/>
              <a:cs typeface="Calibri"/>
            </a:endParaRPr>
          </a:p>
          <a:p>
            <a:pPr>
              <a:spcBef>
                <a:spcPts val="0"/>
              </a:spcBef>
            </a:pPr>
            <a:r>
              <a:rPr lang="en-US" sz="1600" dirty="0">
                <a:latin typeface="Arial Nova"/>
              </a:rPr>
              <a:t>Non-Invasive Interventions</a:t>
            </a:r>
            <a:endParaRPr lang="en-US" sz="1600">
              <a:latin typeface="Arial Nova"/>
              <a:ea typeface="Calibri"/>
              <a:cs typeface="Calibri"/>
            </a:endParaRPr>
          </a:p>
          <a:p>
            <a:pPr lvl="1">
              <a:spcBef>
                <a:spcPts val="0"/>
              </a:spcBef>
            </a:pPr>
            <a:r>
              <a:rPr lang="en-US" sz="1600" dirty="0">
                <a:latin typeface="Arial Nova"/>
              </a:rPr>
              <a:t>Cutaneous electrical stimulation: TENS, Scrambler​</a:t>
            </a:r>
            <a:endParaRPr lang="en-US" sz="1600">
              <a:latin typeface="Arial Nova"/>
              <a:ea typeface="Calibri"/>
              <a:cs typeface="Calibri"/>
            </a:endParaRPr>
          </a:p>
          <a:p>
            <a:pPr>
              <a:spcBef>
                <a:spcPts val="0"/>
              </a:spcBef>
            </a:pPr>
            <a:r>
              <a:rPr lang="en-US" sz="1600" dirty="0">
                <a:latin typeface="Arial Nova"/>
              </a:rPr>
              <a:t>Invasive Interventions</a:t>
            </a:r>
            <a:endParaRPr lang="en-US" sz="1600">
              <a:latin typeface="Arial Nova"/>
              <a:ea typeface="Calibri"/>
              <a:cs typeface="Calibri"/>
            </a:endParaRPr>
          </a:p>
          <a:p>
            <a:pPr lvl="1">
              <a:spcBef>
                <a:spcPts val="0"/>
              </a:spcBef>
            </a:pPr>
            <a:r>
              <a:rPr lang="en-US" sz="1600" dirty="0">
                <a:latin typeface="Arial Nova"/>
              </a:rPr>
              <a:t>Nerve Blocks​</a:t>
            </a:r>
            <a:endParaRPr lang="en-US" sz="1600">
              <a:latin typeface="Arial Nova"/>
              <a:ea typeface="Calibri"/>
              <a:cs typeface="Calibri"/>
            </a:endParaRPr>
          </a:p>
          <a:p>
            <a:pPr lvl="1">
              <a:spcBef>
                <a:spcPts val="0"/>
              </a:spcBef>
            </a:pPr>
            <a:r>
              <a:rPr lang="en-US" sz="1600" dirty="0">
                <a:latin typeface="Arial Nova"/>
              </a:rPr>
              <a:t>PNS</a:t>
            </a:r>
            <a:endParaRPr lang="en-US" sz="1600">
              <a:latin typeface="Arial Nova"/>
              <a:ea typeface="Calibri"/>
              <a:cs typeface="Calibri"/>
            </a:endParaRPr>
          </a:p>
          <a:p>
            <a:pPr lvl="2">
              <a:spcBef>
                <a:spcPts val="0"/>
              </a:spcBef>
            </a:pPr>
            <a:r>
              <a:rPr lang="en-US" sz="1600" dirty="0">
                <a:latin typeface="Arial Nova"/>
              </a:rPr>
              <a:t>60 day temporary (</a:t>
            </a:r>
            <a:r>
              <a:rPr lang="en-US" sz="1600" dirty="0" err="1">
                <a:latin typeface="Arial Nova"/>
              </a:rPr>
              <a:t>esp</a:t>
            </a:r>
            <a:r>
              <a:rPr lang="en-US" sz="1600" dirty="0">
                <a:latin typeface="Arial Nova"/>
              </a:rPr>
              <a:t> if symptoms within 1 year)​</a:t>
            </a:r>
            <a:endParaRPr lang="en-US" sz="1600">
              <a:latin typeface="Arial Nova"/>
              <a:ea typeface="Calibri"/>
              <a:cs typeface="Calibri"/>
            </a:endParaRPr>
          </a:p>
          <a:p>
            <a:pPr lvl="2">
              <a:spcBef>
                <a:spcPts val="0"/>
              </a:spcBef>
            </a:pPr>
            <a:r>
              <a:rPr lang="en-US" sz="1600" dirty="0">
                <a:latin typeface="Arial Nova"/>
              </a:rPr>
              <a:t>Trial/perm (MRI compatible option only)</a:t>
            </a:r>
            <a:endParaRPr lang="en-US" sz="1600">
              <a:latin typeface="Arial Nova"/>
              <a:ea typeface="Calibri"/>
              <a:cs typeface="Calibri"/>
            </a:endParaRPr>
          </a:p>
          <a:p>
            <a:pPr lvl="1">
              <a:spcBef>
                <a:spcPts val="0"/>
              </a:spcBef>
            </a:pPr>
            <a:r>
              <a:rPr lang="en-US" sz="1600" dirty="0">
                <a:latin typeface="Arial Nova"/>
              </a:rPr>
              <a:t>Central neuromodulation</a:t>
            </a:r>
            <a:endParaRPr lang="en-US" sz="1600">
              <a:latin typeface="Arial Nova"/>
              <a:ea typeface="Calibri"/>
              <a:cs typeface="Calibri"/>
            </a:endParaRPr>
          </a:p>
          <a:p>
            <a:pPr lvl="2">
              <a:spcBef>
                <a:spcPts val="0"/>
              </a:spcBef>
            </a:pPr>
            <a:r>
              <a:rPr lang="en-US" sz="1600" dirty="0">
                <a:latin typeface="Arial Nova"/>
              </a:rPr>
              <a:t>IT pump (ziconotide, bupivacaine)- trial first​</a:t>
            </a:r>
            <a:endParaRPr lang="en-US" sz="1600">
              <a:latin typeface="Arial Nova"/>
              <a:ea typeface="Calibri"/>
              <a:cs typeface="Calibri"/>
            </a:endParaRPr>
          </a:p>
          <a:p>
            <a:pPr lvl="2">
              <a:spcBef>
                <a:spcPts val="0"/>
              </a:spcBef>
            </a:pPr>
            <a:r>
              <a:rPr lang="en-US" sz="1600" dirty="0">
                <a:latin typeface="Arial Nova"/>
              </a:rPr>
              <a:t>SCS (esp. if either lower or upper extremity is worse)​</a:t>
            </a:r>
            <a:endParaRPr lang="en-US" sz="1600">
              <a:latin typeface="Arial Nova"/>
              <a:ea typeface="Calibri"/>
              <a:cs typeface="Calibri"/>
            </a:endParaRPr>
          </a:p>
          <a:p>
            <a:pPr lvl="2">
              <a:spcBef>
                <a:spcPts val="0"/>
              </a:spcBef>
            </a:pPr>
            <a:r>
              <a:rPr lang="en-US" sz="1600" dirty="0">
                <a:latin typeface="Arial Nova"/>
              </a:rPr>
              <a:t>DRG- generally not due to lack of MRI compatibility</a:t>
            </a:r>
            <a:endParaRPr lang="en-US" sz="1600">
              <a:latin typeface="Arial Nova"/>
              <a:ea typeface="Calibri"/>
              <a:cs typeface="Calibri"/>
            </a:endParaRPr>
          </a:p>
        </p:txBody>
      </p:sp>
    </p:spTree>
    <p:extLst>
      <p:ext uri="{BB962C8B-B14F-4D97-AF65-F5344CB8AC3E}">
        <p14:creationId xmlns:p14="http://schemas.microsoft.com/office/powerpoint/2010/main" val="2999611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27495-8E0C-7E27-E112-1949770D2E19}"/>
              </a:ext>
            </a:extLst>
          </p:cNvPr>
          <p:cNvSpPr>
            <a:spLocks noGrp="1"/>
          </p:cNvSpPr>
          <p:nvPr>
            <p:ph type="title"/>
          </p:nvPr>
        </p:nvSpPr>
        <p:spPr>
          <a:xfrm>
            <a:off x="319293" y="365125"/>
            <a:ext cx="10928195" cy="1849145"/>
          </a:xfrm>
        </p:spPr>
        <p:txBody>
          <a:bodyPr>
            <a:normAutofit/>
          </a:bodyPr>
          <a:lstStyle/>
          <a:p>
            <a:r>
              <a:rPr lang="en-US" sz="4000" b="1">
                <a:latin typeface="Georgia"/>
                <a:ea typeface="Calibri"/>
                <a:cs typeface="Calibri"/>
              </a:rPr>
              <a:t>Update on Prevalence of Pain in Patients with Cancer Pain: Systematic Review and </a:t>
            </a:r>
            <a:r>
              <a:rPr lang="en-US" sz="4000">
                <a:latin typeface="Georgia"/>
                <a:ea typeface="Calibri"/>
                <a:cs typeface="Calibri"/>
              </a:rPr>
              <a:t>Meta-analysis</a:t>
            </a:r>
            <a:r>
              <a:rPr lang="en-US" sz="4000" baseline="30000">
                <a:latin typeface="Georgia"/>
                <a:ea typeface="Calibri"/>
                <a:cs typeface="Calibri"/>
              </a:rPr>
              <a:t>1</a:t>
            </a:r>
            <a:endParaRPr lang="en-US" sz="4000" baseline="30000">
              <a:latin typeface="Georgia"/>
              <a:ea typeface="Calibri Light"/>
              <a:cs typeface="Calibri Light"/>
            </a:endParaRPr>
          </a:p>
        </p:txBody>
      </p:sp>
      <p:sp>
        <p:nvSpPr>
          <p:cNvPr id="3" name="Content Placeholder 2">
            <a:extLst>
              <a:ext uri="{FF2B5EF4-FFF2-40B4-BE49-F238E27FC236}">
                <a16:creationId xmlns:a16="http://schemas.microsoft.com/office/drawing/2014/main" id="{2FBBFC04-35E8-5225-4099-EA862FE21023}"/>
              </a:ext>
            </a:extLst>
          </p:cNvPr>
          <p:cNvSpPr>
            <a:spLocks noGrp="1"/>
          </p:cNvSpPr>
          <p:nvPr>
            <p:ph idx="1"/>
          </p:nvPr>
        </p:nvSpPr>
        <p:spPr>
          <a:xfrm>
            <a:off x="434788" y="1949371"/>
            <a:ext cx="12317505" cy="4351338"/>
          </a:xfrm>
        </p:spPr>
        <p:txBody>
          <a:bodyPr vert="horz" lIns="91440" tIns="45720" rIns="91440" bIns="45720" rtlCol="0" anchor="t">
            <a:normAutofit/>
          </a:bodyPr>
          <a:lstStyle/>
          <a:p>
            <a:endParaRPr lang="en-US" b="1">
              <a:latin typeface="Georgia"/>
              <a:ea typeface="Calibri" panose="020F0502020204030204"/>
              <a:cs typeface="Calibri" panose="020F0502020204030204"/>
            </a:endParaRPr>
          </a:p>
          <a:p>
            <a:r>
              <a:rPr lang="en-US" b="1">
                <a:latin typeface="Georgia"/>
                <a:ea typeface="+mn-lt"/>
                <a:cs typeface="+mn-lt"/>
              </a:rPr>
              <a:t>122 studies</a:t>
            </a:r>
            <a:r>
              <a:rPr lang="en-US">
                <a:latin typeface="Georgia"/>
                <a:ea typeface="+mn-lt"/>
                <a:cs typeface="+mn-lt"/>
              </a:rPr>
              <a:t> included</a:t>
            </a:r>
            <a:endParaRPr lang="en-US">
              <a:latin typeface="Georgia"/>
            </a:endParaRPr>
          </a:p>
          <a:p>
            <a:r>
              <a:rPr lang="en-US" b="1">
                <a:latin typeface="Georgia"/>
                <a:ea typeface="+mn-lt"/>
                <a:cs typeface="+mn-lt"/>
              </a:rPr>
              <a:t>Pain prevalence:</a:t>
            </a:r>
            <a:endParaRPr lang="en-US">
              <a:latin typeface="Georgia"/>
            </a:endParaRPr>
          </a:p>
          <a:p>
            <a:pPr lvl="1"/>
            <a:r>
              <a:rPr lang="en-US" b="1">
                <a:latin typeface="Georgia"/>
                <a:ea typeface="+mn-lt"/>
                <a:cs typeface="+mn-lt"/>
              </a:rPr>
              <a:t>39%</a:t>
            </a:r>
            <a:r>
              <a:rPr lang="en-US">
                <a:latin typeface="Georgia"/>
                <a:ea typeface="+mn-lt"/>
                <a:cs typeface="+mn-lt"/>
              </a:rPr>
              <a:t> after curative treatment</a:t>
            </a:r>
            <a:endParaRPr lang="en-US">
              <a:latin typeface="Georgia"/>
            </a:endParaRPr>
          </a:p>
          <a:p>
            <a:pPr lvl="1"/>
            <a:r>
              <a:rPr lang="en-US" b="1">
                <a:latin typeface="Georgia"/>
                <a:ea typeface="+mn-lt"/>
                <a:cs typeface="+mn-lt"/>
              </a:rPr>
              <a:t>55%</a:t>
            </a:r>
            <a:r>
              <a:rPr lang="en-US">
                <a:latin typeface="Georgia"/>
                <a:ea typeface="+mn-lt"/>
                <a:cs typeface="+mn-lt"/>
              </a:rPr>
              <a:t> during active anticancer treatment</a:t>
            </a:r>
            <a:endParaRPr lang="en-US">
              <a:latin typeface="Georgia"/>
            </a:endParaRPr>
          </a:p>
          <a:p>
            <a:pPr lvl="1"/>
            <a:r>
              <a:rPr lang="en-US" b="1">
                <a:latin typeface="Georgia"/>
                <a:ea typeface="+mn-lt"/>
                <a:cs typeface="+mn-lt"/>
              </a:rPr>
              <a:t>66%</a:t>
            </a:r>
            <a:r>
              <a:rPr lang="en-US">
                <a:latin typeface="Georgia"/>
                <a:ea typeface="+mn-lt"/>
                <a:cs typeface="+mn-lt"/>
              </a:rPr>
              <a:t> in advanced/metastatic/terminal disease</a:t>
            </a:r>
            <a:endParaRPr lang="en-US">
              <a:latin typeface="Georgia"/>
            </a:endParaRPr>
          </a:p>
          <a:p>
            <a:r>
              <a:rPr lang="en-US" b="1">
                <a:latin typeface="Georgia"/>
                <a:ea typeface="+mn-lt"/>
                <a:cs typeface="+mn-lt"/>
              </a:rPr>
              <a:t>Moderate–severe pain (NRS ≥5): 38%</a:t>
            </a:r>
            <a:r>
              <a:rPr lang="en-US">
                <a:latin typeface="Georgia"/>
                <a:ea typeface="+mn-lt"/>
                <a:cs typeface="+mn-lt"/>
              </a:rPr>
              <a:t> of all patients</a:t>
            </a:r>
            <a:endParaRPr lang="en-US">
              <a:latin typeface="Georgia"/>
            </a:endParaRPr>
          </a:p>
          <a:p>
            <a:endParaRPr lang="en-US">
              <a:latin typeface="Georgia"/>
              <a:ea typeface="Calibri"/>
              <a:cs typeface="Calibri"/>
            </a:endParaRPr>
          </a:p>
        </p:txBody>
      </p:sp>
    </p:spTree>
    <p:extLst>
      <p:ext uri="{BB962C8B-B14F-4D97-AF65-F5344CB8AC3E}">
        <p14:creationId xmlns:p14="http://schemas.microsoft.com/office/powerpoint/2010/main" val="9462297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09C09-3814-8D4B-43B4-50BC717BF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E7D6B-F7B1-02DC-097B-7796C594A425}"/>
              </a:ext>
            </a:extLst>
          </p:cNvPr>
          <p:cNvSpPr>
            <a:spLocks noGrp="1"/>
          </p:cNvSpPr>
          <p:nvPr>
            <p:ph type="title"/>
          </p:nvPr>
        </p:nvSpPr>
        <p:spPr>
          <a:xfrm>
            <a:off x="831850" y="1439414"/>
            <a:ext cx="9813737" cy="2091418"/>
          </a:xfrm>
        </p:spPr>
        <p:txBody>
          <a:bodyPr/>
          <a:lstStyle/>
          <a:p>
            <a:r>
              <a:rPr lang="en-US" b="0">
                <a:solidFill>
                  <a:schemeClr val="bg1"/>
                </a:solidFill>
                <a:latin typeface="Georgia"/>
              </a:rPr>
              <a:t>Bonus!</a:t>
            </a:r>
            <a:br>
              <a:rPr lang="en-US" b="0" dirty="0">
                <a:solidFill>
                  <a:schemeClr val="bg1"/>
                </a:solidFill>
                <a:latin typeface="Georgia"/>
              </a:rPr>
            </a:br>
            <a:r>
              <a:rPr lang="en-US" b="0">
                <a:solidFill>
                  <a:schemeClr val="bg1"/>
                </a:solidFill>
                <a:latin typeface="Georgia"/>
              </a:rPr>
              <a:t>Intro to Interventional Pain @ </a:t>
            </a:r>
            <a:r>
              <a:rPr lang="en-US" b="0" dirty="0">
                <a:solidFill>
                  <a:schemeClr val="bg1"/>
                </a:solidFill>
                <a:latin typeface="Georgia"/>
              </a:rPr>
              <a:t>Emory</a:t>
            </a:r>
            <a:endParaRPr lang="en-US" dirty="0">
              <a:solidFill>
                <a:schemeClr val="bg1"/>
              </a:solidFill>
            </a:endParaRPr>
          </a:p>
        </p:txBody>
      </p:sp>
    </p:spTree>
    <p:extLst>
      <p:ext uri="{BB962C8B-B14F-4D97-AF65-F5344CB8AC3E}">
        <p14:creationId xmlns:p14="http://schemas.microsoft.com/office/powerpoint/2010/main" val="2937609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accent6">
                    <a:lumMod val="75000"/>
                  </a:schemeClr>
                </a:solidFill>
              </a:rPr>
              <a:t>Cancer Pain Program at Emory Pain Center: What do we do?</a:t>
            </a:r>
          </a:p>
        </p:txBody>
      </p:sp>
      <p:sp>
        <p:nvSpPr>
          <p:cNvPr id="3" name="Content Placeholder 2"/>
          <p:cNvSpPr>
            <a:spLocks noGrp="1"/>
          </p:cNvSpPr>
          <p:nvPr>
            <p:ph idx="4294967295"/>
          </p:nvPr>
        </p:nvSpPr>
        <p:spPr>
          <a:xfrm>
            <a:off x="753035" y="1691249"/>
            <a:ext cx="10842065" cy="4485714"/>
          </a:xfrm>
        </p:spPr>
        <p:txBody>
          <a:bodyPr>
            <a:normAutofit lnSpcReduction="10000"/>
          </a:bodyPr>
          <a:lstStyle/>
          <a:p>
            <a:r>
              <a:rPr lang="en-US" dirty="0"/>
              <a:t>Multimodal pain treatment, focusing on minimizing opioids using techniques such as </a:t>
            </a:r>
          </a:p>
          <a:p>
            <a:pPr lvl="1"/>
            <a:r>
              <a:rPr lang="en-US" dirty="0"/>
              <a:t>Complementary therapies including acupuncture, physical therapy</a:t>
            </a:r>
          </a:p>
          <a:p>
            <a:pPr lvl="1"/>
            <a:r>
              <a:rPr lang="en-US" dirty="0"/>
              <a:t>Interventions including </a:t>
            </a:r>
          </a:p>
          <a:p>
            <a:pPr lvl="2"/>
            <a:r>
              <a:rPr lang="en-US" dirty="0"/>
              <a:t>nerve blocks and neurolysis/nerve ablation, </a:t>
            </a:r>
          </a:p>
          <a:p>
            <a:pPr lvl="2"/>
            <a:r>
              <a:rPr lang="en-US" dirty="0"/>
              <a:t>joint injections, epidural steroid injections, </a:t>
            </a:r>
          </a:p>
          <a:p>
            <a:pPr lvl="2"/>
            <a:r>
              <a:rPr lang="en-US" dirty="0"/>
              <a:t>neuromodulation (spinal cord stimulator, peripheral nerve stimulator), </a:t>
            </a:r>
          </a:p>
          <a:p>
            <a:pPr lvl="2"/>
            <a:r>
              <a:rPr lang="en-US" dirty="0"/>
              <a:t>vertebroplasty, </a:t>
            </a:r>
          </a:p>
          <a:p>
            <a:pPr lvl="2"/>
            <a:r>
              <a:rPr lang="en-US" dirty="0"/>
              <a:t>intrathecal pump, etc.</a:t>
            </a:r>
          </a:p>
          <a:p>
            <a:pPr lvl="1"/>
            <a:r>
              <a:rPr lang="en-US" dirty="0"/>
              <a:t>Maximize non-opioid pain medications</a:t>
            </a:r>
          </a:p>
          <a:p>
            <a:pPr lvl="1"/>
            <a:r>
              <a:rPr lang="en-US" dirty="0"/>
              <a:t>Opioid medications when necessary</a:t>
            </a:r>
          </a:p>
        </p:txBody>
      </p:sp>
    </p:spTree>
    <p:extLst>
      <p:ext uri="{BB962C8B-B14F-4D97-AF65-F5344CB8AC3E}">
        <p14:creationId xmlns:p14="http://schemas.microsoft.com/office/powerpoint/2010/main" val="39598905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Conclusion</a:t>
            </a:r>
          </a:p>
        </p:txBody>
      </p:sp>
      <p:sp>
        <p:nvSpPr>
          <p:cNvPr id="2" name="Content Placeholder 1"/>
          <p:cNvSpPr>
            <a:spLocks noGrp="1"/>
          </p:cNvSpPr>
          <p:nvPr>
            <p:ph idx="4294967295"/>
          </p:nvPr>
        </p:nvSpPr>
        <p:spPr>
          <a:xfrm>
            <a:off x="833717" y="1673038"/>
            <a:ext cx="10256558" cy="4735700"/>
          </a:xfrm>
        </p:spPr>
        <p:txBody>
          <a:bodyPr vert="horz" lIns="91440" tIns="45720" rIns="91440" bIns="45720" rtlCol="0" anchor="t">
            <a:normAutofit/>
          </a:bodyPr>
          <a:lstStyle/>
          <a:p>
            <a:r>
              <a:rPr lang="en-US" dirty="0"/>
              <a:t>Medications can treat 70% of cancer related pain</a:t>
            </a:r>
          </a:p>
          <a:p>
            <a:r>
              <a:rPr lang="en-US" dirty="0"/>
              <a:t>Variety of interventions available for intractable cancer pain</a:t>
            </a:r>
          </a:p>
          <a:p>
            <a:r>
              <a:rPr lang="en-US" dirty="0"/>
              <a:t>Good understanding of anatomic pain generator for is key for determining the type of intervention</a:t>
            </a:r>
          </a:p>
          <a:p>
            <a:r>
              <a:rPr lang="en-US" dirty="0"/>
              <a:t>Strong evidence for sympathetic neurolysis for visceral cancer related pain</a:t>
            </a:r>
          </a:p>
          <a:p>
            <a:r>
              <a:rPr lang="en-US" dirty="0"/>
              <a:t>IDDS can palliate symptoms in most cases of refractory cancer pain</a:t>
            </a:r>
          </a:p>
        </p:txBody>
      </p:sp>
      <p:sp>
        <p:nvSpPr>
          <p:cNvPr id="5" name="AutoShape 2" descr="Conclusion â Islamophobia Ø§Ø³ÙØ§Ù ÙÙØ¨ÛØ§"/>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latin typeface="Rockwell"/>
            </a:endParaRPr>
          </a:p>
        </p:txBody>
      </p:sp>
    </p:spTree>
    <p:extLst>
      <p:ext uri="{BB962C8B-B14F-4D97-AF65-F5344CB8AC3E}">
        <p14:creationId xmlns:p14="http://schemas.microsoft.com/office/powerpoint/2010/main" val="22232287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84942B-55E3-561B-D9B8-D44C2970987F}"/>
              </a:ext>
            </a:extLst>
          </p:cNvPr>
          <p:cNvSpPr>
            <a:spLocks noGrp="1"/>
          </p:cNvSpPr>
          <p:nvPr>
            <p:ph type="ctrTitle"/>
          </p:nvPr>
        </p:nvSpPr>
        <p:spPr/>
        <p:txBody>
          <a:bodyPr/>
          <a:lstStyle/>
          <a:p>
            <a:r>
              <a:rPr lang="en-US">
                <a:solidFill>
                  <a:srgbClr val="FFFFFF"/>
                </a:solidFill>
                <a:latin typeface="Georgia"/>
              </a:rPr>
              <a:t>Questions? </a:t>
            </a:r>
            <a:endParaRPr lang="en-US">
              <a:solidFill>
                <a:srgbClr val="FFFFFF"/>
              </a:solidFill>
            </a:endParaRPr>
          </a:p>
        </p:txBody>
      </p:sp>
      <p:sp>
        <p:nvSpPr>
          <p:cNvPr id="3" name="Subtitle 2">
            <a:extLst>
              <a:ext uri="{FF2B5EF4-FFF2-40B4-BE49-F238E27FC236}">
                <a16:creationId xmlns:a16="http://schemas.microsoft.com/office/drawing/2014/main" id="{A138582B-9D5D-68E5-A896-BDE0D81E13AD}"/>
              </a:ext>
            </a:extLst>
          </p:cNvPr>
          <p:cNvSpPr>
            <a:spLocks noGrp="1"/>
          </p:cNvSpPr>
          <p:nvPr>
            <p:ph type="subTitle" idx="1"/>
          </p:nvPr>
        </p:nvSpPr>
        <p:spPr/>
        <p:txBody>
          <a:bodyPr/>
          <a:lstStyle/>
          <a:p>
            <a:pPr marL="0">
              <a:lnSpc>
                <a:spcPct val="100000"/>
              </a:lnSpc>
              <a:spcBef>
                <a:spcPts val="0"/>
              </a:spcBef>
            </a:pPr>
            <a:r>
              <a:rPr lang="en-US">
                <a:solidFill>
                  <a:srgbClr val="FFFFFF"/>
                </a:solidFill>
                <a:latin typeface="Arial"/>
                <a:cs typeface="Arial"/>
              </a:rPr>
              <a:t>X- @VinitaSinghMD</a:t>
            </a:r>
          </a:p>
          <a:p>
            <a:pPr marL="0">
              <a:lnSpc>
                <a:spcPct val="100000"/>
              </a:lnSpc>
              <a:spcBef>
                <a:spcPts val="0"/>
              </a:spcBef>
            </a:pPr>
            <a:r>
              <a:rPr lang="en-US" dirty="0" err="1">
                <a:solidFill>
                  <a:srgbClr val="FFFFFF"/>
                </a:solidFill>
                <a:latin typeface="Arial"/>
                <a:cs typeface="Arial"/>
              </a:rPr>
              <a:t>Linkedin-VinitaSinghMD</a:t>
            </a:r>
          </a:p>
          <a:p>
            <a:pPr marL="0">
              <a:lnSpc>
                <a:spcPct val="100000"/>
              </a:lnSpc>
              <a:spcBef>
                <a:spcPts val="0"/>
              </a:spcBef>
            </a:pPr>
            <a:r>
              <a:rPr lang="en-US" dirty="0">
                <a:solidFill>
                  <a:srgbClr val="FFFFFF"/>
                </a:solidFill>
                <a:latin typeface="Arial"/>
                <a:cs typeface="Arial"/>
                <a:hlinkClick r:id="rId3">
                  <a:extLst>
                    <a:ext uri="{A12FA001-AC4F-418D-AE19-62706E023703}">
                      <ahyp:hlinkClr xmlns:ahyp="http://schemas.microsoft.com/office/drawing/2018/hyperlinkcolor" val="tx"/>
                    </a:ext>
                  </a:extLst>
                </a:hlinkClick>
              </a:rPr>
              <a:t>Vinita.Singh@emory.edu</a:t>
            </a:r>
            <a:endParaRPr lang="en-US">
              <a:solidFill>
                <a:srgbClr val="FFFFFF"/>
              </a:solidFill>
              <a:latin typeface="Arial"/>
              <a:cs typeface="Arial"/>
            </a:endParaRPr>
          </a:p>
          <a:p>
            <a:pPr marL="0">
              <a:lnSpc>
                <a:spcPct val="100000"/>
              </a:lnSpc>
              <a:spcBef>
                <a:spcPts val="0"/>
              </a:spcBef>
            </a:pPr>
            <a:endParaRPr lang="en-US" sz="2400" dirty="0">
              <a:solidFill>
                <a:srgbClr val="FFFFFF"/>
              </a:solidFill>
              <a:latin typeface="Arial"/>
              <a:cs typeface="Arial"/>
            </a:endParaRPr>
          </a:p>
          <a:p>
            <a:pPr marL="0">
              <a:lnSpc>
                <a:spcPct val="100000"/>
              </a:lnSpc>
              <a:spcBef>
                <a:spcPts val="0"/>
              </a:spcBef>
            </a:pPr>
            <a:endParaRPr lang="en-US" sz="2400" dirty="0">
              <a:solidFill>
                <a:srgbClr val="FFFFFF"/>
              </a:solidFill>
              <a:latin typeface="Arial"/>
              <a:cs typeface="Arial"/>
            </a:endParaRPr>
          </a:p>
          <a:p>
            <a:pPr marL="0">
              <a:lnSpc>
                <a:spcPct val="100000"/>
              </a:lnSpc>
              <a:spcBef>
                <a:spcPts val="0"/>
              </a:spcBef>
            </a:pPr>
            <a:endParaRPr lang="en-US" sz="2400" dirty="0">
              <a:solidFill>
                <a:srgbClr val="FFFFFF"/>
              </a:solidFill>
              <a:latin typeface="Arial"/>
              <a:cs typeface="Arial"/>
            </a:endParaRPr>
          </a:p>
          <a:p>
            <a:pPr marL="0">
              <a:lnSpc>
                <a:spcPct val="100000"/>
              </a:lnSpc>
              <a:spcBef>
                <a:spcPts val="0"/>
              </a:spcBef>
            </a:pPr>
            <a:endParaRPr lang="en-US" sz="1800" dirty="0">
              <a:solidFill>
                <a:srgbClr val="FFFFFF"/>
              </a:solidFill>
            </a:endParaRPr>
          </a:p>
          <a:p>
            <a:pPr marL="0">
              <a:lnSpc>
                <a:spcPct val="100000"/>
              </a:lnSpc>
              <a:spcBef>
                <a:spcPts val="0"/>
              </a:spcBef>
            </a:pPr>
            <a:endParaRPr lang="en-US" sz="1800" dirty="0">
              <a:solidFill>
                <a:srgbClr val="FFFFFF"/>
              </a:solidFill>
            </a:endParaRPr>
          </a:p>
          <a:p>
            <a:endParaRPr lang="en-US" dirty="0">
              <a:solidFill>
                <a:srgbClr val="FFFFFF"/>
              </a:solidFill>
            </a:endParaRPr>
          </a:p>
        </p:txBody>
      </p:sp>
    </p:spTree>
    <p:extLst>
      <p:ext uri="{BB962C8B-B14F-4D97-AF65-F5344CB8AC3E}">
        <p14:creationId xmlns:p14="http://schemas.microsoft.com/office/powerpoint/2010/main" val="23476742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F9BC5-2607-CD9A-D0A8-6E97040B0A66}"/>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2FB5369-4519-8260-38E7-BED72658AD07}"/>
              </a:ext>
            </a:extLst>
          </p:cNvPr>
          <p:cNvSpPr>
            <a:spLocks noGrp="1"/>
          </p:cNvSpPr>
          <p:nvPr>
            <p:ph idx="1"/>
          </p:nvPr>
        </p:nvSpPr>
        <p:spPr/>
        <p:txBody>
          <a:bodyPr vert="horz" lIns="91440" tIns="45720" rIns="91440" bIns="45720" rtlCol="0" anchor="t">
            <a:normAutofit/>
          </a:bodyPr>
          <a:lstStyle/>
          <a:p>
            <a:endParaRPr lang="en-US" dirty="0"/>
          </a:p>
          <a:p>
            <a:endParaRPr lang="en-US" dirty="0"/>
          </a:p>
        </p:txBody>
      </p:sp>
      <p:sp>
        <p:nvSpPr>
          <p:cNvPr id="4" name="TextBox 3">
            <a:extLst>
              <a:ext uri="{FF2B5EF4-FFF2-40B4-BE49-F238E27FC236}">
                <a16:creationId xmlns:a16="http://schemas.microsoft.com/office/drawing/2014/main" id="{28429A0D-DE68-63BA-49F4-972F889092BE}"/>
              </a:ext>
            </a:extLst>
          </p:cNvPr>
          <p:cNvSpPr txBox="1"/>
          <p:nvPr/>
        </p:nvSpPr>
        <p:spPr>
          <a:xfrm>
            <a:off x="254000" y="1856154"/>
            <a:ext cx="11683999"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AutoNum type="arabicPeriod"/>
            </a:pPr>
            <a:r>
              <a:rPr lang="en-US" sz="1200" dirty="0" err="1">
                <a:latin typeface="Aptos"/>
              </a:rPr>
              <a:t>van den</a:t>
            </a:r>
            <a:r>
              <a:rPr lang="en-US" sz="1200" dirty="0">
                <a:latin typeface="Aptos"/>
              </a:rPr>
              <a:t> </a:t>
            </a:r>
            <a:r>
              <a:rPr lang="en-US" sz="1200" dirty="0" err="1">
                <a:latin typeface="Aptos"/>
              </a:rPr>
              <a:t>Beuken</a:t>
            </a:r>
            <a:r>
              <a:rPr lang="en-US" sz="1200" dirty="0">
                <a:latin typeface="Aptos"/>
              </a:rPr>
              <a:t>-van </a:t>
            </a:r>
            <a:r>
              <a:rPr lang="en-US" sz="1200" dirty="0" err="1">
                <a:latin typeface="Aptos"/>
              </a:rPr>
              <a:t>Everdingen</a:t>
            </a:r>
            <a:r>
              <a:rPr lang="en-US" sz="1200" dirty="0">
                <a:latin typeface="Aptos"/>
              </a:rPr>
              <a:t> MH, </a:t>
            </a:r>
            <a:r>
              <a:rPr lang="en-US" sz="1200" dirty="0" err="1">
                <a:latin typeface="Aptos"/>
              </a:rPr>
              <a:t>Hochstenbach</a:t>
            </a:r>
            <a:r>
              <a:rPr lang="en-US" sz="1200" dirty="0">
                <a:latin typeface="Aptos"/>
              </a:rPr>
              <a:t> LM, Joosten EA, Tjan-</a:t>
            </a:r>
            <a:r>
              <a:rPr lang="en-US" sz="1200" dirty="0" err="1">
                <a:latin typeface="Aptos"/>
              </a:rPr>
              <a:t>Heijnen</a:t>
            </a:r>
            <a:r>
              <a:rPr lang="en-US" sz="1200" dirty="0">
                <a:latin typeface="Aptos"/>
              </a:rPr>
              <a:t> VC, Janssen DJ. Update on Prevalence of Pain in Patients With Cancer: Systematic Review and Meta-Analysis. J Pain Symptom Manage. 2016;51(6):1070-1090.e9. doi:10.1016/j.jpainsymman.2015.12.340</a:t>
            </a:r>
            <a:endParaRPr lang="en-US">
              <a:latin typeface="Century Gothic" panose="020F0302020204030204"/>
            </a:endParaRPr>
          </a:p>
          <a:p>
            <a:pPr marL="228600" indent="-228600">
              <a:buAutoNum type="arabicPeriod"/>
            </a:pPr>
            <a:r>
              <a:rPr lang="en-US" sz="1200" dirty="0">
                <a:latin typeface="Aptos"/>
              </a:rPr>
              <a:t>Paice JA, </a:t>
            </a:r>
            <a:r>
              <a:rPr lang="en-US" sz="1200" dirty="0" err="1">
                <a:latin typeface="Aptos"/>
              </a:rPr>
              <a:t>Portenoy</a:t>
            </a:r>
            <a:r>
              <a:rPr lang="en-US" sz="1200" dirty="0">
                <a:latin typeface="Aptos"/>
              </a:rPr>
              <a:t> R, </a:t>
            </a:r>
            <a:r>
              <a:rPr lang="en-US" sz="1200" dirty="0" err="1">
                <a:latin typeface="Aptos"/>
              </a:rPr>
              <a:t>Lacchetti</a:t>
            </a:r>
            <a:r>
              <a:rPr lang="en-US" sz="1200" dirty="0">
                <a:latin typeface="Aptos"/>
              </a:rPr>
              <a:t> C, et al. Management of Chronic Pain in Survivors of Adult Cancers: American Society of Clinical Oncology Clinical Practice Guideline. Journal of Clinical Oncology. 2016;34(27):3325-3345. </a:t>
            </a:r>
            <a:r>
              <a:rPr lang="en-US" sz="1200" dirty="0" err="1">
                <a:latin typeface="Aptos"/>
              </a:rPr>
              <a:t>doi:https</a:t>
            </a:r>
            <a:r>
              <a:rPr lang="en-US" sz="1200" dirty="0">
                <a:latin typeface="Aptos"/>
              </a:rPr>
              <a:t>://doi.org/10.1200/jco.2016.68.5206</a:t>
            </a:r>
            <a:endParaRPr lang="en-US"/>
          </a:p>
          <a:p>
            <a:pPr marL="228600" indent="-228600">
              <a:buAutoNum type="arabicPeriod"/>
            </a:pPr>
            <a:r>
              <a:rPr lang="en-US" sz="1200">
                <a:latin typeface="Aptos"/>
              </a:rPr>
              <a:t>CDC. United States Cancer Statistics (USCS). United States Cancer Statistics. Published June 5, 2024. </a:t>
            </a:r>
            <a:r>
              <a:rPr lang="en-US" sz="1200" dirty="0">
                <a:latin typeface="Aptos"/>
                <a:hlinkClick r:id="rId2"/>
              </a:rPr>
              <a:t>https://www.cdc.gov/united-states-cancer-statistics/index.html</a:t>
            </a:r>
            <a:endParaRPr lang="en-US"/>
          </a:p>
          <a:p>
            <a:pPr marL="228600" indent="-228600">
              <a:buAutoNum type="arabicPeriod"/>
            </a:pPr>
            <a:r>
              <a:rPr lang="en-US" sz="1200" dirty="0">
                <a:latin typeface="Aptos"/>
              </a:rPr>
              <a:t>Macrae WA. Chronic post-surgical pain: 10 years on. British Journal of </a:t>
            </a:r>
            <a:r>
              <a:rPr lang="en-US" sz="1200" dirty="0" err="1">
                <a:latin typeface="Aptos"/>
              </a:rPr>
              <a:t>Anaesthesia</a:t>
            </a:r>
            <a:r>
              <a:rPr lang="en-US" sz="1200" dirty="0">
                <a:latin typeface="Aptos"/>
              </a:rPr>
              <a:t>. 2008;101(1):77-86. </a:t>
            </a:r>
            <a:r>
              <a:rPr lang="en-US" sz="1200" dirty="0" err="1">
                <a:latin typeface="Aptos"/>
              </a:rPr>
              <a:t>doi:https</a:t>
            </a:r>
            <a:r>
              <a:rPr lang="en-US" sz="1200" dirty="0">
                <a:latin typeface="Aptos"/>
              </a:rPr>
              <a:t>://doi.org/10.1093/</a:t>
            </a:r>
            <a:r>
              <a:rPr lang="en-US" sz="1200" dirty="0" err="1">
                <a:latin typeface="Aptos"/>
              </a:rPr>
              <a:t>bja</a:t>
            </a:r>
            <a:r>
              <a:rPr lang="en-US" sz="1200" dirty="0">
                <a:latin typeface="Aptos"/>
              </a:rPr>
              <a:t>/aen099</a:t>
            </a:r>
            <a:endParaRPr lang="en-US"/>
          </a:p>
          <a:p>
            <a:pPr marL="228600" indent="-228600">
              <a:buAutoNum type="arabicPeriod"/>
            </a:pPr>
            <a:r>
              <a:rPr lang="en-US" sz="1200">
                <a:latin typeface="Aptos"/>
              </a:rPr>
              <a:t>National Cancer Institute. Cancer Pain. National Cancer Institute. Published 2018. </a:t>
            </a:r>
            <a:r>
              <a:rPr lang="en-US" sz="1200" dirty="0">
                <a:latin typeface="Aptos"/>
                <a:hlinkClick r:id="rId3"/>
              </a:rPr>
              <a:t>https://www.cancer.gov/about-cancer/treatment/side-effects/pain/pain-hp-pdq</a:t>
            </a:r>
            <a:endParaRPr lang="en-US"/>
          </a:p>
          <a:p>
            <a:pPr marL="228600" indent="-228600">
              <a:buAutoNum type="arabicPeriod"/>
            </a:pPr>
            <a:r>
              <a:rPr lang="en-US" sz="1200" dirty="0" err="1">
                <a:ea typeface="+mn-lt"/>
                <a:cs typeface="+mn-lt"/>
              </a:rPr>
              <a:t>Osterweis</a:t>
            </a:r>
            <a:r>
              <a:rPr lang="en-US" sz="1200" dirty="0">
                <a:ea typeface="+mn-lt"/>
                <a:cs typeface="+mn-lt"/>
              </a:rPr>
              <a:t> M, Kleinman A, Mechanic D. The Anatomy and Physiology of Pain. National Library of Medicine. Published 1987. https://www.ncbi.nlm.nih.gov/books/NBK219252/</a:t>
            </a:r>
            <a:endParaRPr lang="en-US" sz="1200" dirty="0">
              <a:latin typeface="Aptos"/>
              <a:ea typeface="+mn-lt"/>
              <a:cs typeface="+mn-lt"/>
            </a:endParaRPr>
          </a:p>
          <a:p>
            <a:pPr marL="228600" indent="-228600">
              <a:buAutoNum type="arabicPeriod"/>
            </a:pPr>
            <a:r>
              <a:rPr lang="en-US" sz="1200">
                <a:ea typeface="+mn-lt"/>
                <a:cs typeface="+mn-lt"/>
              </a:rPr>
              <a:t>Ramchandran K, Hauser J. FF #212 Phantom Limb Pain | Palliative Care Network of Wisconsin. Palliative Care Network of Wisconsin. Published November 11, 2024. Accessed May 15, 2025. https://www.mypcnow.org/fast-fact/phantom-limb-pain/</a:t>
            </a:r>
            <a:endParaRPr lang="en-US" sz="1200" dirty="0">
              <a:latin typeface="Aptos"/>
            </a:endParaRPr>
          </a:p>
          <a:p>
            <a:pPr marL="228600" indent="-228600">
              <a:buAutoNum type="arabicPeriod"/>
            </a:pPr>
            <a:r>
              <a:rPr lang="en-US" sz="1200" dirty="0">
                <a:latin typeface="Aptos"/>
              </a:rPr>
              <a:t>Aman MM, Mahmoud A, Deer T, et al. The American Society of Pain and Neuroscience (ASPN) Best Practices and Guidelines for the Interventional Management of Cancer-Associated Pain. Journal of Pain Research. 2021;Volume 14:2139-2164. </a:t>
            </a:r>
            <a:r>
              <a:rPr lang="en-US" sz="1200" dirty="0" err="1">
                <a:latin typeface="Aptos"/>
              </a:rPr>
              <a:t>doi:https</a:t>
            </a:r>
            <a:r>
              <a:rPr lang="en-US" sz="1200" dirty="0">
                <a:latin typeface="Aptos"/>
              </a:rPr>
              <a:t>://doi.org/10.2147/jpr.s315585</a:t>
            </a:r>
            <a:endParaRPr lang="en-US"/>
          </a:p>
          <a:p>
            <a:pPr marL="228600" indent="-228600">
              <a:buAutoNum type="arabicPeriod"/>
            </a:pPr>
            <a:r>
              <a:rPr lang="en-US" sz="1200" dirty="0">
                <a:latin typeface="Aptos"/>
              </a:rPr>
              <a:t>Wiffen PJ, Wee B, Derry S, Bell RF, Moore RA. Opioids for Cancer Pain - an Overview of Cochrane Reviews. Cochrane Database of Systematic Reviews. 2017;7(7). </a:t>
            </a:r>
            <a:r>
              <a:rPr lang="en-US" sz="1200" dirty="0" err="1">
                <a:latin typeface="Aptos"/>
              </a:rPr>
              <a:t>doi:https</a:t>
            </a:r>
            <a:r>
              <a:rPr lang="en-US" sz="1200" dirty="0">
                <a:latin typeface="Aptos"/>
              </a:rPr>
              <a:t>://doi.org/10.1002/14651858.cd012592.pub2</a:t>
            </a:r>
            <a:endParaRPr lang="en-US"/>
          </a:p>
          <a:p>
            <a:pPr marL="228600" indent="-228600">
              <a:buAutoNum type="arabicPeriod"/>
            </a:pPr>
            <a:r>
              <a:rPr lang="en-US" sz="1200" dirty="0">
                <a:latin typeface="Aptos"/>
              </a:rPr>
              <a:t>Swarm RA, </a:t>
            </a:r>
            <a:r>
              <a:rPr lang="en-US" sz="1200" dirty="0" err="1">
                <a:latin typeface="Aptos"/>
              </a:rPr>
              <a:t>Youngwerth</a:t>
            </a:r>
            <a:r>
              <a:rPr lang="en-US" sz="1200" dirty="0">
                <a:latin typeface="Aptos"/>
              </a:rPr>
              <a:t> JM, Agne JL, </a:t>
            </a:r>
            <a:r>
              <a:rPr lang="en-US" sz="1200" dirty="0" err="1">
                <a:latin typeface="Aptos"/>
              </a:rPr>
              <a:t>Anitescu</a:t>
            </a:r>
            <a:r>
              <a:rPr lang="en-US" sz="1200" dirty="0">
                <a:latin typeface="Aptos"/>
              </a:rPr>
              <a:t> M, Are M, Buga S, Butler T, </a:t>
            </a:r>
            <a:r>
              <a:rPr lang="en-US" sz="1200" dirty="0" err="1">
                <a:latin typeface="Aptos"/>
              </a:rPr>
              <a:t>Chwistek</a:t>
            </a:r>
            <a:r>
              <a:rPr lang="en-US" sz="1200" dirty="0">
                <a:latin typeface="Aptos"/>
              </a:rPr>
              <a:t> M, Cleary J, Copenhaver D, Coyne C. Adult cancer pain, version 2.2025, NCCN clinical practice guidelines in oncology. Journal of the National Comprehensive Cancer Network. 2025.</a:t>
            </a:r>
            <a:endParaRPr lang="en-US"/>
          </a:p>
          <a:p>
            <a:pPr marL="228600" indent="-228600">
              <a:buAutoNum type="arabicPeriod"/>
            </a:pPr>
            <a:r>
              <a:rPr lang="en-US" sz="1200" dirty="0">
                <a:latin typeface="Aptos"/>
              </a:rPr>
              <a:t> Deer TR, Hayek SM, Grider JS, et al. The </a:t>
            </a:r>
            <a:r>
              <a:rPr lang="en-US" sz="1200" dirty="0" err="1">
                <a:latin typeface="Aptos"/>
              </a:rPr>
              <a:t>Polyanalgesic</a:t>
            </a:r>
            <a:r>
              <a:rPr lang="en-US" sz="1200" dirty="0">
                <a:latin typeface="Aptos"/>
              </a:rPr>
              <a:t> Consensus Conference (PACC)®: Intrathecal Drug Delivery Guidance on Safety and Therapy Optimization When Treating Chronic Noncancer Pain. Neuromodulation Technology at the Neural Interface. Published online May 1, 2024. </a:t>
            </a:r>
            <a:r>
              <a:rPr lang="en-US" sz="1200" dirty="0" err="1">
                <a:latin typeface="Aptos"/>
              </a:rPr>
              <a:t>doi:https</a:t>
            </a:r>
            <a:r>
              <a:rPr lang="en-US" sz="1200" dirty="0">
                <a:latin typeface="Aptos"/>
              </a:rPr>
              <a:t>://doi.org/10.1016/j.neurom.2024.03.003</a:t>
            </a:r>
            <a:endParaRPr lang="en-US"/>
          </a:p>
          <a:p>
            <a:pPr marL="228600" indent="-228600">
              <a:buAutoNum type="arabicPeriod"/>
            </a:pPr>
            <a:r>
              <a:rPr lang="en-US" sz="1200" dirty="0" err="1">
                <a:latin typeface="Aptos"/>
              </a:rPr>
              <a:t>Perruchoud</a:t>
            </a:r>
            <a:r>
              <a:rPr lang="en-US" sz="1200" dirty="0">
                <a:latin typeface="Aptos"/>
              </a:rPr>
              <a:t> C, </a:t>
            </a:r>
            <a:r>
              <a:rPr lang="en-US" sz="1200" dirty="0" err="1">
                <a:latin typeface="Aptos"/>
              </a:rPr>
              <a:t>Dupoiron</a:t>
            </a:r>
            <a:r>
              <a:rPr lang="en-US" sz="1200" dirty="0">
                <a:latin typeface="Aptos"/>
              </a:rPr>
              <a:t> D, Papi B, Calabrese A, Brogan SE. Management of Cancer-Related Pain With Intrathecal Drug Delivery: A Systematic Review and Meta-Analysis of Clinical Studies. Neuromodulation. 2023;26(6):1142-1152. doi:10.1016/j.neurom.2021.12.004</a:t>
            </a:r>
            <a:endParaRPr lang="en-US"/>
          </a:p>
          <a:p>
            <a:pPr marL="228600" indent="-228600">
              <a:buAutoNum type="arabicPeriod"/>
            </a:pPr>
            <a:r>
              <a:rPr lang="en-US" sz="1200">
                <a:latin typeface="Aptos"/>
              </a:rPr>
              <a:t>Stearns L, Boortz-Marx R, Du Pen S, et al. Intrathecal drug delivery for the management of cancer pain: a multidisciplinary consensus of best clinical practices. J Support Oncol. 2005;3(6):399-408.</a:t>
            </a:r>
            <a:endParaRPr lang="en-US"/>
          </a:p>
          <a:p>
            <a:pPr marL="228600" indent="-228600">
              <a:buAutoNum type="arabicPeriod"/>
            </a:pPr>
            <a:r>
              <a:rPr lang="en-US" sz="1200" dirty="0" err="1">
                <a:latin typeface="Aptos"/>
                <a:ea typeface="Aptos"/>
                <a:cs typeface="Aptos"/>
              </a:rPr>
              <a:t>Reisfield</a:t>
            </a:r>
            <a:r>
              <a:rPr lang="en-US" sz="1200" dirty="0">
                <a:latin typeface="Aptos"/>
                <a:ea typeface="Aptos"/>
                <a:cs typeface="Aptos"/>
              </a:rPr>
              <a:t> G, Yu V, Debrosse M, Wilson G. FF #97 Blocks of the Sympathetic Axis for Visceral Pain | Palliative Care Network of Wisconsin. Palliative Care Network of Wisconsin. Published November 11, 2024. </a:t>
            </a:r>
            <a:r>
              <a:rPr lang="en-US" sz="1200" dirty="0">
                <a:latin typeface="Aptos"/>
                <a:ea typeface="Aptos"/>
                <a:cs typeface="Aptos"/>
                <a:hlinkClick r:id="rId4"/>
              </a:rPr>
              <a:t>https://www.mypcnow.org/fast-fact/blocks-of-the-sympathetic-axis-for-visceral-pain/</a:t>
            </a:r>
            <a:endParaRPr lang="en-US" sz="1200">
              <a:latin typeface="Aptos"/>
              <a:ea typeface="Aptos"/>
              <a:cs typeface="Aptos"/>
            </a:endParaRPr>
          </a:p>
        </p:txBody>
      </p:sp>
    </p:spTree>
    <p:extLst>
      <p:ext uri="{BB962C8B-B14F-4D97-AF65-F5344CB8AC3E}">
        <p14:creationId xmlns:p14="http://schemas.microsoft.com/office/powerpoint/2010/main" val="16445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7712-43E2-7771-E1B8-BB2EB187C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18CD9-24F4-4FE9-3CE5-C506A48B6476}"/>
              </a:ext>
            </a:extLst>
          </p:cNvPr>
          <p:cNvSpPr>
            <a:spLocks noGrp="1"/>
          </p:cNvSpPr>
          <p:nvPr>
            <p:ph type="title"/>
          </p:nvPr>
        </p:nvSpPr>
        <p:spPr/>
        <p:txBody>
          <a:bodyPr/>
          <a:lstStyle/>
          <a:p>
            <a:r>
              <a:rPr lang="en-US">
                <a:latin typeface="Georgia"/>
              </a:rPr>
              <a:t>References Cont.</a:t>
            </a:r>
            <a:endParaRPr lang="en-US" dirty="0" err="1"/>
          </a:p>
        </p:txBody>
      </p:sp>
      <p:sp>
        <p:nvSpPr>
          <p:cNvPr id="4" name="TextBox 3">
            <a:extLst>
              <a:ext uri="{FF2B5EF4-FFF2-40B4-BE49-F238E27FC236}">
                <a16:creationId xmlns:a16="http://schemas.microsoft.com/office/drawing/2014/main" id="{0D3CD5B9-55C3-A11B-5AB3-49385B9A4C45}"/>
              </a:ext>
            </a:extLst>
          </p:cNvPr>
          <p:cNvSpPr txBox="1"/>
          <p:nvPr/>
        </p:nvSpPr>
        <p:spPr>
          <a:xfrm>
            <a:off x="254000" y="1778000"/>
            <a:ext cx="11683999"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28600"/>
            <a:r>
              <a:rPr lang="en-US" sz="1200" dirty="0">
                <a:latin typeface="Aptos"/>
                <a:ea typeface="Calibri"/>
                <a:cs typeface="Calibri"/>
              </a:rPr>
              <a:t>15. Wu R, </a:t>
            </a:r>
            <a:r>
              <a:rPr lang="en-US" sz="1200" dirty="0" err="1">
                <a:latin typeface="Aptos"/>
                <a:ea typeface="Calibri"/>
                <a:cs typeface="Calibri"/>
              </a:rPr>
              <a:t>Majdalany</a:t>
            </a:r>
            <a:r>
              <a:rPr lang="en-US" sz="1200" dirty="0">
                <a:latin typeface="Aptos"/>
                <a:ea typeface="Calibri"/>
                <a:cs typeface="Calibri"/>
              </a:rPr>
              <a:t> BS, Lilly M, J. David </a:t>
            </a:r>
            <a:r>
              <a:rPr lang="en-US" sz="1200" dirty="0" err="1">
                <a:latin typeface="Aptos"/>
                <a:ea typeface="Calibri"/>
                <a:cs typeface="Calibri"/>
              </a:rPr>
              <a:t>Prologo</a:t>
            </a:r>
            <a:r>
              <a:rPr lang="en-US" sz="1200" dirty="0">
                <a:latin typeface="Aptos"/>
                <a:ea typeface="Calibri"/>
                <a:cs typeface="Calibri"/>
              </a:rPr>
              <a:t>, Nima </a:t>
            </a:r>
            <a:r>
              <a:rPr lang="en-US" sz="1200" dirty="0" err="1">
                <a:latin typeface="Aptos"/>
                <a:ea typeface="Calibri"/>
                <a:cs typeface="Calibri"/>
              </a:rPr>
              <a:t>Kokabi</a:t>
            </a:r>
            <a:r>
              <a:rPr lang="en-US" sz="1200" dirty="0">
                <a:latin typeface="Aptos"/>
                <a:ea typeface="Calibri"/>
                <a:cs typeface="Calibri"/>
              </a:rPr>
              <a:t>. Agents Used for Nerve Blocks and Neurolysis. Seminars in Interventional Radiology. 2022;39(04):387-393. </a:t>
            </a:r>
            <a:r>
              <a:rPr lang="en-US" sz="1200" dirty="0" err="1">
                <a:latin typeface="Aptos"/>
                <a:ea typeface="Calibri"/>
                <a:cs typeface="Calibri"/>
              </a:rPr>
              <a:t>doi:https</a:t>
            </a:r>
            <a:r>
              <a:rPr lang="en-US" sz="1200" dirty="0">
                <a:latin typeface="Aptos"/>
                <a:ea typeface="Calibri"/>
                <a:cs typeface="Calibri"/>
              </a:rPr>
              <a:t>://doi.org/10.1055/s-0042-1757315</a:t>
            </a:r>
            <a:endParaRPr lang="en-US" dirty="0"/>
          </a:p>
          <a:p>
            <a:pPr marL="285750" indent="-228600"/>
            <a:r>
              <a:rPr lang="en-US" sz="1200" dirty="0">
                <a:latin typeface="Aptos"/>
                <a:ea typeface="Calibri"/>
                <a:cs typeface="Calibri"/>
              </a:rPr>
              <a:t>16. </a:t>
            </a:r>
            <a:r>
              <a:rPr lang="en-US" sz="1200" dirty="0" err="1">
                <a:latin typeface="Aptos"/>
                <a:ea typeface="Calibri"/>
                <a:cs typeface="Calibri"/>
              </a:rPr>
              <a:t>Klepstad</a:t>
            </a:r>
            <a:r>
              <a:rPr lang="en-US" sz="1200" dirty="0">
                <a:latin typeface="Aptos"/>
                <a:ea typeface="Calibri"/>
                <a:cs typeface="Calibri"/>
              </a:rPr>
              <a:t> P, Kurita GP, Mercadante S, Sjøgren P. Evidence of peripheral nerve blocks for cancer-related pain: a systematic review. Minerva </a:t>
            </a:r>
            <a:r>
              <a:rPr lang="en-US" sz="1200" dirty="0" err="1">
                <a:latin typeface="Aptos"/>
                <a:ea typeface="Calibri"/>
                <a:cs typeface="Calibri"/>
              </a:rPr>
              <a:t>Anestesiol</a:t>
            </a:r>
            <a:r>
              <a:rPr lang="en-US" sz="1200" dirty="0">
                <a:latin typeface="Aptos"/>
                <a:ea typeface="Calibri"/>
                <a:cs typeface="Calibri"/>
              </a:rPr>
              <a:t>. 2015 Jul;81(7):789-93. </a:t>
            </a:r>
            <a:r>
              <a:rPr lang="en-US" sz="1200" dirty="0" err="1">
                <a:latin typeface="Aptos"/>
                <a:ea typeface="Calibri"/>
                <a:cs typeface="Calibri"/>
              </a:rPr>
              <a:t>Epub</a:t>
            </a:r>
            <a:r>
              <a:rPr lang="en-US" sz="1200" dirty="0">
                <a:latin typeface="Aptos"/>
                <a:ea typeface="Calibri"/>
                <a:cs typeface="Calibri"/>
              </a:rPr>
              <a:t> 2014 Nov 11. PMID: 25384692.</a:t>
            </a:r>
          </a:p>
          <a:p>
            <a:pPr marL="285750" indent="-228600"/>
            <a:r>
              <a:rPr lang="en-US" sz="1200" dirty="0">
                <a:latin typeface="Aptos"/>
                <a:ea typeface="Calibri"/>
                <a:cs typeface="Calibri"/>
              </a:rPr>
              <a:t>17. Davies DD. Incidence of major complications of neurolytic coeliac plexus block. Journal of the Royal Society of Medicine. 1993;86(5):264-266. </a:t>
            </a:r>
            <a:r>
              <a:rPr lang="en-US" sz="1200" dirty="0" err="1">
                <a:latin typeface="Aptos"/>
                <a:ea typeface="Calibri"/>
                <a:cs typeface="Calibri"/>
              </a:rPr>
              <a:t>doi:https</a:t>
            </a:r>
            <a:r>
              <a:rPr lang="en-US" sz="1200" dirty="0">
                <a:latin typeface="Aptos"/>
                <a:ea typeface="Calibri"/>
                <a:cs typeface="Calibri"/>
              </a:rPr>
              <a:t>://doi.org/10.1177/014107689308600507</a:t>
            </a:r>
          </a:p>
          <a:p>
            <a:pPr marL="285750" indent="-228600"/>
            <a:r>
              <a:rPr lang="en-US" sz="1200" dirty="0">
                <a:latin typeface="Aptos"/>
                <a:ea typeface="Calibri"/>
                <a:cs typeface="Calibri"/>
              </a:rPr>
              <a:t>18. Nagels W, Pease N, Bekkering G, Cools F, Dobbels P. Celiac Plexus Neurolysis for Abdominal Cancer Pain: A Systematic Review. </a:t>
            </a:r>
            <a:r>
              <a:rPr lang="en-US" sz="1200" i="1" dirty="0">
                <a:latin typeface="Aptos"/>
                <a:ea typeface="Calibri"/>
                <a:cs typeface="Calibri"/>
              </a:rPr>
              <a:t>Pain Medicine</a:t>
            </a:r>
            <a:r>
              <a:rPr lang="en-US" sz="1200" dirty="0">
                <a:latin typeface="Aptos"/>
                <a:ea typeface="Calibri"/>
                <a:cs typeface="Calibri"/>
              </a:rPr>
              <a:t>. 2013;14(8):1140-1163. </a:t>
            </a:r>
            <a:r>
              <a:rPr lang="en-US" sz="1200" dirty="0" err="1">
                <a:latin typeface="Aptos"/>
                <a:ea typeface="Calibri"/>
                <a:cs typeface="Calibri"/>
              </a:rPr>
              <a:t>doi:https</a:t>
            </a:r>
            <a:r>
              <a:rPr lang="en-US" sz="1200" dirty="0">
                <a:latin typeface="Aptos"/>
                <a:ea typeface="Calibri"/>
                <a:cs typeface="Calibri"/>
              </a:rPr>
              <a:t>://doi.org/10.1111/pme.12176</a:t>
            </a:r>
          </a:p>
          <a:p>
            <a:pPr marL="285750" indent="-228600"/>
            <a:r>
              <a:rPr lang="en-US" sz="1200" dirty="0">
                <a:latin typeface="Aptos"/>
                <a:ea typeface="Calibri"/>
                <a:cs typeface="Calibri"/>
              </a:rPr>
              <a:t>19. Sousa Correia J, Silva M, Castro C, Miranda L, Agrelo A. The efficacy of the ganglion impar block in perineal and pelvic cancer pain. Supportive care in cancer : official journal of the Multinational Association of Supportive Care in Cancer. 2019;27(11):4327-4330. </a:t>
            </a:r>
            <a:r>
              <a:rPr lang="en-US" sz="1200" dirty="0" err="1">
                <a:latin typeface="Aptos"/>
                <a:ea typeface="Calibri"/>
                <a:cs typeface="Calibri"/>
              </a:rPr>
              <a:t>doi:https</a:t>
            </a:r>
            <a:r>
              <a:rPr lang="en-US" sz="1200" dirty="0">
                <a:latin typeface="Aptos"/>
                <a:ea typeface="Calibri"/>
                <a:cs typeface="Calibri"/>
              </a:rPr>
              <a:t>://doi.org/10.1007/s00520-019-04738-9</a:t>
            </a:r>
          </a:p>
          <a:p>
            <a:pPr marL="285750" indent="-228600"/>
            <a:r>
              <a:rPr lang="en-US" sz="1200" dirty="0">
                <a:latin typeface="Aptos"/>
                <a:ea typeface="Calibri"/>
                <a:cs typeface="Calibri"/>
              </a:rPr>
              <a:t>20. Hines K, Shah H, Misra S. </a:t>
            </a:r>
            <a:r>
              <a:rPr lang="en-US" sz="1200" dirty="0" err="1">
                <a:latin typeface="Aptos"/>
                <a:ea typeface="Calibri"/>
                <a:cs typeface="Calibri"/>
              </a:rPr>
              <a:t>Neuroablative</a:t>
            </a:r>
            <a:r>
              <a:rPr lang="en-US" sz="1200" dirty="0">
                <a:latin typeface="Aptos"/>
                <a:ea typeface="Calibri"/>
                <a:cs typeface="Calibri"/>
              </a:rPr>
              <a:t> Interventions for Refractory Pain | Palliative Care Network of Wisconsin. Palliative Care Network of Wisconsin. Published September 16, 2025. Accessed March 10, 2026. </a:t>
            </a:r>
            <a:r>
              <a:rPr lang="en-US" sz="1200" dirty="0">
                <a:latin typeface="Aptos"/>
                <a:ea typeface="Calibri"/>
                <a:cs typeface="Calibri"/>
                <a:hlinkClick r:id="rId2"/>
              </a:rPr>
              <a:t>https://www.mypcnow.org/fast-fact/neuroablative-interventions-for-refractory-pain/</a:t>
            </a:r>
            <a:endParaRPr lang="en-US" sz="1200">
              <a:latin typeface="Calibri"/>
              <a:ea typeface="Calibri"/>
              <a:cs typeface="Calibri"/>
            </a:endParaRPr>
          </a:p>
          <a:p>
            <a:pPr marL="285750" indent="-228600"/>
            <a:r>
              <a:rPr lang="en-US" sz="1200" dirty="0">
                <a:latin typeface="Aptos"/>
                <a:ea typeface="Calibri"/>
                <a:cs typeface="Calibri"/>
              </a:rPr>
              <a:t>21. Rangel Jaimes GW, Ortega </a:t>
            </a:r>
            <a:r>
              <a:rPr lang="en-US" sz="1200" dirty="0" err="1">
                <a:latin typeface="Aptos"/>
                <a:ea typeface="Calibri"/>
                <a:cs typeface="Calibri"/>
              </a:rPr>
              <a:t>Agón</a:t>
            </a:r>
            <a:r>
              <a:rPr lang="en-US" sz="1200" dirty="0">
                <a:latin typeface="Aptos"/>
                <a:ea typeface="Calibri"/>
                <a:cs typeface="Calibri"/>
              </a:rPr>
              <a:t> KA, Cediel Carrillo XJ. Intrathecal Neurolysis for the Management of Refractory Pain in a Patient with Terminal Oncological Disease: Case Report. Pain Management. 2022;12(5):569-577. </a:t>
            </a:r>
            <a:r>
              <a:rPr lang="en-US" sz="1200" dirty="0" err="1">
                <a:latin typeface="Aptos"/>
                <a:ea typeface="Calibri"/>
                <a:cs typeface="Calibri"/>
              </a:rPr>
              <a:t>doi:https</a:t>
            </a:r>
            <a:r>
              <a:rPr lang="en-US" sz="1200" dirty="0">
                <a:latin typeface="Aptos"/>
                <a:ea typeface="Calibri"/>
                <a:cs typeface="Calibri"/>
              </a:rPr>
              <a:t>://doi.org/10.2217/pmt-2021-0097</a:t>
            </a:r>
          </a:p>
          <a:p>
            <a:pPr marL="285750" indent="-228600"/>
            <a:r>
              <a:rPr lang="en-US" sz="1200" dirty="0">
                <a:latin typeface="Aptos"/>
                <a:ea typeface="Calibri"/>
                <a:cs typeface="Calibri"/>
              </a:rPr>
              <a:t>22. Foster R, </a:t>
            </a:r>
            <a:r>
              <a:rPr lang="en-US" sz="1200" dirty="0" err="1">
                <a:latin typeface="Aptos"/>
                <a:ea typeface="Calibri"/>
                <a:cs typeface="Calibri"/>
              </a:rPr>
              <a:t>Stavas</a:t>
            </a:r>
            <a:r>
              <a:rPr lang="en-US" sz="1200" dirty="0">
                <a:latin typeface="Aptos"/>
                <a:ea typeface="Calibri"/>
                <a:cs typeface="Calibri"/>
              </a:rPr>
              <a:t> J. Bone and Soft Tissue Ablation. Seminars in Interventional Radiology. 2014;31(02):167-179. </a:t>
            </a:r>
            <a:r>
              <a:rPr lang="en-US" sz="1200" dirty="0" err="1">
                <a:latin typeface="Aptos"/>
                <a:ea typeface="Calibri"/>
                <a:cs typeface="Calibri"/>
              </a:rPr>
              <a:t>doi:https</a:t>
            </a:r>
            <a:r>
              <a:rPr lang="en-US" sz="1200" dirty="0">
                <a:latin typeface="Aptos"/>
                <a:ea typeface="Calibri"/>
                <a:cs typeface="Calibri"/>
              </a:rPr>
              <a:t>://doi.org/10.1055/s-0034-1373791</a:t>
            </a:r>
          </a:p>
          <a:p>
            <a:pPr marL="285750" indent="-228600"/>
            <a:r>
              <a:rPr lang="en-US" sz="1200" dirty="0">
                <a:latin typeface="Aptos"/>
                <a:ea typeface="Calibri"/>
                <a:cs typeface="Calibri"/>
              </a:rPr>
              <a:t>23. Peng L, Min S, </a:t>
            </a:r>
            <a:r>
              <a:rPr lang="en-US" sz="1200" dirty="0" err="1">
                <a:latin typeface="Aptos"/>
                <a:ea typeface="Calibri"/>
                <a:cs typeface="Calibri"/>
              </a:rPr>
              <a:t>Zejun</a:t>
            </a:r>
            <a:r>
              <a:rPr lang="en-US" sz="1200" dirty="0">
                <a:latin typeface="Aptos"/>
                <a:ea typeface="Calibri"/>
                <a:cs typeface="Calibri"/>
              </a:rPr>
              <a:t> Z, Wei K, Bennett MI. Spinal cord stimulation for cancer-related pain in adults. Cochrane Database of Systematic Reviews. Published online June 29, 2015. </a:t>
            </a:r>
            <a:r>
              <a:rPr lang="en-US" sz="1200" dirty="0" err="1">
                <a:latin typeface="Aptos"/>
                <a:ea typeface="Calibri"/>
                <a:cs typeface="Calibri"/>
              </a:rPr>
              <a:t>doi:https</a:t>
            </a:r>
            <a:r>
              <a:rPr lang="en-US" sz="1200" dirty="0">
                <a:latin typeface="Aptos"/>
                <a:ea typeface="Calibri"/>
                <a:cs typeface="Calibri"/>
              </a:rPr>
              <a:t>://doi.org/10.1002/14651858.cd009389.pub3</a:t>
            </a:r>
          </a:p>
          <a:p>
            <a:pPr marL="285750" indent="-228600"/>
            <a:r>
              <a:rPr lang="en-US" sz="1200" dirty="0">
                <a:latin typeface="Aptos"/>
                <a:ea typeface="Calibri"/>
                <a:cs typeface="Calibri"/>
              </a:rPr>
              <a:t>24. Yakovlev AE, Resch BE. Spinal cord stimulation for cancer-related low back pain. Am J Hosp </a:t>
            </a:r>
            <a:r>
              <a:rPr lang="en-US" sz="1200" dirty="0" err="1">
                <a:latin typeface="Aptos"/>
                <a:ea typeface="Calibri"/>
                <a:cs typeface="Calibri"/>
              </a:rPr>
              <a:t>Palliat</a:t>
            </a:r>
            <a:r>
              <a:rPr lang="en-US" sz="1200" dirty="0">
                <a:latin typeface="Aptos"/>
                <a:ea typeface="Calibri"/>
                <a:cs typeface="Calibri"/>
              </a:rPr>
              <a:t> Care. 2012;29(2):93-97. doi:10.1177/1049909111410414</a:t>
            </a:r>
          </a:p>
          <a:p>
            <a:pPr marL="285750" indent="-228600"/>
            <a:r>
              <a:rPr lang="en-US" sz="1200" dirty="0">
                <a:latin typeface="Aptos"/>
                <a:ea typeface="Calibri"/>
                <a:cs typeface="Calibri"/>
              </a:rPr>
              <a:t>25. Yakovlev AE, Resch BE, Karasev SA. Treatment of cancer-related chest wall pain using spinal cord stimulation. Am J Hosp </a:t>
            </a:r>
            <a:r>
              <a:rPr lang="en-US" sz="1200" dirty="0" err="1">
                <a:latin typeface="Aptos"/>
                <a:ea typeface="Calibri"/>
                <a:cs typeface="Calibri"/>
              </a:rPr>
              <a:t>Palliat</a:t>
            </a:r>
            <a:r>
              <a:rPr lang="en-US" sz="1200" dirty="0">
                <a:latin typeface="Aptos"/>
                <a:ea typeface="Calibri"/>
                <a:cs typeface="Calibri"/>
              </a:rPr>
              <a:t> Care. 2010;27(8):552-556. doi:10.1177/1049909110373240</a:t>
            </a:r>
          </a:p>
          <a:p>
            <a:pPr marL="285750" indent="-228600"/>
            <a:r>
              <a:rPr lang="en-US" sz="1200" dirty="0">
                <a:latin typeface="Aptos"/>
                <a:ea typeface="Calibri"/>
                <a:cs typeface="Calibri"/>
              </a:rPr>
              <a:t>26. </a:t>
            </a:r>
            <a:r>
              <a:rPr lang="en-US" sz="1200" dirty="0" err="1">
                <a:latin typeface="Aptos"/>
                <a:ea typeface="Calibri"/>
                <a:cs typeface="Calibri"/>
              </a:rPr>
              <a:t>Sudek</a:t>
            </a:r>
            <a:r>
              <a:rPr lang="en-US" sz="1200" dirty="0">
                <a:latin typeface="Aptos"/>
                <a:ea typeface="Calibri"/>
                <a:cs typeface="Calibri"/>
              </a:rPr>
              <a:t> EW, Mach S, Huh B, Javed S. Use of Temporary Percutaneous Peripheral Nerve Stimulation in an Oncologic Population: A Retrospective Review. Neuromodulation. 2024;27(1):118-125. doi:10.1016/j.neurom.2023.06.009</a:t>
            </a:r>
          </a:p>
          <a:p>
            <a:pPr marL="285750" indent="-228600"/>
            <a:r>
              <a:rPr lang="en-US" sz="1200" dirty="0">
                <a:latin typeface="Aptos"/>
                <a:ea typeface="Calibri"/>
                <a:cs typeface="Calibri"/>
              </a:rPr>
              <a:t>27. </a:t>
            </a:r>
            <a:r>
              <a:rPr lang="en-US" sz="1200" dirty="0" err="1">
                <a:latin typeface="Aptos"/>
                <a:ea typeface="Calibri"/>
                <a:cs typeface="Calibri"/>
              </a:rPr>
              <a:t>Chwistek</a:t>
            </a:r>
            <a:r>
              <a:rPr lang="en-US" sz="1200" dirty="0">
                <a:latin typeface="Aptos"/>
                <a:ea typeface="Calibri"/>
                <a:cs typeface="Calibri"/>
              </a:rPr>
              <a:t> M, Mehta R. Vertebroplasty and Kyphoplasty for Vertebral Compression Fractures | Palliative Care Network of Wisconsin. Palliative Care Network of Wisconsin. Published July 7, 2025. Accessed March 10, 2026. </a:t>
            </a:r>
            <a:r>
              <a:rPr lang="en-US" sz="1200" dirty="0">
                <a:latin typeface="Aptos"/>
                <a:ea typeface="Calibri"/>
                <a:cs typeface="Calibri"/>
                <a:hlinkClick r:id="rId3"/>
              </a:rPr>
              <a:t>https://www.mypcnow.org/fast-fact/vertebroplasty-</a:t>
            </a:r>
            <a:endParaRPr lang="en-US" sz="1200">
              <a:latin typeface="Calibri"/>
              <a:ea typeface="Calibri"/>
              <a:cs typeface="Calibri"/>
            </a:endParaRPr>
          </a:p>
          <a:p>
            <a:pPr marL="285750" indent="-228600"/>
            <a:r>
              <a:rPr lang="en-US" sz="1200">
                <a:latin typeface="Aptos"/>
                <a:ea typeface="Aptos"/>
                <a:cs typeface="Aptos"/>
              </a:rPr>
              <a:t>28. Sorensen ST, Kirkegaard AO, Carreon L, et al.  Vertebroplasty or kyphoplasty as palliative treatment for cancer-related vertebral compression fractures: a systematic review. </a:t>
            </a:r>
            <a:r>
              <a:rPr lang="en-US" sz="1200" dirty="0">
                <a:latin typeface="Aptos"/>
                <a:ea typeface="Aptos"/>
                <a:cs typeface="Aptos"/>
              </a:rPr>
              <a:t>The Spine Journal 2019; 19(6):1067-75.</a:t>
            </a:r>
          </a:p>
          <a:p>
            <a:pPr marL="285750" indent="-228600"/>
            <a:endParaRPr lang="en-US" sz="1200" dirty="0">
              <a:latin typeface="Aptos"/>
              <a:ea typeface="Aptos"/>
              <a:cs typeface="Aptos"/>
            </a:endParaRPr>
          </a:p>
        </p:txBody>
      </p:sp>
    </p:spTree>
    <p:extLst>
      <p:ext uri="{BB962C8B-B14F-4D97-AF65-F5344CB8AC3E}">
        <p14:creationId xmlns:p14="http://schemas.microsoft.com/office/powerpoint/2010/main" val="3163518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5824" y="-118969"/>
            <a:ext cx="10901082" cy="1343492"/>
          </a:xfrm>
        </p:spPr>
        <p:txBody>
          <a:bodyPr>
            <a:normAutofit/>
          </a:bodyPr>
          <a:lstStyle/>
          <a:p>
            <a:r>
              <a:rPr lang="en-US" sz="3600">
                <a:latin typeface="Georgia"/>
              </a:rPr>
              <a:t>Cancer Treatment-Related Pain Syndromes</a:t>
            </a:r>
            <a:r>
              <a:rPr lang="en-US" sz="3600" baseline="30000">
                <a:latin typeface="Georgia"/>
              </a:rPr>
              <a:t>2</a:t>
            </a:r>
            <a:r>
              <a:rPr lang="en-US" sz="3600" dirty="0">
                <a:latin typeface="Georgia"/>
              </a:rPr>
              <a:t> </a:t>
            </a:r>
          </a:p>
        </p:txBody>
      </p:sp>
      <p:sp>
        <p:nvSpPr>
          <p:cNvPr id="2" name="Content Placeholder 1"/>
          <p:cNvSpPr>
            <a:spLocks noGrp="1"/>
          </p:cNvSpPr>
          <p:nvPr>
            <p:ph idx="4294967295"/>
          </p:nvPr>
        </p:nvSpPr>
        <p:spPr>
          <a:xfrm>
            <a:off x="80682" y="1123297"/>
            <a:ext cx="6683375" cy="4648200"/>
          </a:xfrm>
        </p:spPr>
        <p:txBody>
          <a:bodyPr vert="horz" lIns="91440" tIns="45720" rIns="91440" bIns="45720" rtlCol="0" anchor="t">
            <a:noAutofit/>
          </a:bodyPr>
          <a:lstStyle/>
          <a:p>
            <a:pPr>
              <a:buFont typeface="Wingdings" panose="05000000000000000000" pitchFamily="2" charset="2"/>
              <a:buChar char="Ø"/>
            </a:pPr>
            <a:r>
              <a:rPr lang="en-US" sz="1600">
                <a:solidFill>
                  <a:schemeClr val="accent1"/>
                </a:solidFill>
                <a:latin typeface="Georgia"/>
              </a:rPr>
              <a:t>Chemotherapy related</a:t>
            </a:r>
          </a:p>
          <a:p>
            <a:pPr lvl="1">
              <a:buFont typeface="Wingdings" panose="05000000000000000000" pitchFamily="2" charset="2"/>
              <a:buChar char="Ø"/>
            </a:pPr>
            <a:r>
              <a:rPr lang="en-US" sz="1600">
                <a:latin typeface="Georgia"/>
              </a:rPr>
              <a:t>Chemo-induced peripheral neuropathy</a:t>
            </a:r>
          </a:p>
          <a:p>
            <a:pPr lvl="1">
              <a:buFont typeface="Wingdings" panose="05000000000000000000" pitchFamily="2" charset="2"/>
              <a:buChar char="Ø"/>
            </a:pPr>
            <a:r>
              <a:rPr lang="en-US" sz="1600">
                <a:latin typeface="Georgia"/>
              </a:rPr>
              <a:t>Raynaud’s syndrome</a:t>
            </a:r>
          </a:p>
          <a:p>
            <a:pPr lvl="1">
              <a:buFont typeface="Wingdings" panose="05000000000000000000" pitchFamily="2" charset="2"/>
              <a:buChar char="Ø"/>
            </a:pPr>
            <a:r>
              <a:rPr lang="en-US" sz="1600">
                <a:latin typeface="Georgia"/>
              </a:rPr>
              <a:t>Due to long term corticosteroids</a:t>
            </a:r>
          </a:p>
          <a:p>
            <a:pPr lvl="1">
              <a:buFont typeface="Wingdings" panose="05000000000000000000" pitchFamily="2" charset="2"/>
              <a:buChar char="Ø"/>
            </a:pPr>
            <a:r>
              <a:rPr lang="en-US" sz="1600">
                <a:latin typeface="Georgia"/>
              </a:rPr>
              <a:t>Vertebral compression factures, Avascular necrosis</a:t>
            </a:r>
          </a:p>
          <a:p>
            <a:pPr lvl="1">
              <a:buFont typeface="Wingdings" panose="05000000000000000000" pitchFamily="2" charset="2"/>
              <a:buChar char="Ø"/>
            </a:pPr>
            <a:r>
              <a:rPr lang="en-US" sz="1600">
                <a:latin typeface="Georgia"/>
              </a:rPr>
              <a:t>Carpal tunnel syndrome</a:t>
            </a:r>
          </a:p>
          <a:p>
            <a:pPr>
              <a:buFont typeface="Wingdings" panose="05000000000000000000" pitchFamily="2" charset="2"/>
              <a:buChar char="Ø"/>
            </a:pPr>
            <a:r>
              <a:rPr lang="en-US" sz="1600">
                <a:solidFill>
                  <a:schemeClr val="accent1"/>
                </a:solidFill>
                <a:latin typeface="Georgia"/>
              </a:rPr>
              <a:t>Hormone therapy related</a:t>
            </a:r>
          </a:p>
          <a:p>
            <a:pPr lvl="1">
              <a:buFont typeface="Wingdings" panose="05000000000000000000" pitchFamily="2" charset="2"/>
              <a:buChar char="Ø"/>
            </a:pPr>
            <a:r>
              <a:rPr lang="en-US" sz="1600" err="1">
                <a:latin typeface="Georgia"/>
              </a:rPr>
              <a:t>Arthralgias</a:t>
            </a:r>
            <a:r>
              <a:rPr lang="en-US" sz="1600">
                <a:latin typeface="Georgia"/>
              </a:rPr>
              <a:t>, </a:t>
            </a:r>
            <a:r>
              <a:rPr lang="en-US" sz="1600" err="1">
                <a:latin typeface="Georgia"/>
              </a:rPr>
              <a:t>myalgias</a:t>
            </a:r>
            <a:endParaRPr lang="en-US" sz="1600">
              <a:latin typeface="Georgia"/>
            </a:endParaRPr>
          </a:p>
          <a:p>
            <a:pPr lvl="1">
              <a:buFont typeface="Wingdings" panose="05000000000000000000" pitchFamily="2" charset="2"/>
              <a:buChar char="Ø"/>
            </a:pPr>
            <a:r>
              <a:rPr lang="en-US" sz="1600">
                <a:latin typeface="Georgia"/>
              </a:rPr>
              <a:t>Dyspareunia, gynecomastia</a:t>
            </a:r>
          </a:p>
          <a:p>
            <a:pPr lvl="1">
              <a:buFont typeface="Wingdings" panose="05000000000000000000" pitchFamily="2" charset="2"/>
              <a:buChar char="Ø"/>
            </a:pPr>
            <a:r>
              <a:rPr lang="en-US" sz="1600">
                <a:latin typeface="Georgia"/>
              </a:rPr>
              <a:t>Osteoporotic compression fracture</a:t>
            </a:r>
          </a:p>
          <a:p>
            <a:pPr>
              <a:buFont typeface="Wingdings" panose="05000000000000000000" pitchFamily="2" charset="2"/>
              <a:buChar char="Ø"/>
            </a:pPr>
            <a:r>
              <a:rPr lang="en-US" sz="1600">
                <a:solidFill>
                  <a:schemeClr val="accent1"/>
                </a:solidFill>
                <a:latin typeface="Georgia"/>
              </a:rPr>
              <a:t>Radiation related</a:t>
            </a:r>
          </a:p>
          <a:p>
            <a:pPr lvl="1">
              <a:buFont typeface="Wingdings" panose="05000000000000000000" pitchFamily="2" charset="2"/>
              <a:buChar char="Ø"/>
            </a:pPr>
            <a:r>
              <a:rPr lang="en-US" sz="1600" dirty="0">
                <a:latin typeface="Georgia"/>
              </a:rPr>
              <a:t>Osteoporosis, osteoradionecrosis and fractures</a:t>
            </a:r>
          </a:p>
          <a:p>
            <a:pPr lvl="1">
              <a:buFont typeface="Wingdings" panose="05000000000000000000" pitchFamily="2" charset="2"/>
              <a:buChar char="Ø"/>
            </a:pPr>
            <a:r>
              <a:rPr lang="en-US" sz="1600">
                <a:latin typeface="Georgia"/>
              </a:rPr>
              <a:t>Painful secondary malignancies</a:t>
            </a:r>
          </a:p>
          <a:p>
            <a:pPr lvl="1">
              <a:buFont typeface="Wingdings" panose="05000000000000000000" pitchFamily="2" charset="2"/>
              <a:buChar char="Ø"/>
            </a:pPr>
            <a:r>
              <a:rPr lang="en-US" sz="1600">
                <a:latin typeface="Georgia"/>
              </a:rPr>
              <a:t>Peripheral </a:t>
            </a:r>
            <a:r>
              <a:rPr lang="en-US" sz="1600" err="1">
                <a:latin typeface="Georgia"/>
              </a:rPr>
              <a:t>mononeuropathies</a:t>
            </a:r>
            <a:r>
              <a:rPr lang="en-US" sz="1600">
                <a:latin typeface="Georgia"/>
              </a:rPr>
              <a:t>, myelopathy</a:t>
            </a:r>
          </a:p>
          <a:p>
            <a:pPr lvl="1">
              <a:buFont typeface="Wingdings" panose="05000000000000000000" pitchFamily="2" charset="2"/>
              <a:buChar char="Ø"/>
            </a:pPr>
            <a:r>
              <a:rPr lang="en-US" sz="1600" err="1">
                <a:latin typeface="Georgia"/>
              </a:rPr>
              <a:t>Plexopathies</a:t>
            </a:r>
            <a:r>
              <a:rPr lang="en-US" sz="1600">
                <a:latin typeface="Georgia"/>
              </a:rPr>
              <a:t>: brachial, sacral</a:t>
            </a:r>
          </a:p>
          <a:p>
            <a:pPr lvl="1">
              <a:buFont typeface="Wingdings" panose="05000000000000000000" pitchFamily="2" charset="2"/>
              <a:buChar char="Ø"/>
            </a:pPr>
            <a:r>
              <a:rPr lang="en-US" sz="1600">
                <a:latin typeface="Georgia"/>
              </a:rPr>
              <a:t>Cystitis, enteritis, </a:t>
            </a:r>
            <a:r>
              <a:rPr lang="en-US" sz="1600" err="1">
                <a:latin typeface="Georgia"/>
              </a:rPr>
              <a:t>proctitis</a:t>
            </a:r>
            <a:endParaRPr lang="en-US" sz="1600">
              <a:latin typeface="Georgia"/>
            </a:endParaRPr>
          </a:p>
          <a:p>
            <a:pPr lvl="1">
              <a:buFont typeface="Wingdings" panose="05000000000000000000" pitchFamily="2" charset="2"/>
              <a:buChar char="Ø"/>
            </a:pPr>
            <a:r>
              <a:rPr lang="en-US" sz="1600">
                <a:latin typeface="Georgia"/>
              </a:rPr>
              <a:t>Fistula formation, lymphedema, chest wall syndrome</a:t>
            </a:r>
          </a:p>
          <a:p>
            <a:pPr marL="393192" lvl="1" indent="0">
              <a:buNone/>
            </a:pPr>
            <a:endParaRPr lang="en-US" sz="1600">
              <a:latin typeface="Georgia"/>
            </a:endParaRPr>
          </a:p>
          <a:p>
            <a:pPr lvl="1">
              <a:buFont typeface="Wingdings" panose="05000000000000000000" pitchFamily="2" charset="2"/>
              <a:buChar char="Ø"/>
            </a:pPr>
            <a:endParaRPr lang="en-US" sz="1600">
              <a:latin typeface="Georgia"/>
            </a:endParaRPr>
          </a:p>
        </p:txBody>
      </p:sp>
      <p:sp>
        <p:nvSpPr>
          <p:cNvPr id="6" name="TextBox 5"/>
          <p:cNvSpPr txBox="1"/>
          <p:nvPr/>
        </p:nvSpPr>
        <p:spPr>
          <a:xfrm>
            <a:off x="6693901" y="1309226"/>
            <a:ext cx="5367765" cy="4585871"/>
          </a:xfrm>
          <a:prstGeom prst="rect">
            <a:avLst/>
          </a:prstGeom>
          <a:noFill/>
        </p:spPr>
        <p:txBody>
          <a:bodyPr wrap="square" lIns="91440" tIns="45720" rIns="91440" bIns="45720" rtlCol="0" anchor="t">
            <a:spAutoFit/>
          </a:bodyPr>
          <a:lstStyle/>
          <a:p>
            <a:pPr marL="285750" indent="-285750">
              <a:buClr>
                <a:schemeClr val="accent1"/>
              </a:buClr>
              <a:buFont typeface="Wingdings" panose="05000000000000000000" pitchFamily="2" charset="2"/>
              <a:buChar char="Ø"/>
            </a:pPr>
            <a:r>
              <a:rPr lang="en-US" sz="1600">
                <a:solidFill>
                  <a:schemeClr val="accent1"/>
                </a:solidFill>
                <a:latin typeface="Rockwell" panose="02060603020205020403" pitchFamily="18" charset="0"/>
              </a:rPr>
              <a:t>Stem cell transplantation-mediated graft versus host disease</a:t>
            </a:r>
          </a:p>
          <a:p>
            <a:pPr marL="742950" lvl="1" indent="-285750">
              <a:buClr>
                <a:schemeClr val="accent1"/>
              </a:buClr>
              <a:buFont typeface="Wingdings" panose="05000000000000000000" pitchFamily="2" charset="2"/>
              <a:buChar char="Ø"/>
            </a:pPr>
            <a:r>
              <a:rPr lang="en-US" sz="1600">
                <a:latin typeface="Rockwell"/>
              </a:rPr>
              <a:t>Arthralgia, </a:t>
            </a:r>
            <a:r>
              <a:rPr lang="en-US" sz="1600" err="1">
                <a:latin typeface="Rockwell"/>
              </a:rPr>
              <a:t>myalgias</a:t>
            </a:r>
            <a:endParaRPr lang="en-US" sz="1600">
              <a:latin typeface="Rockwell"/>
            </a:endParaRPr>
          </a:p>
          <a:p>
            <a:pPr marL="742950" lvl="1" indent="-285750">
              <a:buClr>
                <a:schemeClr val="accent1"/>
              </a:buClr>
              <a:buFont typeface="Wingdings" panose="05000000000000000000" pitchFamily="2" charset="2"/>
              <a:buChar char="Ø"/>
            </a:pPr>
            <a:r>
              <a:rPr lang="en-US" sz="1600">
                <a:latin typeface="Rockwell" panose="02060603020205020403" pitchFamily="18" charset="0"/>
              </a:rPr>
              <a:t>Dyspareunia, vaginal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Dysuria</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Eye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Oral pain and reduced jaw motion</a:t>
            </a:r>
          </a:p>
          <a:p>
            <a:pPr marL="742950" lvl="1" indent="-285750">
              <a:buClr>
                <a:schemeClr val="accent1"/>
              </a:buClr>
              <a:buFont typeface="Wingdings" panose="05000000000000000000" pitchFamily="2" charset="2"/>
              <a:buChar char="Ø"/>
            </a:pPr>
            <a:r>
              <a:rPr lang="en-US" sz="1600" err="1">
                <a:latin typeface="Rockwell" panose="02060603020205020403" pitchFamily="18" charset="0"/>
              </a:rPr>
              <a:t>Paresthesias</a:t>
            </a:r>
            <a:endParaRPr lang="en-US" sz="1600">
              <a:latin typeface="Rockwell" panose="02060603020205020403" pitchFamily="18" charset="0"/>
            </a:endParaRPr>
          </a:p>
          <a:p>
            <a:pPr marL="742950" lvl="1" indent="-285750">
              <a:buClr>
                <a:schemeClr val="accent1"/>
              </a:buClr>
              <a:buFont typeface="Wingdings" panose="05000000000000000000" pitchFamily="2" charset="2"/>
              <a:buChar char="Ø"/>
            </a:pPr>
            <a:r>
              <a:rPr lang="en-US" sz="1600">
                <a:latin typeface="Rockwell" panose="02060603020205020403" pitchFamily="18" charset="0"/>
              </a:rPr>
              <a:t>Scleroderma-like skin changes</a:t>
            </a:r>
          </a:p>
          <a:p>
            <a:pPr marL="285750" indent="-285750">
              <a:buClr>
                <a:schemeClr val="accent1"/>
              </a:buClr>
              <a:buFont typeface="Wingdings" panose="05000000000000000000" pitchFamily="2" charset="2"/>
              <a:buChar char="Ø"/>
            </a:pPr>
            <a:r>
              <a:rPr lang="en-US" sz="1600">
                <a:solidFill>
                  <a:schemeClr val="accent1"/>
                </a:solidFill>
                <a:latin typeface="Rockwell" panose="02060603020205020403" pitchFamily="18" charset="0"/>
              </a:rPr>
              <a:t>Surgical pain syndromes</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Lymphedema</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Post-amputation phantom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Post-mastectomy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Post-radical neck dissection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Post-surgery pelvic floor pain</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Post-thoracotomy pain/frozen shoulder</a:t>
            </a:r>
          </a:p>
          <a:p>
            <a:pPr marL="742950" lvl="1" indent="-285750">
              <a:buClr>
                <a:schemeClr val="accent1"/>
              </a:buClr>
              <a:buFont typeface="Wingdings" panose="05000000000000000000" pitchFamily="2" charset="2"/>
              <a:buChar char="Ø"/>
            </a:pPr>
            <a:r>
              <a:rPr lang="en-US" sz="1600">
                <a:latin typeface="Rockwell" panose="02060603020205020403" pitchFamily="18" charset="0"/>
              </a:rPr>
              <a:t>Post-surgery extremity pain (e.g., sarcoma)</a:t>
            </a:r>
          </a:p>
          <a:p>
            <a:pPr marL="742950" lvl="1" indent="-285750">
              <a:buClr>
                <a:schemeClr val="accent1"/>
              </a:buClr>
              <a:buFont typeface="Wingdings" panose="05000000000000000000" pitchFamily="2" charset="2"/>
              <a:buChar char="Ø"/>
            </a:pPr>
            <a:endParaRPr lang="en-US">
              <a:latin typeface="Rockwell" panose="02060603020205020403" pitchFamily="18" charset="0"/>
            </a:endParaRPr>
          </a:p>
        </p:txBody>
      </p:sp>
    </p:spTree>
    <p:extLst>
      <p:ext uri="{BB962C8B-B14F-4D97-AF65-F5344CB8AC3E}">
        <p14:creationId xmlns:p14="http://schemas.microsoft.com/office/powerpoint/2010/main" val="410320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8929" y="284443"/>
            <a:ext cx="10515600" cy="1325563"/>
          </a:xfrm>
        </p:spPr>
        <p:txBody>
          <a:bodyPr/>
          <a:lstStyle/>
          <a:p>
            <a:r>
              <a:rPr lang="en-US">
                <a:latin typeface="Georgia"/>
              </a:rPr>
              <a:t>Pain in Cancer Survivors</a:t>
            </a:r>
            <a:r>
              <a:rPr lang="en-US" baseline="30000">
                <a:latin typeface="Georgia"/>
              </a:rPr>
              <a:t>3</a:t>
            </a:r>
          </a:p>
        </p:txBody>
      </p:sp>
      <p:sp>
        <p:nvSpPr>
          <p:cNvPr id="2" name="Content Placeholder 1"/>
          <p:cNvSpPr>
            <a:spLocks noGrp="1"/>
          </p:cNvSpPr>
          <p:nvPr>
            <p:ph idx="4294967295"/>
          </p:nvPr>
        </p:nvSpPr>
        <p:spPr>
          <a:xfrm>
            <a:off x="484094" y="1334434"/>
            <a:ext cx="8963025" cy="4525963"/>
          </a:xfrm>
        </p:spPr>
        <p:txBody>
          <a:bodyPr vert="horz" lIns="91440" tIns="45720" rIns="91440" bIns="45720" rtlCol="0" anchor="t">
            <a:normAutofit fontScale="92500" lnSpcReduction="10000"/>
          </a:bodyPr>
          <a:lstStyle/>
          <a:p>
            <a:r>
              <a:rPr lang="en-US" sz="2400" b="1">
                <a:solidFill>
                  <a:srgbClr val="FFC000"/>
                </a:solidFill>
                <a:latin typeface="Georgia"/>
              </a:rPr>
              <a:t>Cancer survivors</a:t>
            </a:r>
            <a:r>
              <a:rPr lang="en-US" sz="2400" b="1" baseline="30000">
                <a:solidFill>
                  <a:srgbClr val="FFC000"/>
                </a:solidFill>
                <a:latin typeface="Georgia"/>
              </a:rPr>
              <a:t>3</a:t>
            </a:r>
          </a:p>
          <a:p>
            <a:pPr lvl="1"/>
            <a:r>
              <a:rPr lang="en-US" b="1">
                <a:solidFill>
                  <a:srgbClr val="FFC000"/>
                </a:solidFill>
                <a:latin typeface="Georgia"/>
              </a:rPr>
              <a:t>18 million survivors </a:t>
            </a:r>
            <a:r>
              <a:rPr lang="en-US" b="1">
                <a:latin typeface="Georgia"/>
              </a:rPr>
              <a:t>in US</a:t>
            </a:r>
            <a:endParaRPr lang="en-US" b="1">
              <a:solidFill>
                <a:schemeClr val="accent4"/>
              </a:solidFill>
              <a:latin typeface="Georgia"/>
            </a:endParaRPr>
          </a:p>
          <a:p>
            <a:pPr lvl="1"/>
            <a:r>
              <a:rPr lang="en-US" b="1">
                <a:latin typeface="Georgia"/>
              </a:rPr>
              <a:t>2/3</a:t>
            </a:r>
            <a:r>
              <a:rPr lang="en-US" b="1" baseline="30000">
                <a:latin typeface="Georgia"/>
              </a:rPr>
              <a:t>rd</a:t>
            </a:r>
            <a:r>
              <a:rPr lang="en-US" b="1">
                <a:latin typeface="Georgia"/>
              </a:rPr>
              <a:t> survive &gt;5 years after diagnosis</a:t>
            </a:r>
          </a:p>
          <a:p>
            <a:pPr lvl="1"/>
            <a:r>
              <a:rPr lang="en-US" b="1">
                <a:solidFill>
                  <a:srgbClr val="FFC000"/>
                </a:solidFill>
                <a:latin typeface="Georgia"/>
              </a:rPr>
              <a:t>16-50% have chronic pain!</a:t>
            </a:r>
          </a:p>
          <a:p>
            <a:pPr lvl="1"/>
            <a:r>
              <a:rPr lang="en-US" dirty="0">
                <a:latin typeface="Georgia"/>
              </a:rPr>
              <a:t>Most common source</a:t>
            </a:r>
            <a:r>
              <a:rPr lang="en-US" dirty="0">
                <a:solidFill>
                  <a:srgbClr val="000000"/>
                </a:solidFill>
                <a:latin typeface="Georgia"/>
              </a:rPr>
              <a:t> of pain are </a:t>
            </a:r>
            <a:r>
              <a:rPr lang="en-US" dirty="0">
                <a:solidFill>
                  <a:srgbClr val="00B0F0"/>
                </a:solidFill>
                <a:latin typeface="Georgia"/>
              </a:rPr>
              <a:t>treatment-induced neuropathies </a:t>
            </a:r>
            <a:r>
              <a:rPr lang="en-US" dirty="0">
                <a:latin typeface="Georgia"/>
              </a:rPr>
              <a:t>secondary to surgery, radiation therapy and chemotherapy</a:t>
            </a:r>
          </a:p>
          <a:p>
            <a:pPr lvl="1"/>
            <a:endParaRPr lang="en-US" dirty="0">
              <a:solidFill>
                <a:srgbClr val="FFC000"/>
              </a:solidFill>
              <a:latin typeface="Georgia"/>
            </a:endParaRPr>
          </a:p>
          <a:p>
            <a:r>
              <a:rPr lang="en-US" sz="2400" b="1" dirty="0">
                <a:solidFill>
                  <a:schemeClr val="accent1"/>
                </a:solidFill>
                <a:latin typeface="Georgia"/>
              </a:rPr>
              <a:t>Incidence of post surgical pain</a:t>
            </a:r>
            <a:r>
              <a:rPr lang="en-US" sz="2400" b="1" baseline="30000" dirty="0">
                <a:solidFill>
                  <a:schemeClr val="accent1"/>
                </a:solidFill>
                <a:latin typeface="Georgia"/>
              </a:rPr>
              <a:t>4</a:t>
            </a:r>
          </a:p>
          <a:p>
            <a:pPr lvl="1" fontAlgn="ctr"/>
            <a:r>
              <a:rPr lang="en-US">
                <a:latin typeface="Georgia"/>
              </a:rPr>
              <a:t>Thoracotomy- 5–65 </a:t>
            </a:r>
            <a:r>
              <a:rPr lang="en-US" b="1">
                <a:latin typeface="Georgia"/>
              </a:rPr>
              <a:t>%</a:t>
            </a:r>
            <a:endParaRPr lang="en-US" dirty="0">
              <a:latin typeface="Georgia"/>
            </a:endParaRPr>
          </a:p>
          <a:p>
            <a:pPr lvl="1" fontAlgn="ctr"/>
            <a:r>
              <a:rPr lang="en-US">
                <a:latin typeface="Georgia"/>
              </a:rPr>
              <a:t>Cardiac surgery- 30–55 </a:t>
            </a:r>
            <a:r>
              <a:rPr lang="en-US" b="1">
                <a:latin typeface="Georgia"/>
              </a:rPr>
              <a:t>%</a:t>
            </a:r>
            <a:endParaRPr lang="en-US" dirty="0">
              <a:latin typeface="Georgia"/>
            </a:endParaRPr>
          </a:p>
          <a:p>
            <a:pPr lvl="1" fontAlgn="ctr"/>
            <a:r>
              <a:rPr lang="en-US">
                <a:latin typeface="Georgia"/>
              </a:rPr>
              <a:t>Mastectomy- 20–50 </a:t>
            </a:r>
            <a:r>
              <a:rPr lang="en-US" b="1">
                <a:latin typeface="Georgia"/>
              </a:rPr>
              <a:t>%</a:t>
            </a:r>
            <a:endParaRPr lang="en-US" dirty="0">
              <a:latin typeface="Georgia"/>
            </a:endParaRPr>
          </a:p>
          <a:p>
            <a:endParaRPr lang="en-US" sz="2400" b="1" dirty="0">
              <a:solidFill>
                <a:schemeClr val="accent1"/>
              </a:solidFill>
              <a:latin typeface="Georgia"/>
            </a:endParaRPr>
          </a:p>
          <a:p>
            <a:endParaRPr lang="en-US" sz="2400" dirty="0">
              <a:latin typeface="Georgia"/>
            </a:endParaRPr>
          </a:p>
        </p:txBody>
      </p:sp>
      <p:sp>
        <p:nvSpPr>
          <p:cNvPr id="5" name="AutoShape 2" descr="Cancer survivors across Iowa celebrate - Radio Iowa"/>
          <p:cNvSpPr>
            <a:spLocks noChangeAspect="1" noChangeArrowheads="1"/>
          </p:cNvSpPr>
          <p:nvPr/>
        </p:nvSpPr>
        <p:spPr bwMode="auto">
          <a:xfrm>
            <a:off x="5289514" y="5015810"/>
            <a:ext cx="505609" cy="505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6189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chemeClr val="accent6"/>
                </a:solidFill>
                <a:latin typeface="Georgia"/>
              </a:rPr>
              <a:t>Cancer pain types</a:t>
            </a:r>
            <a:r>
              <a:rPr lang="en-US" baseline="30000">
                <a:solidFill>
                  <a:schemeClr val="accent6"/>
                </a:solidFill>
                <a:latin typeface="Georgia"/>
              </a:rPr>
              <a:t>5</a:t>
            </a:r>
            <a:r>
              <a:rPr lang="en-US" dirty="0">
                <a:latin typeface="Georgia"/>
              </a:rPr>
              <a:t>	</a:t>
            </a:r>
          </a:p>
        </p:txBody>
      </p:sp>
      <p:sp>
        <p:nvSpPr>
          <p:cNvPr id="2" name="Content Placeholder 1"/>
          <p:cNvSpPr>
            <a:spLocks noGrp="1"/>
          </p:cNvSpPr>
          <p:nvPr>
            <p:ph idx="4294967295"/>
          </p:nvPr>
        </p:nvSpPr>
        <p:spPr>
          <a:xfrm>
            <a:off x="941294" y="1611779"/>
            <a:ext cx="10515600" cy="4351338"/>
          </a:xfrm>
        </p:spPr>
        <p:txBody>
          <a:bodyPr vert="horz" lIns="91440" tIns="45720" rIns="91440" bIns="45720" rtlCol="0" anchor="t">
            <a:normAutofit fontScale="92500" lnSpcReduction="10000"/>
          </a:bodyPr>
          <a:lstStyle/>
          <a:p>
            <a:pPr>
              <a:buClr>
                <a:schemeClr val="accent6"/>
              </a:buClr>
            </a:pPr>
            <a:r>
              <a:rPr lang="en-US">
                <a:latin typeface="Georgia"/>
              </a:rPr>
              <a:t>Nociceptive</a:t>
            </a:r>
          </a:p>
          <a:p>
            <a:pPr lvl="1">
              <a:buClr>
                <a:schemeClr val="accent6"/>
              </a:buClr>
            </a:pPr>
            <a:r>
              <a:rPr lang="en-US">
                <a:latin typeface="Georgia"/>
              </a:rPr>
              <a:t>Visceral</a:t>
            </a:r>
          </a:p>
          <a:p>
            <a:pPr lvl="1">
              <a:buClr>
                <a:schemeClr val="accent6"/>
              </a:buClr>
            </a:pPr>
            <a:r>
              <a:rPr lang="en-US">
                <a:latin typeface="Georgia"/>
              </a:rPr>
              <a:t>Somatic</a:t>
            </a:r>
          </a:p>
          <a:p>
            <a:pPr>
              <a:buClr>
                <a:schemeClr val="accent6"/>
              </a:buClr>
            </a:pPr>
            <a:endParaRPr lang="en-US">
              <a:latin typeface="Georgia"/>
            </a:endParaRPr>
          </a:p>
          <a:p>
            <a:pPr>
              <a:buClr>
                <a:schemeClr val="accent6"/>
              </a:buClr>
            </a:pPr>
            <a:r>
              <a:rPr lang="en-US">
                <a:latin typeface="Georgia"/>
              </a:rPr>
              <a:t>Neuropathic</a:t>
            </a:r>
          </a:p>
          <a:p>
            <a:pPr marL="0" indent="0">
              <a:buClr>
                <a:schemeClr val="accent6"/>
              </a:buClr>
              <a:buNone/>
            </a:pPr>
            <a:endParaRPr lang="en-US">
              <a:latin typeface="Georgia"/>
            </a:endParaRPr>
          </a:p>
          <a:p>
            <a:pPr>
              <a:buClr>
                <a:schemeClr val="accent6"/>
              </a:buClr>
            </a:pPr>
            <a:r>
              <a:rPr lang="en-US">
                <a:latin typeface="Georgia"/>
              </a:rPr>
              <a:t>Existential pain/Total pain/Suffering</a:t>
            </a:r>
          </a:p>
          <a:p>
            <a:pPr marL="109728" indent="0">
              <a:buClr>
                <a:schemeClr val="accent6"/>
              </a:buClr>
              <a:buNone/>
            </a:pPr>
            <a:endParaRPr lang="en-US">
              <a:latin typeface="Georgia"/>
            </a:endParaRPr>
          </a:p>
          <a:p>
            <a:pPr>
              <a:buClr>
                <a:schemeClr val="accent6"/>
              </a:buClr>
            </a:pPr>
            <a:r>
              <a:rPr lang="en-US">
                <a:latin typeface="Georgia"/>
              </a:rPr>
              <a:t>Mixed</a:t>
            </a:r>
          </a:p>
        </p:txBody>
      </p:sp>
      <p:sp>
        <p:nvSpPr>
          <p:cNvPr id="3" name="Footer Placeholder 2"/>
          <p:cNvSpPr>
            <a:spLocks noGrp="1"/>
          </p:cNvSpPr>
          <p:nvPr>
            <p:ph type="ftr" sz="quarter" idx="4294967295"/>
          </p:nvPr>
        </p:nvSpPr>
        <p:spPr>
          <a:xfrm>
            <a:off x="8037513" y="6494463"/>
            <a:ext cx="4154487" cy="365125"/>
          </a:xfrm>
        </p:spPr>
        <p:txBody>
          <a:bodyPr/>
          <a:lstStyle/>
          <a:p>
            <a:pPr marL="171450" indent="-171450" algn="l">
              <a:buFont typeface="Arial" panose="020B0604020202020204" pitchFamily="34" charset="0"/>
              <a:buChar char="•"/>
            </a:pPr>
            <a:r>
              <a:rPr lang="en-US" sz="1100" err="1">
                <a:solidFill>
                  <a:prstClr val="black"/>
                </a:solidFill>
              </a:rPr>
              <a:t>Perron</a:t>
            </a:r>
            <a:r>
              <a:rPr lang="en-US" sz="1100">
                <a:solidFill>
                  <a:prstClr val="black"/>
                </a:solidFill>
              </a:rPr>
              <a:t>. </a:t>
            </a:r>
            <a:r>
              <a:rPr lang="en-US" sz="1100" i="1">
                <a:solidFill>
                  <a:prstClr val="black"/>
                </a:solidFill>
              </a:rPr>
              <a:t>Cancer control. </a:t>
            </a:r>
            <a:r>
              <a:rPr lang="en-US" sz="1100">
                <a:solidFill>
                  <a:prstClr val="black"/>
                </a:solidFill>
              </a:rPr>
              <a:t>2001</a:t>
            </a:r>
          </a:p>
        </p:txBody>
      </p:sp>
    </p:spTree>
    <p:extLst>
      <p:ext uri="{BB962C8B-B14F-4D97-AF65-F5344CB8AC3E}">
        <p14:creationId xmlns:p14="http://schemas.microsoft.com/office/powerpoint/2010/main" val="2822777560"/>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Props1.xml><?xml version="1.0" encoding="utf-8"?>
<ds:datastoreItem xmlns:ds="http://schemas.openxmlformats.org/officeDocument/2006/customXml" ds:itemID="{8CCB4ED2-32F6-45AA-A4A3-8E50456C7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3.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33461</TotalTime>
  <Words>12818</Words>
  <Application>Microsoft Office PowerPoint</Application>
  <PresentationFormat>Widescreen</PresentationFormat>
  <Paragraphs>1730</Paragraphs>
  <Slides>65</Slides>
  <Notes>15</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Office Theme</vt:lpstr>
      <vt:lpstr>Interventional Pain Management in Outpatient Palliative Care</vt:lpstr>
      <vt:lpstr>No Relevant Disclosures</vt:lpstr>
      <vt:lpstr>Learning Objectives</vt:lpstr>
      <vt:lpstr>Case #1</vt:lpstr>
      <vt:lpstr>Review Characteristics of Cancer-Related Pain</vt:lpstr>
      <vt:lpstr>Update on Prevalence of Pain in Patients with Cancer Pain: Systematic Review and Meta-analysis1</vt:lpstr>
      <vt:lpstr>Cancer Treatment-Related Pain Syndromes2 </vt:lpstr>
      <vt:lpstr>Pain in Cancer Survivors3</vt:lpstr>
      <vt:lpstr>Cancer pain types5 </vt:lpstr>
      <vt:lpstr>Pain Pathway6</vt:lpstr>
      <vt:lpstr>Non-Cancer Pain: Central Phantom Limb Pain7</vt:lpstr>
      <vt:lpstr>Evaluate various treatment options for cancer-pain and non-cancer pain in serious illness</vt:lpstr>
      <vt:lpstr>American Society for Pain and Neuroscience:  Best Practices and Guidelines for Interventional Management of Cancer-Associated Pain8</vt:lpstr>
      <vt:lpstr>Opioids for Can9cer Pain</vt:lpstr>
      <vt:lpstr>Non-pharmacologic management, opioids, and non-opioid adjuvants:   Other lectures in your outpatient curriculum will cover in detail!</vt:lpstr>
      <vt:lpstr>Evaluate interventional options for cancer-pain and non-cancer pain in serious illness</vt:lpstr>
      <vt:lpstr>NCCN Guidelines Adult Cancer Pain 2020: General Considerations for interventions10</vt:lpstr>
      <vt:lpstr>NCCN Guidelines Adult Cancer Pain:  Major Indications for Interventional Consultation10 </vt:lpstr>
      <vt:lpstr>NCCN Guidelines Adult Cancer Pain 2020: Commonly Used Interventional Procedures10</vt:lpstr>
      <vt:lpstr>Regional Infusions </vt:lpstr>
      <vt:lpstr>Regional infusions10</vt:lpstr>
      <vt:lpstr>Intrathecal Pump Device Characteristics11</vt:lpstr>
      <vt:lpstr>Intrathecal Drug Delivery= TARGETED Drug Delivery11</vt:lpstr>
      <vt:lpstr>PowerPoint Presentation</vt:lpstr>
      <vt:lpstr>PowerPoint Presentation</vt:lpstr>
      <vt:lpstr>PowerPoint Presentation</vt:lpstr>
      <vt:lpstr>Device related Complications11</vt:lpstr>
      <vt:lpstr>IT PUMP MEDS13</vt:lpstr>
      <vt:lpstr>IT Meds-Possible side effects13</vt:lpstr>
      <vt:lpstr>Nerve Blocks</vt:lpstr>
      <vt:lpstr>Nerve Block Procedure14</vt:lpstr>
      <vt:lpstr>Methods of Nerve Destruction: Neurolytic Agents15</vt:lpstr>
      <vt:lpstr> Peripheral Nerve Blocks16 </vt:lpstr>
      <vt:lpstr>Sympathetic blocks- Sites &amp; Relevant Structures14</vt:lpstr>
      <vt:lpstr>Celiac Plexus: Area of Effect14</vt:lpstr>
      <vt:lpstr>Side Effects-Celiac Neurolysis17,18</vt:lpstr>
      <vt:lpstr>Neurological complications18</vt:lpstr>
      <vt:lpstr>Superior Hypogastric Plexus14 </vt:lpstr>
      <vt:lpstr>Ganglion Impar14</vt:lpstr>
      <vt:lpstr>Neurodestructive Procedures20</vt:lpstr>
      <vt:lpstr>Cordotomy20</vt:lpstr>
      <vt:lpstr>More Invasive Neurosurgical Procedures20</vt:lpstr>
      <vt:lpstr>Percutaneous Ablation Techniques for Bony Lesions</vt:lpstr>
      <vt:lpstr>Percutaneous ablation techniques of painful bone lesions22</vt:lpstr>
      <vt:lpstr>Neurostimulation Procedures</vt:lpstr>
      <vt:lpstr>Spinal Cord Stimulator: Cancer pain23</vt:lpstr>
      <vt:lpstr>SCS for Cancer Pain – Series of case series24,25 </vt:lpstr>
      <vt:lpstr>Case Example: SCS for Refractory Cancer-Related Back Pain</vt:lpstr>
      <vt:lpstr>Peripheral Nerve Stimulator (PNS)26</vt:lpstr>
      <vt:lpstr>General considerations- PNS26</vt:lpstr>
      <vt:lpstr>Use of Temporary PNS for Cancer Pain26 </vt:lpstr>
      <vt:lpstr>Percutaneous Vertebral Augmentation</vt:lpstr>
      <vt:lpstr>Vertebral Compression Fractures27</vt:lpstr>
      <vt:lpstr>Interventions for Vertebral Compression Fractures27</vt:lpstr>
      <vt:lpstr>Indications, Outcomes, and Complications27</vt:lpstr>
      <vt:lpstr>Understand sample cancer-pain treatment algorithms </vt:lpstr>
      <vt:lpstr>Case study #2</vt:lpstr>
      <vt:lpstr>PowerPoint Presentation</vt:lpstr>
      <vt:lpstr>Algorithm for Chemo-induced Peripheral Neuropathy (Developed by Author)</vt:lpstr>
      <vt:lpstr>Bonus! Intro to Interventional Pain @ Emory</vt:lpstr>
      <vt:lpstr>Cancer Pain Program at Emory Pain Center: What do we do?</vt:lpstr>
      <vt:lpstr>Conclusion</vt:lpstr>
      <vt:lpstr>Questions? </vt:lpstr>
      <vt:lpstr>References</vt:lpstr>
      <vt:lpstr>References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832</cp:revision>
  <cp:lastPrinted>2025-11-19T21:53:26Z</cp:lastPrinted>
  <dcterms:created xsi:type="dcterms:W3CDTF">2025-10-13T15:36:11Z</dcterms:created>
  <dcterms:modified xsi:type="dcterms:W3CDTF">2026-03-11T02:39:55Z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