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7"/>
  </p:notesMasterIdLst>
  <p:handoutMasterIdLst>
    <p:handoutMasterId r:id="rId68"/>
  </p:handoutMasterIdLst>
  <p:sldIdLst>
    <p:sldId id="256" r:id="rId5"/>
    <p:sldId id="340" r:id="rId6"/>
    <p:sldId id="337" r:id="rId7"/>
    <p:sldId id="424" r:id="rId8"/>
    <p:sldId id="341" r:id="rId9"/>
    <p:sldId id="339" r:id="rId10"/>
    <p:sldId id="452" r:id="rId11"/>
    <p:sldId id="304" r:id="rId12"/>
    <p:sldId id="319" r:id="rId13"/>
    <p:sldId id="434" r:id="rId14"/>
    <p:sldId id="425" r:id="rId15"/>
    <p:sldId id="435" r:id="rId16"/>
    <p:sldId id="436" r:id="rId17"/>
    <p:sldId id="437" r:id="rId18"/>
    <p:sldId id="266" r:id="rId19"/>
    <p:sldId id="454" r:id="rId20"/>
    <p:sldId id="265" r:id="rId21"/>
    <p:sldId id="453" r:id="rId22"/>
    <p:sldId id="307" r:id="rId23"/>
    <p:sldId id="426" r:id="rId24"/>
    <p:sldId id="270" r:id="rId25"/>
    <p:sldId id="336" r:id="rId26"/>
    <p:sldId id="428" r:id="rId27"/>
    <p:sldId id="308" r:id="rId28"/>
    <p:sldId id="429" r:id="rId29"/>
    <p:sldId id="440" r:id="rId30"/>
    <p:sldId id="441" r:id="rId31"/>
    <p:sldId id="442" r:id="rId32"/>
    <p:sldId id="468" r:id="rId33"/>
    <p:sldId id="443" r:id="rId34"/>
    <p:sldId id="446" r:id="rId35"/>
    <p:sldId id="444" r:id="rId36"/>
    <p:sldId id="445" r:id="rId37"/>
    <p:sldId id="430" r:id="rId38"/>
    <p:sldId id="326" r:id="rId39"/>
    <p:sldId id="333" r:id="rId40"/>
    <p:sldId id="431" r:id="rId41"/>
    <p:sldId id="328" r:id="rId42"/>
    <p:sldId id="325" r:id="rId43"/>
    <p:sldId id="310" r:id="rId44"/>
    <p:sldId id="335" r:id="rId45"/>
    <p:sldId id="315" r:id="rId46"/>
    <p:sldId id="457" r:id="rId47"/>
    <p:sldId id="312" r:id="rId48"/>
    <p:sldId id="447" r:id="rId49"/>
    <p:sldId id="449" r:id="rId50"/>
    <p:sldId id="334" r:id="rId51"/>
    <p:sldId id="314" r:id="rId52"/>
    <p:sldId id="317" r:id="rId53"/>
    <p:sldId id="320" r:id="rId54"/>
    <p:sldId id="432" r:id="rId55"/>
    <p:sldId id="324" r:id="rId56"/>
    <p:sldId id="343" r:id="rId57"/>
    <p:sldId id="448" r:id="rId58"/>
    <p:sldId id="433" r:id="rId59"/>
    <p:sldId id="264" r:id="rId60"/>
    <p:sldId id="470" r:id="rId61"/>
    <p:sldId id="464" r:id="rId62"/>
    <p:sldId id="465" r:id="rId63"/>
    <p:sldId id="466" r:id="rId64"/>
    <p:sldId id="467" r:id="rId65"/>
    <p:sldId id="290"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340"/>
            <p14:sldId id="337"/>
            <p14:sldId id="424"/>
            <p14:sldId id="341"/>
            <p14:sldId id="339"/>
            <p14:sldId id="452"/>
            <p14:sldId id="304"/>
            <p14:sldId id="319"/>
            <p14:sldId id="434"/>
            <p14:sldId id="425"/>
            <p14:sldId id="435"/>
            <p14:sldId id="436"/>
            <p14:sldId id="437"/>
            <p14:sldId id="266"/>
            <p14:sldId id="454"/>
            <p14:sldId id="265"/>
            <p14:sldId id="453"/>
            <p14:sldId id="307"/>
            <p14:sldId id="426"/>
            <p14:sldId id="270"/>
            <p14:sldId id="336"/>
            <p14:sldId id="428"/>
            <p14:sldId id="308"/>
            <p14:sldId id="429"/>
            <p14:sldId id="440"/>
            <p14:sldId id="441"/>
            <p14:sldId id="442"/>
            <p14:sldId id="468"/>
            <p14:sldId id="443"/>
            <p14:sldId id="446"/>
            <p14:sldId id="444"/>
            <p14:sldId id="445"/>
            <p14:sldId id="430"/>
            <p14:sldId id="326"/>
            <p14:sldId id="333"/>
            <p14:sldId id="431"/>
            <p14:sldId id="328"/>
            <p14:sldId id="325"/>
            <p14:sldId id="310"/>
            <p14:sldId id="335"/>
            <p14:sldId id="315"/>
            <p14:sldId id="457"/>
            <p14:sldId id="312"/>
            <p14:sldId id="447"/>
            <p14:sldId id="449"/>
            <p14:sldId id="334"/>
            <p14:sldId id="314"/>
            <p14:sldId id="317"/>
            <p14:sldId id="320"/>
            <p14:sldId id="432"/>
            <p14:sldId id="324"/>
            <p14:sldId id="343"/>
            <p14:sldId id="448"/>
            <p14:sldId id="433"/>
            <p14:sldId id="264"/>
            <p14:sldId id="470"/>
            <p14:sldId id="464"/>
            <p14:sldId id="465"/>
            <p14:sldId id="466"/>
            <p14:sldId id="467"/>
            <p14:sldId id="290"/>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7E0535-0D5D-0700-0FF8-B1D3F577417C}" name="Sweetnam, Victoria Isabel" initials="SVI" userId="S::VSWEETN@emory.edu::50b07925-f77b-428e-b84d-fe74425fe0df" providerId="AD"/>
  <p188:author id="{D3478855-2A87-A19B-A47D-432FCC1978E1}" name="katrina.nickels@uky.edu" initials="ka" userId="S::urn:spo:guest#katrina.nickels@uky.edu::" providerId="AD"/>
  <p188:author id="{ECE500D2-A546-FFEA-A316-73CFC186A05D}" name="Hershman, Tonya Smith" initials="HT" userId="S::n160257@eushc.org::3eb568ed-a5d5-418c-9a35-5813ab2ce90d" providerId="AD"/>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241AA-FC91-05DE-8B40-133D6E4DD9AF}" v="20" dt="2026-05-01T13:18:34.678"/>
    <p1510:client id="{0322A486-A364-55D9-6CC9-AB48866CAA41}" v="1" dt="2026-05-01T12:49:53.834"/>
    <p1510:client id="{1FC3B512-FDB1-4E91-AF5E-F6FD79658126}" v="259" dt="2026-04-30T03:33:46.458"/>
    <p1510:client id="{43D88359-919F-3620-3305-0B942D347D3C}" v="250" dt="2026-04-30T13:02:56.754"/>
    <p1510:client id="{44A5313C-EEF0-CCE1-B407-ACA8C27CE546}" v="8" dt="2026-05-01T02:12:02.807"/>
    <p1510:client id="{5081BBD9-ECED-D0E4-9C27-D77B3CB03457}" v="308" dt="2026-05-01T01:25:35.660"/>
    <p1510:client id="{7961864E-DFED-30FC-02DE-32C8EDF385BB}" v="16" dt="2026-04-30T01:51:21.382"/>
    <p1510:client id="{9E834FE8-DDB8-176C-A63E-1C532BD9336C}" v="673" dt="2026-05-01T03:30:41.076"/>
    <p1510:client id="{B8900F51-E17B-0168-01DA-5368EDC2FEB3}" v="26" dt="2026-05-01T13:14:49.739"/>
    <p1510:client id="{CA1CBF1E-C726-4EEE-B1DD-3BCF19FB5C6E}" v="1" dt="2026-04-30T01:58:37.9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5C0E5EBC-33E7-9A8E-6188-4D97243A368B}"/>
    <pc:docChg chg="addSld delSld modSld sldOrd modSection">
      <pc:chgData name="Sweetnam, Victoria Isabel" userId="S::vsweetn@emory.edu::50b07925-f77b-428e-b84d-fe74425fe0df" providerId="AD" clId="Web-{5C0E5EBC-33E7-9A8E-6188-4D97243A368B}" dt="2026-04-12T01:43:35.225" v="4474"/>
      <pc:docMkLst>
        <pc:docMk/>
      </pc:docMkLst>
      <pc:sldChg chg="modSp">
        <pc:chgData name="Sweetnam, Victoria Isabel" userId="S::vsweetn@emory.edu::50b07925-f77b-428e-b84d-fe74425fe0df" providerId="AD" clId="Web-{5C0E5EBC-33E7-9A8E-6188-4D97243A368B}" dt="2026-04-12T00:18:48.148" v="706" actId="20577"/>
        <pc:sldMkLst>
          <pc:docMk/>
          <pc:sldMk cId="3053592347" sldId="264"/>
        </pc:sldMkLst>
        <pc:spChg chg="mod">
          <ac:chgData name="Sweetnam, Victoria Isabel" userId="S::vsweetn@emory.edu::50b07925-f77b-428e-b84d-fe74425fe0df" providerId="AD" clId="Web-{5C0E5EBC-33E7-9A8E-6188-4D97243A368B}" dt="2026-04-12T00:18:48.148" v="706" actId="20577"/>
          <ac:spMkLst>
            <pc:docMk/>
            <pc:sldMk cId="3053592347" sldId="264"/>
            <ac:spMk id="3" creationId="{1C0B42D2-6377-3B40-99EB-9AF7B2E16208}"/>
          </ac:spMkLst>
        </pc:spChg>
      </pc:sldChg>
      <pc:sldChg chg="ord">
        <pc:chgData name="Sweetnam, Victoria Isabel" userId="S::vsweetn@emory.edu::50b07925-f77b-428e-b84d-fe74425fe0df" providerId="AD" clId="Web-{5C0E5EBC-33E7-9A8E-6188-4D97243A368B}" dt="2026-04-12T00:05:24.007" v="51"/>
        <pc:sldMkLst>
          <pc:docMk/>
          <pc:sldMk cId="4292817027" sldId="290"/>
        </pc:sldMkLst>
      </pc:sldChg>
      <pc:sldChg chg="modSp">
        <pc:chgData name="Sweetnam, Victoria Isabel" userId="S::vsweetn@emory.edu::50b07925-f77b-428e-b84d-fe74425fe0df" providerId="AD" clId="Web-{5C0E5EBC-33E7-9A8E-6188-4D97243A368B}" dt="2026-04-12T00:09:54.841" v="295" actId="20577"/>
        <pc:sldMkLst>
          <pc:docMk/>
          <pc:sldMk cId="4166242571" sldId="314"/>
        </pc:sldMkLst>
        <pc:spChg chg="mod">
          <ac:chgData name="Sweetnam, Victoria Isabel" userId="S::vsweetn@emory.edu::50b07925-f77b-428e-b84d-fe74425fe0df" providerId="AD" clId="Web-{5C0E5EBC-33E7-9A8E-6188-4D97243A368B}" dt="2026-04-12T00:09:54.841" v="295" actId="20577"/>
          <ac:spMkLst>
            <pc:docMk/>
            <pc:sldMk cId="4166242571" sldId="314"/>
            <ac:spMk id="3" creationId="{E5180A7B-4E75-F228-17A9-725C6C16F19B}"/>
          </ac:spMkLst>
        </pc:spChg>
      </pc:sldChg>
      <pc:sldChg chg="modSp">
        <pc:chgData name="Sweetnam, Victoria Isabel" userId="S::vsweetn@emory.edu::50b07925-f77b-428e-b84d-fe74425fe0df" providerId="AD" clId="Web-{5C0E5EBC-33E7-9A8E-6188-4D97243A368B}" dt="2026-04-12T00:08:50.902" v="256" actId="20577"/>
        <pc:sldMkLst>
          <pc:docMk/>
          <pc:sldMk cId="3905232170" sldId="320"/>
        </pc:sldMkLst>
        <pc:spChg chg="mod">
          <ac:chgData name="Sweetnam, Victoria Isabel" userId="S::vsweetn@emory.edu::50b07925-f77b-428e-b84d-fe74425fe0df" providerId="AD" clId="Web-{5C0E5EBC-33E7-9A8E-6188-4D97243A368B}" dt="2026-04-12T00:08:50.902" v="256" actId="20577"/>
          <ac:spMkLst>
            <pc:docMk/>
            <pc:sldMk cId="3905232170" sldId="320"/>
            <ac:spMk id="4" creationId="{FA33E3C4-253B-4920-1351-4318D281C198}"/>
          </ac:spMkLst>
        </pc:spChg>
      </pc:sldChg>
      <pc:sldChg chg="modSp">
        <pc:chgData name="Sweetnam, Victoria Isabel" userId="S::vsweetn@emory.edu::50b07925-f77b-428e-b84d-fe74425fe0df" providerId="AD" clId="Web-{5C0E5EBC-33E7-9A8E-6188-4D97243A368B}" dt="2026-04-12T00:38:04.207" v="1636" actId="20577"/>
        <pc:sldMkLst>
          <pc:docMk/>
          <pc:sldMk cId="3922435462" sldId="328"/>
        </pc:sldMkLst>
        <pc:spChg chg="mod">
          <ac:chgData name="Sweetnam, Victoria Isabel" userId="S::vsweetn@emory.edu::50b07925-f77b-428e-b84d-fe74425fe0df" providerId="AD" clId="Web-{5C0E5EBC-33E7-9A8E-6188-4D97243A368B}" dt="2026-04-12T00:38:04.207" v="1636" actId="20577"/>
          <ac:spMkLst>
            <pc:docMk/>
            <pc:sldMk cId="3922435462" sldId="328"/>
            <ac:spMk id="4" creationId="{5DC7A2D6-7008-7A1F-55C4-F3F6D5905F33}"/>
          </ac:spMkLst>
        </pc:spChg>
      </pc:sldChg>
      <pc:sldChg chg="modSp">
        <pc:chgData name="Sweetnam, Victoria Isabel" userId="S::vsweetn@emory.edu::50b07925-f77b-428e-b84d-fe74425fe0df" providerId="AD" clId="Web-{5C0E5EBC-33E7-9A8E-6188-4D97243A368B}" dt="2026-04-12T00:22:56.578" v="720" actId="20577"/>
        <pc:sldMkLst>
          <pc:docMk/>
          <pc:sldMk cId="1768948184" sldId="341"/>
        </pc:sldMkLst>
        <pc:spChg chg="mod">
          <ac:chgData name="Sweetnam, Victoria Isabel" userId="S::vsweetn@emory.edu::50b07925-f77b-428e-b84d-fe74425fe0df" providerId="AD" clId="Web-{5C0E5EBC-33E7-9A8E-6188-4D97243A368B}" dt="2026-04-12T00:22:56.578" v="720" actId="20577"/>
          <ac:spMkLst>
            <pc:docMk/>
            <pc:sldMk cId="1768948184" sldId="341"/>
            <ac:spMk id="4" creationId="{80531C88-8E1B-1BD8-F877-FED2DD6273B0}"/>
          </ac:spMkLst>
        </pc:spChg>
      </pc:sldChg>
      <pc:sldChg chg="modSp">
        <pc:chgData name="Sweetnam, Victoria Isabel" userId="S::vsweetn@emory.edu::50b07925-f77b-428e-b84d-fe74425fe0df" providerId="AD" clId="Web-{5C0E5EBC-33E7-9A8E-6188-4D97243A368B}" dt="2026-04-12T00:38:27.551" v="1637" actId="20577"/>
        <pc:sldMkLst>
          <pc:docMk/>
          <pc:sldMk cId="307303375" sldId="343"/>
        </pc:sldMkLst>
        <pc:spChg chg="mod">
          <ac:chgData name="Sweetnam, Victoria Isabel" userId="S::vsweetn@emory.edu::50b07925-f77b-428e-b84d-fe74425fe0df" providerId="AD" clId="Web-{5C0E5EBC-33E7-9A8E-6188-4D97243A368B}" dt="2026-04-12T00:38:27.551" v="1637" actId="20577"/>
          <ac:spMkLst>
            <pc:docMk/>
            <pc:sldMk cId="307303375" sldId="343"/>
            <ac:spMk id="4" creationId="{7729B59B-C5BC-D732-3023-0DB20E110584}"/>
          </ac:spMkLst>
        </pc:spChg>
      </pc:sldChg>
      <pc:sldChg chg="modSp">
        <pc:chgData name="Sweetnam, Victoria Isabel" userId="S::vsweetn@emory.edu::50b07925-f77b-428e-b84d-fe74425fe0df" providerId="AD" clId="Web-{5C0E5EBC-33E7-9A8E-6188-4D97243A368B}" dt="2026-04-12T00:48:31.567" v="2195" actId="20577"/>
        <pc:sldMkLst>
          <pc:docMk/>
          <pc:sldMk cId="2687251857" sldId="433"/>
        </pc:sldMkLst>
        <pc:spChg chg="mod">
          <ac:chgData name="Sweetnam, Victoria Isabel" userId="S::vsweetn@emory.edu::50b07925-f77b-428e-b84d-fe74425fe0df" providerId="AD" clId="Web-{5C0E5EBC-33E7-9A8E-6188-4D97243A368B}" dt="2026-04-12T00:48:31.567" v="2195" actId="20577"/>
          <ac:spMkLst>
            <pc:docMk/>
            <pc:sldMk cId="2687251857" sldId="433"/>
            <ac:spMk id="3" creationId="{C372D5C1-5173-14E9-E025-7F8218811EA4}"/>
          </ac:spMkLst>
        </pc:spChg>
      </pc:sldChg>
      <pc:sldChg chg="modSp">
        <pc:chgData name="Sweetnam, Victoria Isabel" userId="S::vsweetn@emory.edu::50b07925-f77b-428e-b84d-fe74425fe0df" providerId="AD" clId="Web-{5C0E5EBC-33E7-9A8E-6188-4D97243A368B}" dt="2026-04-12T00:23:48.485" v="724" actId="20577"/>
        <pc:sldMkLst>
          <pc:docMk/>
          <pc:sldMk cId="3227696621" sldId="441"/>
        </pc:sldMkLst>
        <pc:spChg chg="mod">
          <ac:chgData name="Sweetnam, Victoria Isabel" userId="S::vsweetn@emory.edu::50b07925-f77b-428e-b84d-fe74425fe0df" providerId="AD" clId="Web-{5C0E5EBC-33E7-9A8E-6188-4D97243A368B}" dt="2026-04-12T00:23:48.485" v="724" actId="20577"/>
          <ac:spMkLst>
            <pc:docMk/>
            <pc:sldMk cId="3227696621" sldId="441"/>
            <ac:spMk id="4" creationId="{1A4225C3-1780-8458-11E8-643BB305F8D3}"/>
          </ac:spMkLst>
        </pc:spChg>
      </pc:sldChg>
      <pc:sldChg chg="modSp add replId modNotes">
        <pc:chgData name="Sweetnam, Victoria Isabel" userId="S::vsweetn@emory.edu::50b07925-f77b-428e-b84d-fe74425fe0df" providerId="AD" clId="Web-{5C0E5EBC-33E7-9A8E-6188-4D97243A368B}" dt="2026-04-12T01:43:35.225" v="4474"/>
        <pc:sldMkLst>
          <pc:docMk/>
          <pc:sldMk cId="3175087215" sldId="448"/>
        </pc:sldMkLst>
        <pc:spChg chg="mod">
          <ac:chgData name="Sweetnam, Victoria Isabel" userId="S::vsweetn@emory.edu::50b07925-f77b-428e-b84d-fe74425fe0df" providerId="AD" clId="Web-{5C0E5EBC-33E7-9A8E-6188-4D97243A368B}" dt="2026-04-12T00:44:04.262" v="1925" actId="20577"/>
          <ac:spMkLst>
            <pc:docMk/>
            <pc:sldMk cId="3175087215" sldId="448"/>
            <ac:spMk id="4" creationId="{4ED4A461-FDEB-2AFF-4A4D-459FB1849A5E}"/>
          </ac:spMkLst>
        </pc:spChg>
      </pc:sldChg>
    </pc:docChg>
  </pc:docChgLst>
  <pc:docChgLst>
    <pc:chgData name="Sweetnam, Victoria Isabel" userId="S::vsweetn@emory.edu::50b07925-f77b-428e-b84d-fe74425fe0df" providerId="AD" clId="Web-{762D57FE-AC72-54B5-88D7-D1D3979C417C}"/>
    <pc:docChg chg="modSld">
      <pc:chgData name="Sweetnam, Victoria Isabel" userId="S::vsweetn@emory.edu::50b07925-f77b-428e-b84d-fe74425fe0df" providerId="AD" clId="Web-{762D57FE-AC72-54B5-88D7-D1D3979C417C}" dt="2026-04-01T03:19:59.308" v="41"/>
      <pc:docMkLst>
        <pc:docMk/>
      </pc:docMkLst>
      <pc:sldChg chg="modNotes">
        <pc:chgData name="Sweetnam, Victoria Isabel" userId="S::vsweetn@emory.edu::50b07925-f77b-428e-b84d-fe74425fe0df" providerId="AD" clId="Web-{762D57FE-AC72-54B5-88D7-D1D3979C417C}" dt="2026-04-01T03:19:48.495" v="38"/>
        <pc:sldMkLst>
          <pc:docMk/>
          <pc:sldMk cId="109857222" sldId="256"/>
        </pc:sldMkLst>
      </pc:sldChg>
      <pc:sldChg chg="modNotes">
        <pc:chgData name="Sweetnam, Victoria Isabel" userId="S::vsweetn@emory.edu::50b07925-f77b-428e-b84d-fe74425fe0df" providerId="AD" clId="Web-{762D57FE-AC72-54B5-88D7-D1D3979C417C}" dt="2026-04-01T03:19:59.308" v="41"/>
        <pc:sldMkLst>
          <pc:docMk/>
          <pc:sldMk cId="1254207020" sldId="337"/>
        </pc:sldMkLst>
      </pc:sldChg>
      <pc:sldChg chg="modSp modNotes">
        <pc:chgData name="Sweetnam, Victoria Isabel" userId="S::vsweetn@emory.edu::50b07925-f77b-428e-b84d-fe74425fe0df" providerId="AD" clId="Web-{762D57FE-AC72-54B5-88D7-D1D3979C417C}" dt="2026-04-01T03:19:56.464" v="39"/>
        <pc:sldMkLst>
          <pc:docMk/>
          <pc:sldMk cId="72205745" sldId="340"/>
        </pc:sldMkLst>
        <pc:spChg chg="mod">
          <ac:chgData name="Sweetnam, Victoria Isabel" userId="S::vsweetn@emory.edu::50b07925-f77b-428e-b84d-fe74425fe0df" providerId="AD" clId="Web-{762D57FE-AC72-54B5-88D7-D1D3979C417C}" dt="2026-04-01T03:16:46.060" v="21" actId="20577"/>
          <ac:spMkLst>
            <pc:docMk/>
            <pc:sldMk cId="72205745" sldId="340"/>
            <ac:spMk id="4" creationId="{3A2C3152-39BA-8AF4-705D-0F4C733FFF1E}"/>
          </ac:spMkLst>
        </pc:spChg>
      </pc:sldChg>
      <pc:sldChg chg="modSp mod modClrScheme chgLayout">
        <pc:chgData name="Sweetnam, Victoria Isabel" userId="S::vsweetn@emory.edu::50b07925-f77b-428e-b84d-fe74425fe0df" providerId="AD" clId="Web-{762D57FE-AC72-54B5-88D7-D1D3979C417C}" dt="2026-04-01T03:18:28.725" v="29"/>
        <pc:sldMkLst>
          <pc:docMk/>
          <pc:sldMk cId="195927331" sldId="424"/>
        </pc:sldMkLst>
        <pc:spChg chg="mod ord">
          <ac:chgData name="Sweetnam, Victoria Isabel" userId="S::vsweetn@emory.edu::50b07925-f77b-428e-b84d-fe74425fe0df" providerId="AD" clId="Web-{762D57FE-AC72-54B5-88D7-D1D3979C417C}" dt="2026-04-01T03:18:28.725" v="29"/>
          <ac:spMkLst>
            <pc:docMk/>
            <pc:sldMk cId="195927331" sldId="424"/>
            <ac:spMk id="2" creationId="{EEED605C-2876-12DC-13F1-147484D7C468}"/>
          </ac:spMkLst>
        </pc:spChg>
      </pc:sldChg>
      <pc:sldChg chg="modSp mod modClrScheme chgLayout">
        <pc:chgData name="Sweetnam, Victoria Isabel" userId="S::vsweetn@emory.edu::50b07925-f77b-428e-b84d-fe74425fe0df" providerId="AD" clId="Web-{762D57FE-AC72-54B5-88D7-D1D3979C417C}" dt="2026-04-01T03:18:46.288" v="30"/>
        <pc:sldMkLst>
          <pc:docMk/>
          <pc:sldMk cId="237536954" sldId="431"/>
        </pc:sldMkLst>
        <pc:spChg chg="mod ord">
          <ac:chgData name="Sweetnam, Victoria Isabel" userId="S::vsweetn@emory.edu::50b07925-f77b-428e-b84d-fe74425fe0df" providerId="AD" clId="Web-{762D57FE-AC72-54B5-88D7-D1D3979C417C}" dt="2026-04-01T03:18:46.288" v="30"/>
          <ac:spMkLst>
            <pc:docMk/>
            <pc:sldMk cId="237536954" sldId="431"/>
            <ac:spMk id="2" creationId="{90AA78AD-4D25-D85E-3AB4-660AC562877B}"/>
          </ac:spMkLst>
        </pc:spChg>
        <pc:spChg chg="mod ord">
          <ac:chgData name="Sweetnam, Victoria Isabel" userId="S::vsweetn@emory.edu::50b07925-f77b-428e-b84d-fe74425fe0df" providerId="AD" clId="Web-{762D57FE-AC72-54B5-88D7-D1D3979C417C}" dt="2026-04-01T03:18:46.288" v="30"/>
          <ac:spMkLst>
            <pc:docMk/>
            <pc:sldMk cId="237536954" sldId="431"/>
            <ac:spMk id="3" creationId="{0CB1D4D2-8F7C-F783-B824-79430FB98974}"/>
          </ac:spMkLst>
        </pc:spChg>
      </pc:sldChg>
    </pc:docChg>
  </pc:docChgLst>
  <pc:docChgLst>
    <pc:chgData name="Sweetnam, Victoria Isabel" userId="S::vsweetn@emory.edu::50b07925-f77b-428e-b84d-fe74425fe0df" providerId="AD" clId="Web-{5A5C5AB3-97FE-D5BE-D779-D4A5E973A3E6}"/>
    <pc:docChg chg="modSld">
      <pc:chgData name="Sweetnam, Victoria Isabel" userId="S::vsweetn@emory.edu::50b07925-f77b-428e-b84d-fe74425fe0df" providerId="AD" clId="Web-{5A5C5AB3-97FE-D5BE-D779-D4A5E973A3E6}" dt="2026-04-24T03:00:31.413" v="110"/>
      <pc:docMkLst>
        <pc:docMk/>
      </pc:docMkLst>
      <pc:sldChg chg="modNotes">
        <pc:chgData name="Sweetnam, Victoria Isabel" userId="S::vsweetn@emory.edu::50b07925-f77b-428e-b84d-fe74425fe0df" providerId="AD" clId="Web-{5A5C5AB3-97FE-D5BE-D779-D4A5E973A3E6}" dt="2026-04-24T03:00:27.069" v="107"/>
        <pc:sldMkLst>
          <pc:docMk/>
          <pc:sldMk cId="3053592347" sldId="264"/>
        </pc:sldMkLst>
      </pc:sldChg>
      <pc:sldChg chg="modNotes">
        <pc:chgData name="Sweetnam, Victoria Isabel" userId="S::vsweetn@emory.edu::50b07925-f77b-428e-b84d-fe74425fe0df" providerId="AD" clId="Web-{5A5C5AB3-97FE-D5BE-D779-D4A5E973A3E6}" dt="2026-04-24T02:57:56.926" v="81"/>
        <pc:sldMkLst>
          <pc:docMk/>
          <pc:sldMk cId="2814163090" sldId="265"/>
        </pc:sldMkLst>
      </pc:sldChg>
      <pc:sldChg chg="modNotes">
        <pc:chgData name="Sweetnam, Victoria Isabel" userId="S::vsweetn@emory.edu::50b07925-f77b-428e-b84d-fe74425fe0df" providerId="AD" clId="Web-{5A5C5AB3-97FE-D5BE-D779-D4A5E973A3E6}" dt="2026-04-24T02:57:45.723" v="79"/>
        <pc:sldMkLst>
          <pc:docMk/>
          <pc:sldMk cId="37639419" sldId="266"/>
        </pc:sldMkLst>
      </pc:sldChg>
      <pc:sldChg chg="modNotes">
        <pc:chgData name="Sweetnam, Victoria Isabel" userId="S::vsweetn@emory.edu::50b07925-f77b-428e-b84d-fe74425fe0df" providerId="AD" clId="Web-{5A5C5AB3-97FE-D5BE-D779-D4A5E973A3E6}" dt="2026-04-24T02:58:50.085" v="83"/>
        <pc:sldMkLst>
          <pc:docMk/>
          <pc:sldMk cId="3311516787" sldId="270"/>
        </pc:sldMkLst>
      </pc:sldChg>
      <pc:sldChg chg="modNotes">
        <pc:chgData name="Sweetnam, Victoria Isabel" userId="S::vsweetn@emory.edu::50b07925-f77b-428e-b84d-fe74425fe0df" providerId="AD" clId="Web-{5A5C5AB3-97FE-D5BE-D779-D4A5E973A3E6}" dt="2026-04-24T03:00:31.413" v="110"/>
        <pc:sldMkLst>
          <pc:docMk/>
          <pc:sldMk cId="4292817027" sldId="290"/>
        </pc:sldMkLst>
      </pc:sldChg>
      <pc:sldChg chg="modNotes">
        <pc:chgData name="Sweetnam, Victoria Isabel" userId="S::vsweetn@emory.edu::50b07925-f77b-428e-b84d-fe74425fe0df" providerId="AD" clId="Web-{5A5C5AB3-97FE-D5BE-D779-D4A5E973A3E6}" dt="2026-04-24T02:57:09.082" v="74"/>
        <pc:sldMkLst>
          <pc:docMk/>
          <pc:sldMk cId="3885137787" sldId="304"/>
        </pc:sldMkLst>
      </pc:sldChg>
      <pc:sldChg chg="modSp">
        <pc:chgData name="Sweetnam, Victoria Isabel" userId="S::vsweetn@emory.edu::50b07925-f77b-428e-b84d-fe74425fe0df" providerId="AD" clId="Web-{5A5C5AB3-97FE-D5BE-D779-D4A5E973A3E6}" dt="2026-04-24T02:54:47.988" v="59" actId="20577"/>
        <pc:sldMkLst>
          <pc:docMk/>
          <pc:sldMk cId="1254207020" sldId="337"/>
        </pc:sldMkLst>
        <pc:spChg chg="mod">
          <ac:chgData name="Sweetnam, Victoria Isabel" userId="S::vsweetn@emory.edu::50b07925-f77b-428e-b84d-fe74425fe0df" providerId="AD" clId="Web-{5A5C5AB3-97FE-D5BE-D779-D4A5E973A3E6}" dt="2026-04-24T02:54:47.988" v="59" actId="20577"/>
          <ac:spMkLst>
            <pc:docMk/>
            <pc:sldMk cId="1254207020" sldId="337"/>
            <ac:spMk id="3" creationId="{83A2BCB8-787B-8DEA-9B66-448450548192}"/>
          </ac:spMkLst>
        </pc:spChg>
      </pc:sldChg>
      <pc:sldChg chg="modNotes">
        <pc:chgData name="Sweetnam, Victoria Isabel" userId="S::vsweetn@emory.edu::50b07925-f77b-428e-b84d-fe74425fe0df" providerId="AD" clId="Web-{5A5C5AB3-97FE-D5BE-D779-D4A5E973A3E6}" dt="2026-04-24T02:56:42.723" v="72"/>
        <pc:sldMkLst>
          <pc:docMk/>
          <pc:sldMk cId="3092402" sldId="339"/>
        </pc:sldMkLst>
      </pc:sldChg>
      <pc:sldChg chg="modSp">
        <pc:chgData name="Sweetnam, Victoria Isabel" userId="S::vsweetn@emory.edu::50b07925-f77b-428e-b84d-fe74425fe0df" providerId="AD" clId="Web-{5A5C5AB3-97FE-D5BE-D779-D4A5E973A3E6}" dt="2026-04-24T02:39:02.969" v="1" actId="20577"/>
        <pc:sldMkLst>
          <pc:docMk/>
          <pc:sldMk cId="72205745" sldId="340"/>
        </pc:sldMkLst>
        <pc:spChg chg="mod">
          <ac:chgData name="Sweetnam, Victoria Isabel" userId="S::vsweetn@emory.edu::50b07925-f77b-428e-b84d-fe74425fe0df" providerId="AD" clId="Web-{5A5C5AB3-97FE-D5BE-D779-D4A5E973A3E6}" dt="2026-04-24T02:39:02.969" v="1" actId="20577"/>
          <ac:spMkLst>
            <pc:docMk/>
            <pc:sldMk cId="72205745" sldId="340"/>
            <ac:spMk id="4" creationId="{3A2C3152-39BA-8AF4-705D-0F4C733FFF1E}"/>
          </ac:spMkLst>
        </pc:spChg>
      </pc:sldChg>
      <pc:sldChg chg="modSp">
        <pc:chgData name="Sweetnam, Victoria Isabel" userId="S::vsweetn@emory.edu::50b07925-f77b-428e-b84d-fe74425fe0df" providerId="AD" clId="Web-{5A5C5AB3-97FE-D5BE-D779-D4A5E973A3E6}" dt="2026-04-24T02:56:11.785" v="62" actId="20577"/>
        <pc:sldMkLst>
          <pc:docMk/>
          <pc:sldMk cId="1768948184" sldId="341"/>
        </pc:sldMkLst>
        <pc:spChg chg="mod">
          <ac:chgData name="Sweetnam, Victoria Isabel" userId="S::vsweetn@emory.edu::50b07925-f77b-428e-b84d-fe74425fe0df" providerId="AD" clId="Web-{5A5C5AB3-97FE-D5BE-D779-D4A5E973A3E6}" dt="2026-04-24T02:56:11.785" v="62" actId="20577"/>
          <ac:spMkLst>
            <pc:docMk/>
            <pc:sldMk cId="1768948184" sldId="341"/>
            <ac:spMk id="4" creationId="{80531C88-8E1B-1BD8-F877-FED2DD6273B0}"/>
          </ac:spMkLst>
        </pc:spChg>
      </pc:sldChg>
      <pc:sldChg chg="modNotes">
        <pc:chgData name="Sweetnam, Victoria Isabel" userId="S::vsweetn@emory.edu::50b07925-f77b-428e-b84d-fe74425fe0df" providerId="AD" clId="Web-{5A5C5AB3-97FE-D5BE-D779-D4A5E973A3E6}" dt="2026-04-24T02:59:30.678" v="91"/>
        <pc:sldMkLst>
          <pc:docMk/>
          <pc:sldMk cId="237536954" sldId="431"/>
        </pc:sldMkLst>
      </pc:sldChg>
      <pc:sldChg chg="modNotes">
        <pc:chgData name="Sweetnam, Victoria Isabel" userId="S::vsweetn@emory.edu::50b07925-f77b-428e-b84d-fe74425fe0df" providerId="AD" clId="Web-{5A5C5AB3-97FE-D5BE-D779-D4A5E973A3E6}" dt="2026-04-24T03:00:22.241" v="105"/>
        <pc:sldMkLst>
          <pc:docMk/>
          <pc:sldMk cId="2687251857" sldId="433"/>
        </pc:sldMkLst>
      </pc:sldChg>
      <pc:sldChg chg="modNotes">
        <pc:chgData name="Sweetnam, Victoria Isabel" userId="S::vsweetn@emory.edu::50b07925-f77b-428e-b84d-fe74425fe0df" providerId="AD" clId="Web-{5A5C5AB3-97FE-D5BE-D779-D4A5E973A3E6}" dt="2026-04-24T02:59:55.616" v="95"/>
        <pc:sldMkLst>
          <pc:docMk/>
          <pc:sldMk cId="2028192757" sldId="447"/>
        </pc:sldMkLst>
      </pc:sldChg>
      <pc:sldChg chg="modNotes">
        <pc:chgData name="Sweetnam, Victoria Isabel" userId="S::vsweetn@emory.edu::50b07925-f77b-428e-b84d-fe74425fe0df" providerId="AD" clId="Web-{5A5C5AB3-97FE-D5BE-D779-D4A5E973A3E6}" dt="2026-04-24T02:51:24.206" v="9"/>
        <pc:sldMkLst>
          <pc:docMk/>
          <pc:sldMk cId="3175087215" sldId="448"/>
        </pc:sldMkLst>
      </pc:sldChg>
      <pc:sldChg chg="modNotes">
        <pc:chgData name="Sweetnam, Victoria Isabel" userId="S::vsweetn@emory.edu::50b07925-f77b-428e-b84d-fe74425fe0df" providerId="AD" clId="Web-{5A5C5AB3-97FE-D5BE-D779-D4A5E973A3E6}" dt="2026-04-24T02:59:58.475" v="96"/>
        <pc:sldMkLst>
          <pc:docMk/>
          <pc:sldMk cId="3698365999" sldId="449"/>
        </pc:sldMkLst>
      </pc:sldChg>
      <pc:sldChg chg="modNotes">
        <pc:chgData name="Sweetnam, Victoria Isabel" userId="S::vsweetn@emory.edu::50b07925-f77b-428e-b84d-fe74425fe0df" providerId="AD" clId="Web-{5A5C5AB3-97FE-D5BE-D779-D4A5E973A3E6}" dt="2026-04-24T02:57:06.051" v="73"/>
        <pc:sldMkLst>
          <pc:docMk/>
          <pc:sldMk cId="1217269078" sldId="452"/>
        </pc:sldMkLst>
      </pc:sldChg>
      <pc:sldChg chg="modNotes">
        <pc:chgData name="Sweetnam, Victoria Isabel" userId="S::vsweetn@emory.edu::50b07925-f77b-428e-b84d-fe74425fe0df" providerId="AD" clId="Web-{5A5C5AB3-97FE-D5BE-D779-D4A5E973A3E6}" dt="2026-04-24T02:57:50.379" v="80"/>
        <pc:sldMkLst>
          <pc:docMk/>
          <pc:sldMk cId="3056701810" sldId="454"/>
        </pc:sldMkLst>
      </pc:sldChg>
      <pc:sldChg chg="modNotes">
        <pc:chgData name="Sweetnam, Victoria Isabel" userId="S::vsweetn@emory.edu::50b07925-f77b-428e-b84d-fe74425fe0df" providerId="AD" clId="Web-{5A5C5AB3-97FE-D5BE-D779-D4A5E973A3E6}" dt="2026-04-24T02:59:47.303" v="94"/>
        <pc:sldMkLst>
          <pc:docMk/>
          <pc:sldMk cId="811192248" sldId="457"/>
        </pc:sldMkLst>
      </pc:sldChg>
    </pc:docChg>
  </pc:docChgLst>
  <pc:docChgLst>
    <pc:chgData name="katrina.nickels@uky.edu" userId="S::urn:spo:guest#katrina.nickels@uky.edu::" providerId="AD" clId="Web-{DE8DB9A3-F5B4-3553-C992-46E9FEE46432}"/>
    <pc:docChg chg="modSld">
      <pc:chgData name="katrina.nickels@uky.edu" userId="S::urn:spo:guest#katrina.nickels@uky.edu::" providerId="AD" clId="Web-{DE8DB9A3-F5B4-3553-C992-46E9FEE46432}" dt="2026-04-13T16:50:52.724" v="1" actId="20577"/>
      <pc:docMkLst>
        <pc:docMk/>
      </pc:docMkLst>
      <pc:sldChg chg="modSp">
        <pc:chgData name="katrina.nickels@uky.edu" userId="S::urn:spo:guest#katrina.nickels@uky.edu::" providerId="AD" clId="Web-{DE8DB9A3-F5B4-3553-C992-46E9FEE46432}" dt="2026-04-13T16:50:52.724" v="1" actId="20577"/>
        <pc:sldMkLst>
          <pc:docMk/>
          <pc:sldMk cId="72205745" sldId="340"/>
        </pc:sldMkLst>
        <pc:spChg chg="mod">
          <ac:chgData name="katrina.nickels@uky.edu" userId="S::urn:spo:guest#katrina.nickels@uky.edu::" providerId="AD" clId="Web-{DE8DB9A3-F5B4-3553-C992-46E9FEE46432}" dt="2026-04-13T16:50:52.724" v="1" actId="20577"/>
          <ac:spMkLst>
            <pc:docMk/>
            <pc:sldMk cId="72205745" sldId="340"/>
            <ac:spMk id="4" creationId="{3A2C3152-39BA-8AF4-705D-0F4C733FFF1E}"/>
          </ac:spMkLst>
        </pc:spChg>
      </pc:sldChg>
    </pc:docChg>
  </pc:docChgLst>
  <pc:docChgLst>
    <pc:chgData name="Zarrabi, Ali" userId="S::n102079@eushc.org::34f34d8f-8557-490b-8f36-44cd3a9e0d99" providerId="AD" clId="Web-{43D88359-919F-3620-3305-0B942D347D3C}"/>
    <pc:docChg chg="modSld">
      <pc:chgData name="Zarrabi, Ali" userId="S::n102079@eushc.org::34f34d8f-8557-490b-8f36-44cd3a9e0d99" providerId="AD" clId="Web-{43D88359-919F-3620-3305-0B942D347D3C}" dt="2026-04-30T13:02:56.754" v="227" actId="20577"/>
      <pc:docMkLst>
        <pc:docMk/>
      </pc:docMkLst>
      <pc:sldChg chg="modSp">
        <pc:chgData name="Zarrabi, Ali" userId="S::n102079@eushc.org::34f34d8f-8557-490b-8f36-44cd3a9e0d99" providerId="AD" clId="Web-{43D88359-919F-3620-3305-0B942D347D3C}" dt="2026-04-30T12:27:45.403" v="3" actId="20577"/>
        <pc:sldMkLst>
          <pc:docMk/>
          <pc:sldMk cId="109857222" sldId="256"/>
        </pc:sldMkLst>
        <pc:spChg chg="mod">
          <ac:chgData name="Zarrabi, Ali" userId="S::n102079@eushc.org::34f34d8f-8557-490b-8f36-44cd3a9e0d99" providerId="AD" clId="Web-{43D88359-919F-3620-3305-0B942D347D3C}" dt="2026-04-30T12:27:45.403" v="3" actId="20577"/>
          <ac:spMkLst>
            <pc:docMk/>
            <pc:sldMk cId="109857222" sldId="256"/>
            <ac:spMk id="3" creationId="{00000000-0000-0000-0000-000000000000}"/>
          </ac:spMkLst>
        </pc:spChg>
      </pc:sldChg>
      <pc:sldChg chg="modSp">
        <pc:chgData name="Zarrabi, Ali" userId="S::n102079@eushc.org::34f34d8f-8557-490b-8f36-44cd3a9e0d99" providerId="AD" clId="Web-{43D88359-919F-3620-3305-0B942D347D3C}" dt="2026-04-30T12:42:00.724" v="89"/>
        <pc:sldMkLst>
          <pc:docMk/>
          <pc:sldMk cId="3885137787" sldId="304"/>
        </pc:sldMkLst>
        <pc:graphicFrameChg chg="mod modGraphic">
          <ac:chgData name="Zarrabi, Ali" userId="S::n102079@eushc.org::34f34d8f-8557-490b-8f36-44cd3a9e0d99" providerId="AD" clId="Web-{43D88359-919F-3620-3305-0B942D347D3C}" dt="2026-04-30T12:42:00.724" v="89"/>
          <ac:graphicFrameMkLst>
            <pc:docMk/>
            <pc:sldMk cId="3885137787" sldId="304"/>
            <ac:graphicFrameMk id="5" creationId="{86B959B7-39DD-0B73-FC14-E29DB615E1FB}"/>
          </ac:graphicFrameMkLst>
        </pc:graphicFrameChg>
      </pc:sldChg>
      <pc:sldChg chg="addSp modSp">
        <pc:chgData name="Zarrabi, Ali" userId="S::n102079@eushc.org::34f34d8f-8557-490b-8f36-44cd3a9e0d99" providerId="AD" clId="Web-{43D88359-919F-3620-3305-0B942D347D3C}" dt="2026-04-30T12:42:58.584" v="95" actId="20577"/>
        <pc:sldMkLst>
          <pc:docMk/>
          <pc:sldMk cId="1635632746" sldId="319"/>
        </pc:sldMkLst>
        <pc:spChg chg="mod">
          <ac:chgData name="Zarrabi, Ali" userId="S::n102079@eushc.org::34f34d8f-8557-490b-8f36-44cd3a9e0d99" providerId="AD" clId="Web-{43D88359-919F-3620-3305-0B942D347D3C}" dt="2026-04-30T12:42:58.584" v="95" actId="20577"/>
          <ac:spMkLst>
            <pc:docMk/>
            <pc:sldMk cId="1635632746" sldId="319"/>
            <ac:spMk id="3" creationId="{9B9B84E9-D24C-D154-AE00-5EC5095BE27E}"/>
          </ac:spMkLst>
        </pc:spChg>
        <pc:spChg chg="add mod">
          <ac:chgData name="Zarrabi, Ali" userId="S::n102079@eushc.org::34f34d8f-8557-490b-8f36-44cd3a9e0d99" providerId="AD" clId="Web-{43D88359-919F-3620-3305-0B942D347D3C}" dt="2026-04-30T12:31:41.796" v="25" actId="1076"/>
          <ac:spMkLst>
            <pc:docMk/>
            <pc:sldMk cId="1635632746" sldId="319"/>
            <ac:spMk id="5" creationId="{A2630A3E-5587-8611-E854-A1867C28629D}"/>
          </ac:spMkLst>
        </pc:spChg>
      </pc:sldChg>
      <pc:sldChg chg="addSp delSp modSp">
        <pc:chgData name="Zarrabi, Ali" userId="S::n102079@eushc.org::34f34d8f-8557-490b-8f36-44cd3a9e0d99" providerId="AD" clId="Web-{43D88359-919F-3620-3305-0B942D347D3C}" dt="2026-04-30T13:01:51.030" v="220" actId="1076"/>
        <pc:sldMkLst>
          <pc:docMk/>
          <pc:sldMk cId="807670315" sldId="326"/>
        </pc:sldMkLst>
        <pc:spChg chg="add mod">
          <ac:chgData name="Zarrabi, Ali" userId="S::n102079@eushc.org::34f34d8f-8557-490b-8f36-44cd3a9e0d99" providerId="AD" clId="Web-{43D88359-919F-3620-3305-0B942D347D3C}" dt="2026-04-30T13:01:51.030" v="220" actId="1076"/>
          <ac:spMkLst>
            <pc:docMk/>
            <pc:sldMk cId="807670315" sldId="326"/>
            <ac:spMk id="3" creationId="{877A0368-7784-DB16-FA2D-559548E728A0}"/>
          </ac:spMkLst>
        </pc:spChg>
        <pc:spChg chg="del mod">
          <ac:chgData name="Zarrabi, Ali" userId="S::n102079@eushc.org::34f34d8f-8557-490b-8f36-44cd3a9e0d99" providerId="AD" clId="Web-{43D88359-919F-3620-3305-0B942D347D3C}" dt="2026-04-30T12:57:27.996" v="185"/>
          <ac:spMkLst>
            <pc:docMk/>
            <pc:sldMk cId="807670315" sldId="326"/>
            <ac:spMk id="5" creationId="{271BBEB9-94AE-0CE9-2FB6-105AC9CCD2F9}"/>
          </ac:spMkLst>
        </pc:spChg>
      </pc:sldChg>
      <pc:sldChg chg="modSp">
        <pc:chgData name="Zarrabi, Ali" userId="S::n102079@eushc.org::34f34d8f-8557-490b-8f36-44cd3a9e0d99" providerId="AD" clId="Web-{43D88359-919F-3620-3305-0B942D347D3C}" dt="2026-04-30T12:57:20.184" v="182" actId="1076"/>
        <pc:sldMkLst>
          <pc:docMk/>
          <pc:sldMk cId="2711579342" sldId="333"/>
        </pc:sldMkLst>
        <pc:spChg chg="mod">
          <ac:chgData name="Zarrabi, Ali" userId="S::n102079@eushc.org::34f34d8f-8557-490b-8f36-44cd3a9e0d99" providerId="AD" clId="Web-{43D88359-919F-3620-3305-0B942D347D3C}" dt="2026-04-30T12:57:18.074" v="181" actId="1076"/>
          <ac:spMkLst>
            <pc:docMk/>
            <pc:sldMk cId="2711579342" sldId="333"/>
            <ac:spMk id="5" creationId="{FF3B17CF-FB13-32FF-093D-99E32A6EB8FD}"/>
          </ac:spMkLst>
        </pc:spChg>
        <pc:picChg chg="mod">
          <ac:chgData name="Zarrabi, Ali" userId="S::n102079@eushc.org::34f34d8f-8557-490b-8f36-44cd3a9e0d99" providerId="AD" clId="Web-{43D88359-919F-3620-3305-0B942D347D3C}" dt="2026-04-30T12:57:20.184" v="182" actId="1076"/>
          <ac:picMkLst>
            <pc:docMk/>
            <pc:sldMk cId="2711579342" sldId="333"/>
            <ac:picMk id="4" creationId="{955AAFBD-33FD-55C3-E381-3DA525D1C60F}"/>
          </ac:picMkLst>
        </pc:picChg>
      </pc:sldChg>
      <pc:sldChg chg="modSp">
        <pc:chgData name="Zarrabi, Ali" userId="S::n102079@eushc.org::34f34d8f-8557-490b-8f36-44cd3a9e0d99" providerId="AD" clId="Web-{43D88359-919F-3620-3305-0B942D347D3C}" dt="2026-04-30T13:01:34.999" v="217" actId="1076"/>
        <pc:sldMkLst>
          <pc:docMk/>
          <pc:sldMk cId="1715215308" sldId="336"/>
        </pc:sldMkLst>
        <pc:spChg chg="mod">
          <ac:chgData name="Zarrabi, Ali" userId="S::n102079@eushc.org::34f34d8f-8557-490b-8f36-44cd3a9e0d99" providerId="AD" clId="Web-{43D88359-919F-3620-3305-0B942D347D3C}" dt="2026-04-30T13:01:34.999" v="217" actId="1076"/>
          <ac:spMkLst>
            <pc:docMk/>
            <pc:sldMk cId="1715215308" sldId="336"/>
            <ac:spMk id="6" creationId="{92F287A0-4240-52B9-FBA1-5BD41AC001B3}"/>
          </ac:spMkLst>
        </pc:spChg>
      </pc:sldChg>
      <pc:sldChg chg="addSp modSp">
        <pc:chgData name="Zarrabi, Ali" userId="S::n102079@eushc.org::34f34d8f-8557-490b-8f36-44cd3a9e0d99" providerId="AD" clId="Web-{43D88359-919F-3620-3305-0B942D347D3C}" dt="2026-04-30T12:38:31.578" v="71" actId="20577"/>
        <pc:sldMkLst>
          <pc:docMk/>
          <pc:sldMk cId="3092402" sldId="339"/>
        </pc:sldMkLst>
        <pc:spChg chg="mod">
          <ac:chgData name="Zarrabi, Ali" userId="S::n102079@eushc.org::34f34d8f-8557-490b-8f36-44cd3a9e0d99" providerId="AD" clId="Web-{43D88359-919F-3620-3305-0B942D347D3C}" dt="2026-04-30T12:30:16.436" v="8" actId="20577"/>
          <ac:spMkLst>
            <pc:docMk/>
            <pc:sldMk cId="3092402" sldId="339"/>
            <ac:spMk id="2" creationId="{72C1C06D-8D1C-A088-EDF4-701CEB5F317F}"/>
          </ac:spMkLst>
        </pc:spChg>
        <pc:spChg chg="mod">
          <ac:chgData name="Zarrabi, Ali" userId="S::n102079@eushc.org::34f34d8f-8557-490b-8f36-44cd3a9e0d99" providerId="AD" clId="Web-{43D88359-919F-3620-3305-0B942D347D3C}" dt="2026-04-30T12:38:31.578" v="71" actId="20577"/>
          <ac:spMkLst>
            <pc:docMk/>
            <pc:sldMk cId="3092402" sldId="339"/>
            <ac:spMk id="3" creationId="{B48DC046-6547-4F9D-C136-063761ED2DBD}"/>
          </ac:spMkLst>
        </pc:spChg>
        <pc:spChg chg="add mod">
          <ac:chgData name="Zarrabi, Ali" userId="S::n102079@eushc.org::34f34d8f-8557-490b-8f36-44cd3a9e0d99" providerId="AD" clId="Web-{43D88359-919F-3620-3305-0B942D347D3C}" dt="2026-04-30T12:31:17.077" v="20" actId="1076"/>
          <ac:spMkLst>
            <pc:docMk/>
            <pc:sldMk cId="3092402" sldId="339"/>
            <ac:spMk id="5" creationId="{877C41B0-8CE2-5C77-0CAC-D4D087C22F09}"/>
          </ac:spMkLst>
        </pc:spChg>
      </pc:sldChg>
      <pc:sldChg chg="modSp">
        <pc:chgData name="Zarrabi, Ali" userId="S::n102079@eushc.org::34f34d8f-8557-490b-8f36-44cd3a9e0d99" providerId="AD" clId="Web-{43D88359-919F-3620-3305-0B942D347D3C}" dt="2026-04-30T12:33:28.328" v="38" actId="20577"/>
        <pc:sldMkLst>
          <pc:docMk/>
          <pc:sldMk cId="3885137787" sldId="425"/>
        </pc:sldMkLst>
        <pc:spChg chg="mod">
          <ac:chgData name="Zarrabi, Ali" userId="S::n102079@eushc.org::34f34d8f-8557-490b-8f36-44cd3a9e0d99" providerId="AD" clId="Web-{43D88359-919F-3620-3305-0B942D347D3C}" dt="2026-04-30T12:33:28.328" v="38" actId="20577"/>
          <ac:spMkLst>
            <pc:docMk/>
            <pc:sldMk cId="3885137787" sldId="425"/>
            <ac:spMk id="3" creationId="{6D80A8BE-59CE-9713-7F32-85CB8E9CE756}"/>
          </ac:spMkLst>
        </pc:spChg>
        <pc:spChg chg="mod">
          <ac:chgData name="Zarrabi, Ali" userId="S::n102079@eushc.org::34f34d8f-8557-490b-8f36-44cd3a9e0d99" providerId="AD" clId="Web-{43D88359-919F-3620-3305-0B942D347D3C}" dt="2026-04-30T12:30:29.624" v="9" actId="1076"/>
          <ac:spMkLst>
            <pc:docMk/>
            <pc:sldMk cId="3885137787" sldId="425"/>
            <ac:spMk id="5" creationId="{4437731D-3552-F6B2-A634-5F791C02F924}"/>
          </ac:spMkLst>
        </pc:spChg>
      </pc:sldChg>
      <pc:sldChg chg="modSp">
        <pc:chgData name="Zarrabi, Ali" userId="S::n102079@eushc.org::34f34d8f-8557-490b-8f36-44cd3a9e0d99" providerId="AD" clId="Web-{43D88359-919F-3620-3305-0B942D347D3C}" dt="2026-04-30T12:55:45.182" v="141" actId="20577"/>
        <pc:sldMkLst>
          <pc:docMk/>
          <pc:sldMk cId="2843484097" sldId="426"/>
        </pc:sldMkLst>
        <pc:spChg chg="mod">
          <ac:chgData name="Zarrabi, Ali" userId="S::n102079@eushc.org::34f34d8f-8557-490b-8f36-44cd3a9e0d99" providerId="AD" clId="Web-{43D88359-919F-3620-3305-0B942D347D3C}" dt="2026-04-30T12:55:45.182" v="141" actId="20577"/>
          <ac:spMkLst>
            <pc:docMk/>
            <pc:sldMk cId="2843484097" sldId="426"/>
            <ac:spMk id="3" creationId="{258BBBE3-1AD9-D486-93DD-577BB2872C8A}"/>
          </ac:spMkLst>
        </pc:spChg>
      </pc:sldChg>
      <pc:sldChg chg="modSp">
        <pc:chgData name="Zarrabi, Ali" userId="S::n102079@eushc.org::34f34d8f-8557-490b-8f36-44cd3a9e0d99" providerId="AD" clId="Web-{43D88359-919F-3620-3305-0B942D347D3C}" dt="2026-04-30T13:02:50.129" v="224" actId="1076"/>
        <pc:sldMkLst>
          <pc:docMk/>
          <pc:sldMk cId="3826022859" sldId="429"/>
        </pc:sldMkLst>
        <pc:spChg chg="mod">
          <ac:chgData name="Zarrabi, Ali" userId="S::n102079@eushc.org::34f34d8f-8557-490b-8f36-44cd3a9e0d99" providerId="AD" clId="Web-{43D88359-919F-3620-3305-0B942D347D3C}" dt="2026-04-30T13:02:50.129" v="224" actId="1076"/>
          <ac:spMkLst>
            <pc:docMk/>
            <pc:sldMk cId="3826022859" sldId="429"/>
            <ac:spMk id="3" creationId="{62EE2547-6AD6-7C64-5F9A-EAC7FA5D2254}"/>
          </ac:spMkLst>
        </pc:spChg>
        <pc:spChg chg="mod">
          <ac:chgData name="Zarrabi, Ali" userId="S::n102079@eushc.org::34f34d8f-8557-490b-8f36-44cd3a9e0d99" providerId="AD" clId="Web-{43D88359-919F-3620-3305-0B942D347D3C}" dt="2026-04-30T13:01:17.746" v="211" actId="1076"/>
          <ac:spMkLst>
            <pc:docMk/>
            <pc:sldMk cId="3826022859" sldId="429"/>
            <ac:spMk id="6" creationId="{9F4BDD17-3BB0-CD16-3A23-A3995C7729B3}"/>
          </ac:spMkLst>
        </pc:spChg>
      </pc:sldChg>
      <pc:sldChg chg="addSp modSp">
        <pc:chgData name="Zarrabi, Ali" userId="S::n102079@eushc.org::34f34d8f-8557-490b-8f36-44cd3a9e0d99" providerId="AD" clId="Web-{43D88359-919F-3620-3305-0B942D347D3C}" dt="2026-04-30T12:31:59.468" v="30" actId="1076"/>
        <pc:sldMkLst>
          <pc:docMk/>
          <pc:sldMk cId="1577421087" sldId="434"/>
        </pc:sldMkLst>
        <pc:spChg chg="mod">
          <ac:chgData name="Zarrabi, Ali" userId="S::n102079@eushc.org::34f34d8f-8557-490b-8f36-44cd3a9e0d99" providerId="AD" clId="Web-{43D88359-919F-3620-3305-0B942D347D3C}" dt="2026-04-30T12:31:48.218" v="26" actId="1076"/>
          <ac:spMkLst>
            <pc:docMk/>
            <pc:sldMk cId="1577421087" sldId="434"/>
            <ac:spMk id="2" creationId="{D9C95485-045E-4DB4-CF7D-7A0D48C2B977}"/>
          </ac:spMkLst>
        </pc:spChg>
        <pc:spChg chg="add mod">
          <ac:chgData name="Zarrabi, Ali" userId="S::n102079@eushc.org::34f34d8f-8557-490b-8f36-44cd3a9e0d99" providerId="AD" clId="Web-{43D88359-919F-3620-3305-0B942D347D3C}" dt="2026-04-30T12:31:59.468" v="30" actId="1076"/>
          <ac:spMkLst>
            <pc:docMk/>
            <pc:sldMk cId="1577421087" sldId="434"/>
            <ac:spMk id="5" creationId="{5CF49116-97A5-9EBB-BC54-5B07727E8AAC}"/>
          </ac:spMkLst>
        </pc:spChg>
      </pc:sldChg>
      <pc:sldChg chg="modSp">
        <pc:chgData name="Zarrabi, Ali" userId="S::n102079@eushc.org::34f34d8f-8557-490b-8f36-44cd3a9e0d99" providerId="AD" clId="Web-{43D88359-919F-3620-3305-0B942D347D3C}" dt="2026-04-30T12:44:47.351" v="97" actId="20577"/>
        <pc:sldMkLst>
          <pc:docMk/>
          <pc:sldMk cId="1399379233" sldId="435"/>
        </pc:sldMkLst>
        <pc:spChg chg="mod">
          <ac:chgData name="Zarrabi, Ali" userId="S::n102079@eushc.org::34f34d8f-8557-490b-8f36-44cd3a9e0d99" providerId="AD" clId="Web-{43D88359-919F-3620-3305-0B942D347D3C}" dt="2026-04-30T12:44:47.351" v="97" actId="20577"/>
          <ac:spMkLst>
            <pc:docMk/>
            <pc:sldMk cId="1399379233" sldId="435"/>
            <ac:spMk id="2" creationId="{0BA60E38-849F-B4E1-9E7D-D74348C3E429}"/>
          </ac:spMkLst>
        </pc:spChg>
      </pc:sldChg>
      <pc:sldChg chg="modSp">
        <pc:chgData name="Zarrabi, Ali" userId="S::n102079@eushc.org::34f34d8f-8557-490b-8f36-44cd3a9e0d99" providerId="AD" clId="Web-{43D88359-919F-3620-3305-0B942D347D3C}" dt="2026-04-30T12:50:58.394" v="125" actId="20577"/>
        <pc:sldMkLst>
          <pc:docMk/>
          <pc:sldMk cId="1963787343" sldId="436"/>
        </pc:sldMkLst>
        <pc:spChg chg="mod">
          <ac:chgData name="Zarrabi, Ali" userId="S::n102079@eushc.org::34f34d8f-8557-490b-8f36-44cd3a9e0d99" providerId="AD" clId="Web-{43D88359-919F-3620-3305-0B942D347D3C}" dt="2026-04-30T12:50:58.394" v="125" actId="20577"/>
          <ac:spMkLst>
            <pc:docMk/>
            <pc:sldMk cId="1963787343" sldId="436"/>
            <ac:spMk id="2" creationId="{419EEA43-0FB8-62AC-AAC2-D8C5EE43C280}"/>
          </ac:spMkLst>
        </pc:spChg>
        <pc:spChg chg="mod">
          <ac:chgData name="Zarrabi, Ali" userId="S::n102079@eushc.org::34f34d8f-8557-490b-8f36-44cd3a9e0d99" providerId="AD" clId="Web-{43D88359-919F-3620-3305-0B942D347D3C}" dt="2026-04-30T12:30:53.358" v="18" actId="1076"/>
          <ac:spMkLst>
            <pc:docMk/>
            <pc:sldMk cId="1963787343" sldId="436"/>
            <ac:spMk id="6" creationId="{B1C65BAC-18AC-E527-DB69-3AFE00DA051B}"/>
          </ac:spMkLst>
        </pc:spChg>
      </pc:sldChg>
      <pc:sldChg chg="modSp">
        <pc:chgData name="Zarrabi, Ali" userId="S::n102079@eushc.org::34f34d8f-8557-490b-8f36-44cd3a9e0d99" providerId="AD" clId="Web-{43D88359-919F-3620-3305-0B942D347D3C}" dt="2026-04-30T12:51:46.145" v="138" actId="20577"/>
        <pc:sldMkLst>
          <pc:docMk/>
          <pc:sldMk cId="970123170" sldId="437"/>
        </pc:sldMkLst>
        <pc:spChg chg="mod">
          <ac:chgData name="Zarrabi, Ali" userId="S::n102079@eushc.org::34f34d8f-8557-490b-8f36-44cd3a9e0d99" providerId="AD" clId="Web-{43D88359-919F-3620-3305-0B942D347D3C}" dt="2026-04-30T12:51:46.145" v="138" actId="20577"/>
          <ac:spMkLst>
            <pc:docMk/>
            <pc:sldMk cId="970123170" sldId="437"/>
            <ac:spMk id="2" creationId="{77B0112E-D9D0-BF36-2EBF-64226ACF305C}"/>
          </ac:spMkLst>
        </pc:spChg>
        <pc:spChg chg="mod">
          <ac:chgData name="Zarrabi, Ali" userId="S::n102079@eushc.org::34f34d8f-8557-490b-8f36-44cd3a9e0d99" providerId="AD" clId="Web-{43D88359-919F-3620-3305-0B942D347D3C}" dt="2026-04-30T12:51:23.035" v="135" actId="1076"/>
          <ac:spMkLst>
            <pc:docMk/>
            <pc:sldMk cId="970123170" sldId="437"/>
            <ac:spMk id="6" creationId="{05BA660A-23F0-5D07-68C7-042D25DFC3BC}"/>
          </ac:spMkLst>
        </pc:spChg>
      </pc:sldChg>
      <pc:sldChg chg="modSp">
        <pc:chgData name="Zarrabi, Ali" userId="S::n102079@eushc.org::34f34d8f-8557-490b-8f36-44cd3a9e0d99" providerId="AD" clId="Web-{43D88359-919F-3620-3305-0B942D347D3C}" dt="2026-04-30T13:02:56.754" v="227" actId="20577"/>
        <pc:sldMkLst>
          <pc:docMk/>
          <pc:sldMk cId="3227696621" sldId="441"/>
        </pc:sldMkLst>
        <pc:spChg chg="mod">
          <ac:chgData name="Zarrabi, Ali" userId="S::n102079@eushc.org::34f34d8f-8557-490b-8f36-44cd3a9e0d99" providerId="AD" clId="Web-{43D88359-919F-3620-3305-0B942D347D3C}" dt="2026-04-30T13:02:56.754" v="227" actId="20577"/>
          <ac:spMkLst>
            <pc:docMk/>
            <pc:sldMk cId="3227696621" sldId="441"/>
            <ac:spMk id="4" creationId="{1A4225C3-1780-8458-11E8-643BB305F8D3}"/>
          </ac:spMkLst>
        </pc:spChg>
      </pc:sldChg>
      <pc:sldChg chg="modSp">
        <pc:chgData name="Zarrabi, Ali" userId="S::n102079@eushc.org::34f34d8f-8557-490b-8f36-44cd3a9e0d99" providerId="AD" clId="Web-{43D88359-919F-3620-3305-0B942D347D3C}" dt="2026-04-30T12:56:32.387" v="159" actId="20577"/>
        <pc:sldMkLst>
          <pc:docMk/>
          <pc:sldMk cId="820262337" sldId="443"/>
        </pc:sldMkLst>
        <pc:spChg chg="mod">
          <ac:chgData name="Zarrabi, Ali" userId="S::n102079@eushc.org::34f34d8f-8557-490b-8f36-44cd3a9e0d99" providerId="AD" clId="Web-{43D88359-919F-3620-3305-0B942D347D3C}" dt="2026-04-30T12:56:32.387" v="159" actId="20577"/>
          <ac:spMkLst>
            <pc:docMk/>
            <pc:sldMk cId="820262337" sldId="443"/>
            <ac:spMk id="2" creationId="{87F57816-233F-84FD-49C9-2981EA2180CD}"/>
          </ac:spMkLst>
        </pc:spChg>
        <pc:spChg chg="mod">
          <ac:chgData name="Zarrabi, Ali" userId="S::n102079@eushc.org::34f34d8f-8557-490b-8f36-44cd3a9e0d99" providerId="AD" clId="Web-{43D88359-919F-3620-3305-0B942D347D3C}" dt="2026-04-30T12:56:19.948" v="149" actId="1076"/>
          <ac:spMkLst>
            <pc:docMk/>
            <pc:sldMk cId="820262337" sldId="443"/>
            <ac:spMk id="4" creationId="{09E1F99C-5C13-DA7C-6DE7-AEFE34FD7BC1}"/>
          </ac:spMkLst>
        </pc:spChg>
      </pc:sldChg>
      <pc:sldChg chg="modSp">
        <pc:chgData name="Zarrabi, Ali" userId="S::n102079@eushc.org::34f34d8f-8557-490b-8f36-44cd3a9e0d99" providerId="AD" clId="Web-{43D88359-919F-3620-3305-0B942D347D3C}" dt="2026-04-30T12:56:53.824" v="166" actId="20577"/>
        <pc:sldMkLst>
          <pc:docMk/>
          <pc:sldMk cId="1364075807" sldId="444"/>
        </pc:sldMkLst>
        <pc:spChg chg="mod">
          <ac:chgData name="Zarrabi, Ali" userId="S::n102079@eushc.org::34f34d8f-8557-490b-8f36-44cd3a9e0d99" providerId="AD" clId="Web-{43D88359-919F-3620-3305-0B942D347D3C}" dt="2026-04-30T12:56:53.824" v="166" actId="20577"/>
          <ac:spMkLst>
            <pc:docMk/>
            <pc:sldMk cId="1364075807" sldId="444"/>
            <ac:spMk id="2" creationId="{59E92027-22EA-3238-27B0-0E692722034A}"/>
          </ac:spMkLst>
        </pc:spChg>
      </pc:sldChg>
      <pc:sldChg chg="modSp">
        <pc:chgData name="Zarrabi, Ali" userId="S::n102079@eushc.org::34f34d8f-8557-490b-8f36-44cd3a9e0d99" providerId="AD" clId="Web-{43D88359-919F-3620-3305-0B942D347D3C}" dt="2026-04-30T12:56:59.105" v="170" actId="20577"/>
        <pc:sldMkLst>
          <pc:docMk/>
          <pc:sldMk cId="2387741155" sldId="445"/>
        </pc:sldMkLst>
        <pc:spChg chg="mod">
          <ac:chgData name="Zarrabi, Ali" userId="S::n102079@eushc.org::34f34d8f-8557-490b-8f36-44cd3a9e0d99" providerId="AD" clId="Web-{43D88359-919F-3620-3305-0B942D347D3C}" dt="2026-04-30T12:56:59.105" v="170" actId="20577"/>
          <ac:spMkLst>
            <pc:docMk/>
            <pc:sldMk cId="2387741155" sldId="445"/>
            <ac:spMk id="2" creationId="{78492570-823B-03C2-7EF2-380FEBAAF817}"/>
          </ac:spMkLst>
        </pc:spChg>
      </pc:sldChg>
      <pc:sldChg chg="modSp">
        <pc:chgData name="Zarrabi, Ali" userId="S::n102079@eushc.org::34f34d8f-8557-490b-8f36-44cd3a9e0d99" providerId="AD" clId="Web-{43D88359-919F-3620-3305-0B942D347D3C}" dt="2026-04-30T13:00:57.557" v="208" actId="20577"/>
        <pc:sldMkLst>
          <pc:docMk/>
          <pc:sldMk cId="321306045" sldId="446"/>
        </pc:sldMkLst>
        <pc:spChg chg="mod">
          <ac:chgData name="Zarrabi, Ali" userId="S::n102079@eushc.org::34f34d8f-8557-490b-8f36-44cd3a9e0d99" providerId="AD" clId="Web-{43D88359-919F-3620-3305-0B942D347D3C}" dt="2026-04-30T13:00:45.149" v="204" actId="1076"/>
          <ac:spMkLst>
            <pc:docMk/>
            <pc:sldMk cId="321306045" sldId="446"/>
            <ac:spMk id="2" creationId="{44B25887-11A0-298D-3B25-5C3C59316B1D}"/>
          </ac:spMkLst>
        </pc:spChg>
        <pc:spChg chg="mod">
          <ac:chgData name="Zarrabi, Ali" userId="S::n102079@eushc.org::34f34d8f-8557-490b-8f36-44cd3a9e0d99" providerId="AD" clId="Web-{43D88359-919F-3620-3305-0B942D347D3C}" dt="2026-04-30T13:00:52.587" v="206" actId="1076"/>
          <ac:spMkLst>
            <pc:docMk/>
            <pc:sldMk cId="321306045" sldId="446"/>
            <ac:spMk id="4" creationId="{C6E6F998-6CFF-BA78-BEB4-E1D37C67FC21}"/>
          </ac:spMkLst>
        </pc:spChg>
        <pc:spChg chg="mod">
          <ac:chgData name="Zarrabi, Ali" userId="S::n102079@eushc.org::34f34d8f-8557-490b-8f36-44cd3a9e0d99" providerId="AD" clId="Web-{43D88359-919F-3620-3305-0B942D347D3C}" dt="2026-04-30T13:00:57.557" v="208" actId="20577"/>
          <ac:spMkLst>
            <pc:docMk/>
            <pc:sldMk cId="321306045" sldId="446"/>
            <ac:spMk id="5" creationId="{BEE17723-1D65-4BE2-6C88-E8964F5685CF}"/>
          </ac:spMkLst>
        </pc:spChg>
      </pc:sldChg>
      <pc:sldChg chg="modSp">
        <pc:chgData name="Zarrabi, Ali" userId="S::n102079@eushc.org::34f34d8f-8557-490b-8f36-44cd3a9e0d99" providerId="AD" clId="Web-{43D88359-919F-3620-3305-0B942D347D3C}" dt="2026-04-30T12:41:41.317" v="77"/>
        <pc:sldMkLst>
          <pc:docMk/>
          <pc:sldMk cId="1217269078" sldId="452"/>
        </pc:sldMkLst>
        <pc:graphicFrameChg chg="mod modGraphic">
          <ac:chgData name="Zarrabi, Ali" userId="S::n102079@eushc.org::34f34d8f-8557-490b-8f36-44cd3a9e0d99" providerId="AD" clId="Web-{43D88359-919F-3620-3305-0B942D347D3C}" dt="2026-04-30T12:41:41.317" v="77"/>
          <ac:graphicFrameMkLst>
            <pc:docMk/>
            <pc:sldMk cId="1217269078" sldId="452"/>
            <ac:graphicFrameMk id="5" creationId="{99CB57F3-C915-0CAD-67D8-61F071D29175}"/>
          </ac:graphicFrameMkLst>
        </pc:graphicFrameChg>
      </pc:sldChg>
      <pc:sldChg chg="modSp">
        <pc:chgData name="Zarrabi, Ali" userId="S::n102079@eushc.org::34f34d8f-8557-490b-8f36-44cd3a9e0d99" providerId="AD" clId="Web-{43D88359-919F-3620-3305-0B942D347D3C}" dt="2026-04-30T12:54:22.274" v="139" actId="1076"/>
        <pc:sldMkLst>
          <pc:docMk/>
          <pc:sldMk cId="2933450959" sldId="453"/>
        </pc:sldMkLst>
        <pc:spChg chg="mod">
          <ac:chgData name="Zarrabi, Ali" userId="S::n102079@eushc.org::34f34d8f-8557-490b-8f36-44cd3a9e0d99" providerId="AD" clId="Web-{43D88359-919F-3620-3305-0B942D347D3C}" dt="2026-04-30T12:54:22.274" v="139" actId="1076"/>
          <ac:spMkLst>
            <pc:docMk/>
            <pc:sldMk cId="2933450959" sldId="453"/>
            <ac:spMk id="11" creationId="{8648E288-E38A-4C5A-B4CA-47CFBADC396B}"/>
          </ac:spMkLst>
        </pc:spChg>
      </pc:sldChg>
    </pc:docChg>
  </pc:docChgLst>
  <pc:docChgLst>
    <pc:chgData name="Sweetnam, Victoria Isabel" userId="S::vsweetn@emory.edu::50b07925-f77b-428e-b84d-fe74425fe0df" providerId="AD" clId="Web-{7B6C7EF2-0644-BFD9-4444-0BCFDDA880AF}"/>
    <pc:docChg chg="addSld delSld modSld sldOrd modSection">
      <pc:chgData name="Sweetnam, Victoria Isabel" userId="S::vsweetn@emory.edu::50b07925-f77b-428e-b84d-fe74425fe0df" providerId="AD" clId="Web-{7B6C7EF2-0644-BFD9-4444-0BCFDDA880AF}" dt="2026-04-12T01:32:40.323" v="1375" actId="20577"/>
      <pc:docMkLst>
        <pc:docMk/>
      </pc:docMkLst>
      <pc:sldChg chg="modSp">
        <pc:chgData name="Sweetnam, Victoria Isabel" userId="S::vsweetn@emory.edu::50b07925-f77b-428e-b84d-fe74425fe0df" providerId="AD" clId="Web-{7B6C7EF2-0644-BFD9-4444-0BCFDDA880AF}" dt="2026-04-11T03:18:30.336" v="20" actId="1076"/>
        <pc:sldMkLst>
          <pc:docMk/>
          <pc:sldMk cId="2521608089" sldId="307"/>
        </pc:sldMkLst>
      </pc:sldChg>
      <pc:sldChg chg="addSp modSp">
        <pc:chgData name="Sweetnam, Victoria Isabel" userId="S::vsweetn@emory.edu::50b07925-f77b-428e-b84d-fe74425fe0df" providerId="AD" clId="Web-{7B6C7EF2-0644-BFD9-4444-0BCFDDA880AF}" dt="2026-04-11T15:20:12.988" v="873" actId="20577"/>
        <pc:sldMkLst>
          <pc:docMk/>
          <pc:sldMk cId="1235066835" sldId="310"/>
        </pc:sldMkLst>
      </pc:sldChg>
      <pc:sldChg chg="modSp">
        <pc:chgData name="Sweetnam, Victoria Isabel" userId="S::vsweetn@emory.edu::50b07925-f77b-428e-b84d-fe74425fe0df" providerId="AD" clId="Web-{7B6C7EF2-0644-BFD9-4444-0BCFDDA880AF}" dt="2026-04-11T15:27:48.851" v="989" actId="20577"/>
        <pc:sldMkLst>
          <pc:docMk/>
          <pc:sldMk cId="1177991471" sldId="312"/>
        </pc:sldMkLst>
        <pc:spChg chg="mod">
          <ac:chgData name="Sweetnam, Victoria Isabel" userId="S::vsweetn@emory.edu::50b07925-f77b-428e-b84d-fe74425fe0df" providerId="AD" clId="Web-{7B6C7EF2-0644-BFD9-4444-0BCFDDA880AF}" dt="2026-04-11T15:27:48.851" v="989" actId="20577"/>
          <ac:spMkLst>
            <pc:docMk/>
            <pc:sldMk cId="1177991471" sldId="312"/>
            <ac:spMk id="3" creationId="{BECD2E2F-42F4-4945-A3A0-BD00C194248E}"/>
          </ac:spMkLst>
        </pc:spChg>
      </pc:sldChg>
      <pc:sldChg chg="addSp modSp">
        <pc:chgData name="Sweetnam, Victoria Isabel" userId="S::vsweetn@emory.edu::50b07925-f77b-428e-b84d-fe74425fe0df" providerId="AD" clId="Web-{7B6C7EF2-0644-BFD9-4444-0BCFDDA880AF}" dt="2026-04-11T15:23:04.519" v="983" actId="1076"/>
        <pc:sldMkLst>
          <pc:docMk/>
          <pc:sldMk cId="2019323822" sldId="315"/>
        </pc:sldMkLst>
        <pc:spChg chg="mod">
          <ac:chgData name="Sweetnam, Victoria Isabel" userId="S::vsweetn@emory.edu::50b07925-f77b-428e-b84d-fe74425fe0df" providerId="AD" clId="Web-{7B6C7EF2-0644-BFD9-4444-0BCFDDA880AF}" dt="2026-04-11T15:22:35.847" v="978" actId="20577"/>
          <ac:spMkLst>
            <pc:docMk/>
            <pc:sldMk cId="2019323822" sldId="315"/>
            <ac:spMk id="3" creationId="{DAD08502-821F-E22D-86E8-F8BAC4C83149}"/>
          </ac:spMkLst>
        </pc:spChg>
      </pc:sldChg>
      <pc:sldChg chg="modSp">
        <pc:chgData name="Sweetnam, Victoria Isabel" userId="S::vsweetn@emory.edu::50b07925-f77b-428e-b84d-fe74425fe0df" providerId="AD" clId="Web-{7B6C7EF2-0644-BFD9-4444-0BCFDDA880AF}" dt="2026-04-11T21:24:53.770" v="1005" actId="1076"/>
        <pc:sldMkLst>
          <pc:docMk/>
          <pc:sldMk cId="897964364" sldId="317"/>
        </pc:sldMkLst>
        <pc:spChg chg="mod">
          <ac:chgData name="Sweetnam, Victoria Isabel" userId="S::vsweetn@emory.edu::50b07925-f77b-428e-b84d-fe74425fe0df" providerId="AD" clId="Web-{7B6C7EF2-0644-BFD9-4444-0BCFDDA880AF}" dt="2026-04-11T21:24:53.770" v="1005" actId="1076"/>
          <ac:spMkLst>
            <pc:docMk/>
            <pc:sldMk cId="897964364" sldId="317"/>
            <ac:spMk id="4" creationId="{F51B0055-6755-9B95-032C-3365EEEE2868}"/>
          </ac:spMkLst>
        </pc:spChg>
      </pc:sldChg>
      <pc:sldChg chg="modSp">
        <pc:chgData name="Sweetnam, Victoria Isabel" userId="S::vsweetn@emory.edu::50b07925-f77b-428e-b84d-fe74425fe0df" providerId="AD" clId="Web-{7B6C7EF2-0644-BFD9-4444-0BCFDDA880AF}" dt="2026-04-11T22:35:14.954" v="1106" actId="20577"/>
        <pc:sldMkLst>
          <pc:docMk/>
          <pc:sldMk cId="3905232170" sldId="320"/>
        </pc:sldMkLst>
        <pc:spChg chg="mod">
          <ac:chgData name="Sweetnam, Victoria Isabel" userId="S::vsweetn@emory.edu::50b07925-f77b-428e-b84d-fe74425fe0df" providerId="AD" clId="Web-{7B6C7EF2-0644-BFD9-4444-0BCFDDA880AF}" dt="2026-04-11T22:35:14.954" v="1106" actId="20577"/>
          <ac:spMkLst>
            <pc:docMk/>
            <pc:sldMk cId="3905232170" sldId="320"/>
            <ac:spMk id="4" creationId="{FA33E3C4-253B-4920-1351-4318D281C198}"/>
          </ac:spMkLst>
        </pc:spChg>
      </pc:sldChg>
      <pc:sldChg chg="addSp modSp">
        <pc:chgData name="Sweetnam, Victoria Isabel" userId="S::vsweetn@emory.edu::50b07925-f77b-428e-b84d-fe74425fe0df" providerId="AD" clId="Web-{7B6C7EF2-0644-BFD9-4444-0BCFDDA880AF}" dt="2026-04-11T22:39:10.081" v="1113" actId="14100"/>
        <pc:sldMkLst>
          <pc:docMk/>
          <pc:sldMk cId="3606613489" sldId="324"/>
        </pc:sldMkLst>
        <pc:picChg chg="mod">
          <ac:chgData name="Sweetnam, Victoria Isabel" userId="S::vsweetn@emory.edu::50b07925-f77b-428e-b84d-fe74425fe0df" providerId="AD" clId="Web-{7B6C7EF2-0644-BFD9-4444-0BCFDDA880AF}" dt="2026-04-11T21:26:28.035" v="1007" actId="1076"/>
          <ac:picMkLst>
            <pc:docMk/>
            <pc:sldMk cId="3606613489" sldId="324"/>
            <ac:picMk id="4" creationId="{FFB98F78-F68F-D8A9-60A4-9284E5141132}"/>
          </ac:picMkLst>
        </pc:picChg>
      </pc:sldChg>
      <pc:sldChg chg="modSp ord">
        <pc:chgData name="Sweetnam, Victoria Isabel" userId="S::vsweetn@emory.edu::50b07925-f77b-428e-b84d-fe74425fe0df" providerId="AD" clId="Web-{7B6C7EF2-0644-BFD9-4444-0BCFDDA880AF}" dt="2026-04-11T15:18:00.816" v="842" actId="20577"/>
        <pc:sldMkLst>
          <pc:docMk/>
          <pc:sldMk cId="526465494" sldId="325"/>
        </pc:sldMkLst>
      </pc:sldChg>
      <pc:sldChg chg="addSp modSp">
        <pc:chgData name="Sweetnam, Victoria Isabel" userId="S::vsweetn@emory.edu::50b07925-f77b-428e-b84d-fe74425fe0df" providerId="AD" clId="Web-{7B6C7EF2-0644-BFD9-4444-0BCFDDA880AF}" dt="2026-04-11T03:44:14.450" v="51" actId="1076"/>
        <pc:sldMkLst>
          <pc:docMk/>
          <pc:sldMk cId="807670315" sldId="326"/>
        </pc:sldMkLst>
        <pc:picChg chg="mod">
          <ac:chgData name="Sweetnam, Victoria Isabel" userId="S::vsweetn@emory.edu::50b07925-f77b-428e-b84d-fe74425fe0df" providerId="AD" clId="Web-{7B6C7EF2-0644-BFD9-4444-0BCFDDA880AF}" dt="2026-04-11T03:42:27.464" v="45" actId="1076"/>
          <ac:picMkLst>
            <pc:docMk/>
            <pc:sldMk cId="807670315" sldId="326"/>
            <ac:picMk id="4" creationId="{3404044D-A44F-9966-A848-C14F56593B13}"/>
          </ac:picMkLst>
        </pc:picChg>
      </pc:sldChg>
      <pc:sldChg chg="modSp">
        <pc:chgData name="Sweetnam, Victoria Isabel" userId="S::vsweetn@emory.edu::50b07925-f77b-428e-b84d-fe74425fe0df" providerId="AD" clId="Web-{7B6C7EF2-0644-BFD9-4444-0BCFDDA880AF}" dt="2026-04-11T04:07:52.175" v="103" actId="20577"/>
        <pc:sldMkLst>
          <pc:docMk/>
          <pc:sldMk cId="3922435462" sldId="328"/>
        </pc:sldMkLst>
        <pc:spChg chg="mod">
          <ac:chgData name="Sweetnam, Victoria Isabel" userId="S::vsweetn@emory.edu::50b07925-f77b-428e-b84d-fe74425fe0df" providerId="AD" clId="Web-{7B6C7EF2-0644-BFD9-4444-0BCFDDA880AF}" dt="2026-04-11T04:07:52.175" v="103" actId="20577"/>
          <ac:spMkLst>
            <pc:docMk/>
            <pc:sldMk cId="3922435462" sldId="328"/>
            <ac:spMk id="4" creationId="{5DC7A2D6-7008-7A1F-55C4-F3F6D5905F33}"/>
          </ac:spMkLst>
        </pc:spChg>
      </pc:sldChg>
      <pc:sldChg chg="addSp modSp">
        <pc:chgData name="Sweetnam, Victoria Isabel" userId="S::vsweetn@emory.edu::50b07925-f77b-428e-b84d-fe74425fe0df" providerId="AD" clId="Web-{7B6C7EF2-0644-BFD9-4444-0BCFDDA880AF}" dt="2026-04-11T03:48:10.717" v="61" actId="14100"/>
        <pc:sldMkLst>
          <pc:docMk/>
          <pc:sldMk cId="2711579342" sldId="333"/>
        </pc:sldMkLst>
        <pc:picChg chg="mod">
          <ac:chgData name="Sweetnam, Victoria Isabel" userId="S::vsweetn@emory.edu::50b07925-f77b-428e-b84d-fe74425fe0df" providerId="AD" clId="Web-{7B6C7EF2-0644-BFD9-4444-0BCFDDA880AF}" dt="2026-04-11T03:44:42.263" v="55" actId="1076"/>
          <ac:picMkLst>
            <pc:docMk/>
            <pc:sldMk cId="2711579342" sldId="333"/>
            <ac:picMk id="4" creationId="{955AAFBD-33FD-55C3-E381-3DA525D1C60F}"/>
          </ac:picMkLst>
        </pc:picChg>
      </pc:sldChg>
      <pc:sldChg chg="delSp modSp">
        <pc:chgData name="Sweetnam, Victoria Isabel" userId="S::vsweetn@emory.edu::50b07925-f77b-428e-b84d-fe74425fe0df" providerId="AD" clId="Web-{7B6C7EF2-0644-BFD9-4444-0BCFDDA880AF}" dt="2026-04-11T03:17:25.538" v="7" actId="1076"/>
        <pc:sldMkLst>
          <pc:docMk/>
          <pc:sldMk cId="1715215308" sldId="336"/>
        </pc:sldMkLst>
      </pc:sldChg>
      <pc:sldChg chg="addSp modSp">
        <pc:chgData name="Sweetnam, Victoria Isabel" userId="S::vsweetn@emory.edu::50b07925-f77b-428e-b84d-fe74425fe0df" providerId="AD" clId="Web-{7B6C7EF2-0644-BFD9-4444-0BCFDDA880AF}" dt="2026-04-11T03:15:56.521" v="5" actId="20577"/>
        <pc:sldMkLst>
          <pc:docMk/>
          <pc:sldMk cId="3092402" sldId="339"/>
        </pc:sldMkLst>
      </pc:sldChg>
      <pc:sldChg chg="modSp">
        <pc:chgData name="Sweetnam, Victoria Isabel" userId="S::vsweetn@emory.edu::50b07925-f77b-428e-b84d-fe74425fe0df" providerId="AD" clId="Web-{7B6C7EF2-0644-BFD9-4444-0BCFDDA880AF}" dt="2026-04-11T03:20:32.009" v="42" actId="1076"/>
        <pc:sldMkLst>
          <pc:docMk/>
          <pc:sldMk cId="2843484097" sldId="426"/>
        </pc:sldMkLst>
        <pc:spChg chg="mod">
          <ac:chgData name="Sweetnam, Victoria Isabel" userId="S::vsweetn@emory.edu::50b07925-f77b-428e-b84d-fe74425fe0df" providerId="AD" clId="Web-{7B6C7EF2-0644-BFD9-4444-0BCFDDA880AF}" dt="2026-04-11T03:19:29.087" v="40" actId="20577"/>
          <ac:spMkLst>
            <pc:docMk/>
            <pc:sldMk cId="2843484097" sldId="426"/>
            <ac:spMk id="3" creationId="{258BBBE3-1AD9-D486-93DD-577BB2872C8A}"/>
          </ac:spMkLst>
        </pc:spChg>
      </pc:sldChg>
      <pc:sldChg chg="addSp delSp modSp ord">
        <pc:chgData name="Sweetnam, Victoria Isabel" userId="S::vsweetn@emory.edu::50b07925-f77b-428e-b84d-fe74425fe0df" providerId="AD" clId="Web-{7B6C7EF2-0644-BFD9-4444-0BCFDDA880AF}" dt="2026-04-11T15:17:02.285" v="825"/>
        <pc:sldMkLst>
          <pc:docMk/>
          <pc:sldMk cId="3669688956" sldId="432"/>
        </pc:sldMkLst>
        <pc:graphicFrameChg chg="add mod modGraphic">
          <ac:chgData name="Sweetnam, Victoria Isabel" userId="S::vsweetn@emory.edu::50b07925-f77b-428e-b84d-fe74425fe0df" providerId="AD" clId="Web-{7B6C7EF2-0644-BFD9-4444-0BCFDDA880AF}" dt="2026-04-11T15:10:50.692" v="631" actId="1076"/>
          <ac:graphicFrameMkLst>
            <pc:docMk/>
            <pc:sldMk cId="3669688956" sldId="432"/>
            <ac:graphicFrameMk id="7" creationId="{E8A61E06-C87F-8A18-FD53-5F84268C1394}"/>
          </ac:graphicFrameMkLst>
        </pc:graphicFrameChg>
      </pc:sldChg>
      <pc:sldChg chg="modSp">
        <pc:chgData name="Sweetnam, Victoria Isabel" userId="S::vsweetn@emory.edu::50b07925-f77b-428e-b84d-fe74425fe0df" providerId="AD" clId="Web-{7B6C7EF2-0644-BFD9-4444-0BCFDDA880AF}" dt="2026-04-11T23:02:11.223" v="1272" actId="20577"/>
        <pc:sldMkLst>
          <pc:docMk/>
          <pc:sldMk cId="2687251857" sldId="433"/>
        </pc:sldMkLst>
        <pc:spChg chg="mod">
          <ac:chgData name="Sweetnam, Victoria Isabel" userId="S::vsweetn@emory.edu::50b07925-f77b-428e-b84d-fe74425fe0df" providerId="AD" clId="Web-{7B6C7EF2-0644-BFD9-4444-0BCFDDA880AF}" dt="2026-04-11T23:02:11.223" v="1272" actId="20577"/>
          <ac:spMkLst>
            <pc:docMk/>
            <pc:sldMk cId="2687251857" sldId="433"/>
            <ac:spMk id="3" creationId="{C372D5C1-5173-14E9-E025-7F8218811EA4}"/>
          </ac:spMkLst>
        </pc:spChg>
      </pc:sldChg>
      <pc:sldChg chg="addSp delSp modSp new">
        <pc:chgData name="Sweetnam, Victoria Isabel" userId="S::vsweetn@emory.edu::50b07925-f77b-428e-b84d-fe74425fe0df" providerId="AD" clId="Web-{7B6C7EF2-0644-BFD9-4444-0BCFDDA880AF}" dt="2026-04-12T01:32:40.323" v="1375" actId="20577"/>
        <pc:sldMkLst>
          <pc:docMk/>
          <pc:sldMk cId="2028192757" sldId="447"/>
        </pc:sldMkLst>
        <pc:spChg chg="add mod">
          <ac:chgData name="Sweetnam, Victoria Isabel" userId="S::vsweetn@emory.edu::50b07925-f77b-428e-b84d-fe74425fe0df" providerId="AD" clId="Web-{7B6C7EF2-0644-BFD9-4444-0BCFDDA880AF}" dt="2026-04-12T01:32:40.323" v="1375" actId="20577"/>
          <ac:spMkLst>
            <pc:docMk/>
            <pc:sldMk cId="2028192757" sldId="447"/>
            <ac:spMk id="2" creationId="{4D1F5717-D83D-3C3B-AA11-8166E7EF4507}"/>
          </ac:spMkLst>
        </pc:spChg>
        <pc:picChg chg="add mod ord">
          <ac:chgData name="Sweetnam, Victoria Isabel" userId="S::vsweetn@emory.edu::50b07925-f77b-428e-b84d-fe74425fe0df" providerId="AD" clId="Web-{7B6C7EF2-0644-BFD9-4444-0BCFDDA880AF}" dt="2026-04-11T22:32:02.327" v="1010" actId="1076"/>
          <ac:picMkLst>
            <pc:docMk/>
            <pc:sldMk cId="2028192757" sldId="447"/>
            <ac:picMk id="4" creationId="{E0E3BCFE-0B79-362B-7780-ACEC773517C8}"/>
          </ac:picMkLst>
        </pc:picChg>
      </pc:sldChg>
      <pc:sldChg chg="addSp delSp modSp new">
        <pc:chgData name="Sweetnam, Victoria Isabel" userId="S::vsweetn@emory.edu::50b07925-f77b-428e-b84d-fe74425fe0df" providerId="AD" clId="Web-{7B6C7EF2-0644-BFD9-4444-0BCFDDA880AF}" dt="2026-04-12T01:31:03.586" v="1276" actId="1076"/>
        <pc:sldMkLst>
          <pc:docMk/>
          <pc:sldMk cId="3698365999" sldId="449"/>
        </pc:sldMkLst>
        <pc:picChg chg="add mod ord">
          <ac:chgData name="Sweetnam, Victoria Isabel" userId="S::vsweetn@emory.edu::50b07925-f77b-428e-b84d-fe74425fe0df" providerId="AD" clId="Web-{7B6C7EF2-0644-BFD9-4444-0BCFDDA880AF}" dt="2026-04-12T01:30:42.008" v="1274"/>
          <ac:picMkLst>
            <pc:docMk/>
            <pc:sldMk cId="3698365999" sldId="449"/>
            <ac:picMk id="4" creationId="{5231118C-3825-6551-3042-CE1A5A52B9F8}"/>
          </ac:picMkLst>
        </pc:picChg>
      </pc:sldChg>
    </pc:docChg>
  </pc:docChgLst>
  <pc:docChgLst>
    <pc:chgData name="Hershman, Tonya Smith" userId="S::n160257@eushc.org::3eb568ed-a5d5-418c-9a35-5813ab2ce90d" providerId="AD" clId="Web-{7961864E-DFED-30FC-02DE-32C8EDF385BB}"/>
    <pc:docChg chg="modSld">
      <pc:chgData name="Hershman, Tonya Smith" userId="S::n160257@eushc.org::3eb568ed-a5d5-418c-9a35-5813ab2ce90d" providerId="AD" clId="Web-{7961864E-DFED-30FC-02DE-32C8EDF385BB}" dt="2026-04-30T01:50:55.723" v="11" actId="14100"/>
      <pc:docMkLst>
        <pc:docMk/>
      </pc:docMkLst>
      <pc:sldChg chg="modSp addAnim">
        <pc:chgData name="Hershman, Tonya Smith" userId="S::n160257@eushc.org::3eb568ed-a5d5-418c-9a35-5813ab2ce90d" providerId="AD" clId="Web-{7961864E-DFED-30FC-02DE-32C8EDF385BB}" dt="2026-04-30T01:50:11.268" v="10"/>
        <pc:sldMkLst>
          <pc:docMk/>
          <pc:sldMk cId="2814163090" sldId="265"/>
        </pc:sldMkLst>
        <pc:spChg chg="mod">
          <ac:chgData name="Hershman, Tonya Smith" userId="S::n160257@eushc.org::3eb568ed-a5d5-418c-9a35-5813ab2ce90d" providerId="AD" clId="Web-{7961864E-DFED-30FC-02DE-32C8EDF385BB}" dt="2026-04-30T01:50:05.597" v="9" actId="20577"/>
          <ac:spMkLst>
            <pc:docMk/>
            <pc:sldMk cId="2814163090" sldId="265"/>
            <ac:spMk id="1294" creationId="{5CBFEBC8-B577-FAC9-0F01-AFFBE1CC6C39}"/>
          </ac:spMkLst>
        </pc:spChg>
      </pc:sldChg>
      <pc:sldChg chg="modSp">
        <pc:chgData name="Hershman, Tonya Smith" userId="S::n160257@eushc.org::3eb568ed-a5d5-418c-9a35-5813ab2ce90d" providerId="AD" clId="Web-{7961864E-DFED-30FC-02DE-32C8EDF385BB}" dt="2026-04-30T01:50:55.723" v="11" actId="14100"/>
        <pc:sldMkLst>
          <pc:docMk/>
          <pc:sldMk cId="1715215308" sldId="336"/>
        </pc:sldMkLst>
        <pc:spChg chg="mod">
          <ac:chgData name="Hershman, Tonya Smith" userId="S::n160257@eushc.org::3eb568ed-a5d5-418c-9a35-5813ab2ce90d" providerId="AD" clId="Web-{7961864E-DFED-30FC-02DE-32C8EDF385BB}" dt="2026-04-30T01:50:55.723" v="11" actId="14100"/>
          <ac:spMkLst>
            <pc:docMk/>
            <pc:sldMk cId="1715215308" sldId="336"/>
            <ac:spMk id="3" creationId="{DB5E5DF9-6539-257D-614D-2948210B5F80}"/>
          </ac:spMkLst>
        </pc:spChg>
      </pc:sldChg>
      <pc:sldChg chg="modSp">
        <pc:chgData name="Hershman, Tonya Smith" userId="S::n160257@eushc.org::3eb568ed-a5d5-418c-9a35-5813ab2ce90d" providerId="AD" clId="Web-{7961864E-DFED-30FC-02DE-32C8EDF385BB}" dt="2026-04-30T01:47:33.328" v="6" actId="20577"/>
        <pc:sldMkLst>
          <pc:docMk/>
          <pc:sldMk cId="1254207020" sldId="337"/>
        </pc:sldMkLst>
        <pc:spChg chg="mod">
          <ac:chgData name="Hershman, Tonya Smith" userId="S::n160257@eushc.org::3eb568ed-a5d5-418c-9a35-5813ab2ce90d" providerId="AD" clId="Web-{7961864E-DFED-30FC-02DE-32C8EDF385BB}" dt="2026-04-30T01:47:33.328" v="6" actId="20577"/>
          <ac:spMkLst>
            <pc:docMk/>
            <pc:sldMk cId="1254207020" sldId="337"/>
            <ac:spMk id="3" creationId="{83A2BCB8-787B-8DEA-9B66-448450548192}"/>
          </ac:spMkLst>
        </pc:spChg>
      </pc:sldChg>
      <pc:sldChg chg="modSp">
        <pc:chgData name="Hershman, Tonya Smith" userId="S::n160257@eushc.org::3eb568ed-a5d5-418c-9a35-5813ab2ce90d" providerId="AD" clId="Web-{7961864E-DFED-30FC-02DE-32C8EDF385BB}" dt="2026-04-30T01:47:23.406" v="5" actId="20577"/>
        <pc:sldMkLst>
          <pc:docMk/>
          <pc:sldMk cId="72205745" sldId="340"/>
        </pc:sldMkLst>
        <pc:spChg chg="mod">
          <ac:chgData name="Hershman, Tonya Smith" userId="S::n160257@eushc.org::3eb568ed-a5d5-418c-9a35-5813ab2ce90d" providerId="AD" clId="Web-{7961864E-DFED-30FC-02DE-32C8EDF385BB}" dt="2026-04-30T01:47:23.406" v="5" actId="20577"/>
          <ac:spMkLst>
            <pc:docMk/>
            <pc:sldMk cId="72205745" sldId="340"/>
            <ac:spMk id="4" creationId="{3A2C3152-39BA-8AF4-705D-0F4C733FFF1E}"/>
          </ac:spMkLst>
        </pc:spChg>
      </pc:sldChg>
    </pc:docChg>
  </pc:docChgLst>
  <pc:docChgLst>
    <pc:chgData name="Hershman, Tonya Smith" userId="S::n160257@eushc.org::3eb568ed-a5d5-418c-9a35-5813ab2ce90d" providerId="AD" clId="Web-{0322A486-A364-55D9-6CC9-AB48866CAA41}"/>
    <pc:docChg chg="modSld">
      <pc:chgData name="Hershman, Tonya Smith" userId="S::n160257@eushc.org::3eb568ed-a5d5-418c-9a35-5813ab2ce90d" providerId="AD" clId="Web-{0322A486-A364-55D9-6CC9-AB48866CAA41}" dt="2026-05-01T12:49:53.834" v="0" actId="14100"/>
      <pc:docMkLst>
        <pc:docMk/>
      </pc:docMkLst>
      <pc:sldChg chg="modSp">
        <pc:chgData name="Hershman, Tonya Smith" userId="S::n160257@eushc.org::3eb568ed-a5d5-418c-9a35-5813ab2ce90d" providerId="AD" clId="Web-{0322A486-A364-55D9-6CC9-AB48866CAA41}" dt="2026-05-01T12:49:53.834" v="0" actId="14100"/>
        <pc:sldMkLst>
          <pc:docMk/>
          <pc:sldMk cId="3905232170" sldId="320"/>
        </pc:sldMkLst>
        <pc:spChg chg="mod">
          <ac:chgData name="Hershman, Tonya Smith" userId="S::n160257@eushc.org::3eb568ed-a5d5-418c-9a35-5813ab2ce90d" providerId="AD" clId="Web-{0322A486-A364-55D9-6CC9-AB48866CAA41}" dt="2026-05-01T12:49:53.834" v="0" actId="14100"/>
          <ac:spMkLst>
            <pc:docMk/>
            <pc:sldMk cId="3905232170" sldId="320"/>
            <ac:spMk id="4" creationId="{FA33E3C4-253B-4920-1351-4318D281C198}"/>
          </ac:spMkLst>
        </pc:spChg>
      </pc:sldChg>
    </pc:docChg>
  </pc:docChgLst>
  <pc:docChgLst>
    <pc:chgData name="Sweetnam, Victoria Isabel" userId="S::vsweetn@emory.edu::50b07925-f77b-428e-b84d-fe74425fe0df" providerId="AD" clId="Web-{D0AA2BCD-893B-F1B4-A62E-29872D0BD4C7}"/>
    <pc:docChg chg="delSld modSld modSection">
      <pc:chgData name="Sweetnam, Victoria Isabel" userId="S::vsweetn@emory.edu::50b07925-f77b-428e-b84d-fe74425fe0df" providerId="AD" clId="Web-{D0AA2BCD-893B-F1B4-A62E-29872D0BD4C7}" dt="2026-04-29T04:07:35.675" v="177" actId="20577"/>
      <pc:docMkLst>
        <pc:docMk/>
      </pc:docMkLst>
      <pc:sldChg chg="addSp delSp modSp modNotes">
        <pc:chgData name="Sweetnam, Victoria Isabel" userId="S::vsweetn@emory.edu::50b07925-f77b-428e-b84d-fe74425fe0df" providerId="AD" clId="Web-{D0AA2BCD-893B-F1B4-A62E-29872D0BD4C7}" dt="2026-04-29T03:55:27.982" v="52"/>
        <pc:sldMkLst>
          <pc:docMk/>
          <pc:sldMk cId="37639419" sldId="266"/>
        </pc:sldMkLst>
      </pc:sldChg>
      <pc:sldChg chg="modNotes">
        <pc:chgData name="Sweetnam, Victoria Isabel" userId="S::vsweetn@emory.edu::50b07925-f77b-428e-b84d-fe74425fe0df" providerId="AD" clId="Web-{D0AA2BCD-893B-F1B4-A62E-29872D0BD4C7}" dt="2026-04-29T03:57:51.006" v="65"/>
        <pc:sldMkLst>
          <pc:docMk/>
          <pc:sldMk cId="1235066835" sldId="310"/>
        </pc:sldMkLst>
      </pc:sldChg>
      <pc:sldChg chg="addSp delSp modSp modNotes">
        <pc:chgData name="Sweetnam, Victoria Isabel" userId="S::vsweetn@emory.edu::50b07925-f77b-428e-b84d-fe74425fe0df" providerId="AD" clId="Web-{D0AA2BCD-893B-F1B4-A62E-29872D0BD4C7}" dt="2026-04-29T04:00:17.886" v="77"/>
        <pc:sldMkLst>
          <pc:docMk/>
          <pc:sldMk cId="1177991471" sldId="312"/>
        </pc:sldMkLst>
      </pc:sldChg>
      <pc:sldChg chg="modSp">
        <pc:chgData name="Sweetnam, Victoria Isabel" userId="S::vsweetn@emory.edu::50b07925-f77b-428e-b84d-fe74425fe0df" providerId="AD" clId="Web-{D0AA2BCD-893B-F1B4-A62E-29872D0BD4C7}" dt="2026-04-29T04:07:35.675" v="177" actId="20577"/>
        <pc:sldMkLst>
          <pc:docMk/>
          <pc:sldMk cId="3905232170" sldId="320"/>
        </pc:sldMkLst>
        <pc:spChg chg="mod">
          <ac:chgData name="Sweetnam, Victoria Isabel" userId="S::vsweetn@emory.edu::50b07925-f77b-428e-b84d-fe74425fe0df" providerId="AD" clId="Web-{D0AA2BCD-893B-F1B4-A62E-29872D0BD4C7}" dt="2026-04-29T04:07:35.675" v="177" actId="20577"/>
          <ac:spMkLst>
            <pc:docMk/>
            <pc:sldMk cId="3905232170" sldId="320"/>
            <ac:spMk id="4" creationId="{FA33E3C4-253B-4920-1351-4318D281C198}"/>
          </ac:spMkLst>
        </pc:spChg>
      </pc:sldChg>
      <pc:sldChg chg="modSp modNotes">
        <pc:chgData name="Sweetnam, Victoria Isabel" userId="S::vsweetn@emory.edu::50b07925-f77b-428e-b84d-fe74425fe0df" providerId="AD" clId="Web-{D0AA2BCD-893B-F1B4-A62E-29872D0BD4C7}" dt="2026-04-29T04:05:19.330" v="105" actId="20577"/>
        <pc:sldMkLst>
          <pc:docMk/>
          <pc:sldMk cId="1044710476" sldId="334"/>
        </pc:sldMkLst>
      </pc:sldChg>
      <pc:sldChg chg="modNotes">
        <pc:chgData name="Sweetnam, Victoria Isabel" userId="S::vsweetn@emory.edu::50b07925-f77b-428e-b84d-fe74425fe0df" providerId="AD" clId="Web-{D0AA2BCD-893B-F1B4-A62E-29872D0BD4C7}" dt="2026-04-29T03:56:24.626" v="53"/>
        <pc:sldMkLst>
          <pc:docMk/>
          <pc:sldMk cId="3826022859" sldId="429"/>
        </pc:sldMkLst>
      </pc:sldChg>
      <pc:sldChg chg="mod modShow modNotes">
        <pc:chgData name="Sweetnam, Victoria Isabel" userId="S::vsweetn@emory.edu::50b07925-f77b-428e-b84d-fe74425fe0df" providerId="AD" clId="Web-{D0AA2BCD-893B-F1B4-A62E-29872D0BD4C7}" dt="2026-04-29T04:03:48.110" v="82"/>
        <pc:sldMkLst>
          <pc:docMk/>
          <pc:sldMk cId="2028192757" sldId="447"/>
        </pc:sldMkLst>
      </pc:sldChg>
      <pc:sldChg chg="mod modShow">
        <pc:chgData name="Sweetnam, Victoria Isabel" userId="S::vsweetn@emory.edu::50b07925-f77b-428e-b84d-fe74425fe0df" providerId="AD" clId="Web-{D0AA2BCD-893B-F1B4-A62E-29872D0BD4C7}" dt="2026-04-29T04:03:50.282" v="83"/>
        <pc:sldMkLst>
          <pc:docMk/>
          <pc:sldMk cId="3698365999" sldId="449"/>
        </pc:sldMkLst>
      </pc:sldChg>
      <pc:sldChg chg="mod modShow">
        <pc:chgData name="Sweetnam, Victoria Isabel" userId="S::vsweetn@emory.edu::50b07925-f77b-428e-b84d-fe74425fe0df" providerId="AD" clId="Web-{D0AA2BCD-893B-F1B4-A62E-29872D0BD4C7}" dt="2026-04-29T03:53:29.471" v="49"/>
        <pc:sldMkLst>
          <pc:docMk/>
          <pc:sldMk cId="3056701810" sldId="454"/>
        </pc:sldMkLst>
      </pc:sldChg>
    </pc:docChg>
  </pc:docChgLst>
  <pc:docChgLst>
    <pc:chgData name="Hershman, Tonya Smith" userId="S::n160257@eushc.org::3eb568ed-a5d5-418c-9a35-5813ab2ce90d" providerId="AD" clId="Web-{55FD72E4-7F9E-893F-51A2-67845C35E83C}"/>
    <pc:docChg chg="addSld delSld modSld sldOrd modSection">
      <pc:chgData name="Hershman, Tonya Smith" userId="S::n160257@eushc.org::3eb568ed-a5d5-418c-9a35-5813ab2ce90d" providerId="AD" clId="Web-{55FD72E4-7F9E-893F-51A2-67845C35E83C}" dt="2026-04-17T21:07:29.198" v="846" actId="20577"/>
      <pc:docMkLst>
        <pc:docMk/>
      </pc:docMkLst>
      <pc:sldChg chg="modSp">
        <pc:chgData name="Hershman, Tonya Smith" userId="S::n160257@eushc.org::3eb568ed-a5d5-418c-9a35-5813ab2ce90d" providerId="AD" clId="Web-{55FD72E4-7F9E-893F-51A2-67845C35E83C}" dt="2026-04-17T20:18:02.747" v="437" actId="20577"/>
        <pc:sldMkLst>
          <pc:docMk/>
          <pc:sldMk cId="109857222" sldId="256"/>
        </pc:sldMkLst>
        <pc:spChg chg="mod">
          <ac:chgData name="Hershman, Tonya Smith" userId="S::n160257@eushc.org::3eb568ed-a5d5-418c-9a35-5813ab2ce90d" providerId="AD" clId="Web-{55FD72E4-7F9E-893F-51A2-67845C35E83C}" dt="2026-04-17T20:18:02.747" v="437" actId="20577"/>
          <ac:spMkLst>
            <pc:docMk/>
            <pc:sldMk cId="109857222" sldId="256"/>
            <ac:spMk id="2" creationId="{00000000-0000-0000-0000-000000000000}"/>
          </ac:spMkLst>
        </pc:spChg>
      </pc:sldChg>
      <pc:sldChg chg="addSp delSp modSp mod modClrScheme chgLayout">
        <pc:chgData name="Hershman, Tonya Smith" userId="S::n160257@eushc.org::3eb568ed-a5d5-418c-9a35-5813ab2ce90d" providerId="AD" clId="Web-{55FD72E4-7F9E-893F-51A2-67845C35E83C}" dt="2026-04-17T20:15:10.920" v="436"/>
        <pc:sldMkLst>
          <pc:docMk/>
          <pc:sldMk cId="3885137787" sldId="304"/>
        </pc:sldMkLst>
        <pc:spChg chg="mod ord">
          <ac:chgData name="Hershman, Tonya Smith" userId="S::n160257@eushc.org::3eb568ed-a5d5-418c-9a35-5813ab2ce90d" providerId="AD" clId="Web-{55FD72E4-7F9E-893F-51A2-67845C35E83C}" dt="2026-04-17T20:14:47.327" v="421"/>
          <ac:spMkLst>
            <pc:docMk/>
            <pc:sldMk cId="3885137787" sldId="304"/>
            <ac:spMk id="2" creationId="{030ED1C2-F6E1-FDC3-3C5C-53D73E22B89E}"/>
          </ac:spMkLst>
        </pc:spChg>
        <pc:graphicFrameChg chg="mod ord modGraphic">
          <ac:chgData name="Hershman, Tonya Smith" userId="S::n160257@eushc.org::3eb568ed-a5d5-418c-9a35-5813ab2ce90d" providerId="AD" clId="Web-{55FD72E4-7F9E-893F-51A2-67845C35E83C}" dt="2026-04-17T20:15:10.920" v="436"/>
          <ac:graphicFrameMkLst>
            <pc:docMk/>
            <pc:sldMk cId="3885137787" sldId="304"/>
            <ac:graphicFrameMk id="5" creationId="{86B959B7-39DD-0B73-FC14-E29DB615E1FB}"/>
          </ac:graphicFrameMkLst>
        </pc:graphicFrameChg>
      </pc:sldChg>
      <pc:sldChg chg="addSp modSp">
        <pc:chgData name="Hershman, Tonya Smith" userId="S::n160257@eushc.org::3eb568ed-a5d5-418c-9a35-5813ab2ce90d" providerId="AD" clId="Web-{55FD72E4-7F9E-893F-51A2-67845C35E83C}" dt="2026-04-17T19:30:49.607" v="102" actId="20577"/>
        <pc:sldMkLst>
          <pc:docMk/>
          <pc:sldMk cId="2521608089" sldId="307"/>
        </pc:sldMkLst>
        <pc:spChg chg="mod">
          <ac:chgData name="Hershman, Tonya Smith" userId="S::n160257@eushc.org::3eb568ed-a5d5-418c-9a35-5813ab2ce90d" providerId="AD" clId="Web-{55FD72E4-7F9E-893F-51A2-67845C35E83C}" dt="2026-04-17T19:30:49.607" v="102" actId="20577"/>
          <ac:spMkLst>
            <pc:docMk/>
            <pc:sldMk cId="2521608089" sldId="307"/>
            <ac:spMk id="3" creationId="{BD5E57F7-CFEF-684B-1545-345F0EB819EF}"/>
          </ac:spMkLst>
        </pc:spChg>
        <pc:spChg chg="add mod">
          <ac:chgData name="Hershman, Tonya Smith" userId="S::n160257@eushc.org::3eb568ed-a5d5-418c-9a35-5813ab2ce90d" providerId="AD" clId="Web-{55FD72E4-7F9E-893F-51A2-67845C35E83C}" dt="2026-04-17T19:29:14.451" v="20" actId="20577"/>
          <ac:spMkLst>
            <pc:docMk/>
            <pc:sldMk cId="2521608089" sldId="307"/>
            <ac:spMk id="4" creationId="{70BAB0DE-91AD-7B72-6CE8-64D8E7BAF63B}"/>
          </ac:spMkLst>
        </pc:spChg>
        <pc:spChg chg="mod">
          <ac:chgData name="Hershman, Tonya Smith" userId="S::n160257@eushc.org::3eb568ed-a5d5-418c-9a35-5813ab2ce90d" providerId="AD" clId="Web-{55FD72E4-7F9E-893F-51A2-67845C35E83C}" dt="2026-04-17T19:29:18.716" v="21" actId="1076"/>
          <ac:spMkLst>
            <pc:docMk/>
            <pc:sldMk cId="2521608089" sldId="307"/>
            <ac:spMk id="6" creationId="{2EEB32F7-CF2E-D0B0-5BC5-531BDDE2809A}"/>
          </ac:spMkLst>
        </pc:spChg>
      </pc:sldChg>
      <pc:sldChg chg="modSp">
        <pc:chgData name="Hershman, Tonya Smith" userId="S::n160257@eushc.org::3eb568ed-a5d5-418c-9a35-5813ab2ce90d" providerId="AD" clId="Web-{55FD72E4-7F9E-893F-51A2-67845C35E83C}" dt="2026-04-17T20:00:54.675" v="374" actId="20577"/>
        <pc:sldMkLst>
          <pc:docMk/>
          <pc:sldMk cId="2890392859" sldId="308"/>
        </pc:sldMkLst>
        <pc:spChg chg="mod">
          <ac:chgData name="Hershman, Tonya Smith" userId="S::n160257@eushc.org::3eb568ed-a5d5-418c-9a35-5813ab2ce90d" providerId="AD" clId="Web-{55FD72E4-7F9E-893F-51A2-67845C35E83C}" dt="2026-04-17T20:00:54.675" v="374" actId="20577"/>
          <ac:spMkLst>
            <pc:docMk/>
            <pc:sldMk cId="2890392859" sldId="308"/>
            <ac:spMk id="3" creationId="{68213466-C0F0-F08C-A525-31A4BD27C6E7}"/>
          </ac:spMkLst>
        </pc:spChg>
      </pc:sldChg>
      <pc:sldChg chg="modSp ord modNotes">
        <pc:chgData name="Hershman, Tonya Smith" userId="S::n160257@eushc.org::3eb568ed-a5d5-418c-9a35-5813ab2ce90d" providerId="AD" clId="Web-{55FD72E4-7F9E-893F-51A2-67845C35E83C}" dt="2026-04-17T20:36:07.912" v="493"/>
        <pc:sldMkLst>
          <pc:docMk/>
          <pc:sldMk cId="1635632746" sldId="319"/>
        </pc:sldMkLst>
        <pc:spChg chg="mod">
          <ac:chgData name="Hershman, Tonya Smith" userId="S::n160257@eushc.org::3eb568ed-a5d5-418c-9a35-5813ab2ce90d" providerId="AD" clId="Web-{55FD72E4-7F9E-893F-51A2-67845C35E83C}" dt="2026-04-17T20:25:53.557" v="477" actId="20577"/>
          <ac:spMkLst>
            <pc:docMk/>
            <pc:sldMk cId="1635632746" sldId="319"/>
            <ac:spMk id="3" creationId="{9B9B84E9-D24C-D154-AE00-5EC5095BE27E}"/>
          </ac:spMkLst>
        </pc:spChg>
      </pc:sldChg>
      <pc:sldChg chg="addSp modSp modNotes">
        <pc:chgData name="Hershman, Tonya Smith" userId="S::n160257@eushc.org::3eb568ed-a5d5-418c-9a35-5813ab2ce90d" providerId="AD" clId="Web-{55FD72E4-7F9E-893F-51A2-67845C35E83C}" dt="2026-04-17T21:07:29.198" v="846" actId="20577"/>
        <pc:sldMkLst>
          <pc:docMk/>
          <pc:sldMk cId="526465494" sldId="325"/>
        </pc:sldMkLst>
        <pc:graphicFrameChg chg="add mod modGraphic">
          <ac:chgData name="Hershman, Tonya Smith" userId="S::n160257@eushc.org::3eb568ed-a5d5-418c-9a35-5813ab2ce90d" providerId="AD" clId="Web-{55FD72E4-7F9E-893F-51A2-67845C35E83C}" dt="2026-04-17T21:07:29.198" v="846" actId="20577"/>
          <ac:graphicFrameMkLst>
            <pc:docMk/>
            <pc:sldMk cId="526465494" sldId="325"/>
            <ac:graphicFrameMk id="4" creationId="{77FCBF94-5D6C-2329-DEC2-AED675853E93}"/>
          </ac:graphicFrameMkLst>
        </pc:graphicFrameChg>
      </pc:sldChg>
      <pc:sldChg chg="addSp delSp modSp mod modClrScheme chgLayout">
        <pc:chgData name="Hershman, Tonya Smith" userId="S::n160257@eushc.org::3eb568ed-a5d5-418c-9a35-5813ab2ce90d" providerId="AD" clId="Web-{55FD72E4-7F9E-893F-51A2-67845C35E83C}" dt="2026-04-17T21:04:02.733" v="788" actId="20577"/>
        <pc:sldMkLst>
          <pc:docMk/>
          <pc:sldMk cId="807670315" sldId="326"/>
        </pc:sldMkLst>
        <pc:spChg chg="add mod">
          <ac:chgData name="Hershman, Tonya Smith" userId="S::n160257@eushc.org::3eb568ed-a5d5-418c-9a35-5813ab2ce90d" providerId="AD" clId="Web-{55FD72E4-7F9E-893F-51A2-67845C35E83C}" dt="2026-04-17T21:03:05.827" v="742" actId="20577"/>
          <ac:spMkLst>
            <pc:docMk/>
            <pc:sldMk cId="807670315" sldId="326"/>
            <ac:spMk id="9" creationId="{7237C650-BC71-2753-366B-398C2C9DBAFF}"/>
          </ac:spMkLst>
        </pc:spChg>
        <pc:picChg chg="mod">
          <ac:chgData name="Hershman, Tonya Smith" userId="S::n160257@eushc.org::3eb568ed-a5d5-418c-9a35-5813ab2ce90d" providerId="AD" clId="Web-{55FD72E4-7F9E-893F-51A2-67845C35E83C}" dt="2026-04-17T21:02:59.358" v="725"/>
          <ac:picMkLst>
            <pc:docMk/>
            <pc:sldMk cId="807670315" sldId="326"/>
            <ac:picMk id="4" creationId="{3404044D-A44F-9966-A848-C14F56593B13}"/>
          </ac:picMkLst>
        </pc:picChg>
      </pc:sldChg>
      <pc:sldChg chg="modSp">
        <pc:chgData name="Hershman, Tonya Smith" userId="S::n160257@eushc.org::3eb568ed-a5d5-418c-9a35-5813ab2ce90d" providerId="AD" clId="Web-{55FD72E4-7F9E-893F-51A2-67845C35E83C}" dt="2026-04-17T21:05:51.825" v="804" actId="20577"/>
        <pc:sldMkLst>
          <pc:docMk/>
          <pc:sldMk cId="3922435462" sldId="328"/>
        </pc:sldMkLst>
        <pc:spChg chg="mod">
          <ac:chgData name="Hershman, Tonya Smith" userId="S::n160257@eushc.org::3eb568ed-a5d5-418c-9a35-5813ab2ce90d" providerId="AD" clId="Web-{55FD72E4-7F9E-893F-51A2-67845C35E83C}" dt="2026-04-17T21:05:51.825" v="804" actId="20577"/>
          <ac:spMkLst>
            <pc:docMk/>
            <pc:sldMk cId="3922435462" sldId="328"/>
            <ac:spMk id="4" creationId="{5DC7A2D6-7008-7A1F-55C4-F3F6D5905F33}"/>
          </ac:spMkLst>
        </pc:spChg>
      </pc:sldChg>
      <pc:sldChg chg="addSp delSp modSp mod modClrScheme chgLayout">
        <pc:chgData name="Hershman, Tonya Smith" userId="S::n160257@eushc.org::3eb568ed-a5d5-418c-9a35-5813ab2ce90d" providerId="AD" clId="Web-{55FD72E4-7F9E-893F-51A2-67845C35E83C}" dt="2026-04-17T21:04:27.873" v="798" actId="20577"/>
        <pc:sldMkLst>
          <pc:docMk/>
          <pc:sldMk cId="2711579342" sldId="333"/>
        </pc:sldMkLst>
        <pc:spChg chg="add mod">
          <ac:chgData name="Hershman, Tonya Smith" userId="S::n160257@eushc.org::3eb568ed-a5d5-418c-9a35-5813ab2ce90d" providerId="AD" clId="Web-{55FD72E4-7F9E-893F-51A2-67845C35E83C}" dt="2026-04-17T21:04:27.873" v="798" actId="20577"/>
          <ac:spMkLst>
            <pc:docMk/>
            <pc:sldMk cId="2711579342" sldId="333"/>
            <ac:spMk id="9" creationId="{7FA87978-8ED5-C30B-C3D3-B048D7A16886}"/>
          </ac:spMkLst>
        </pc:spChg>
        <pc:picChg chg="mod">
          <ac:chgData name="Hershman, Tonya Smith" userId="S::n160257@eushc.org::3eb568ed-a5d5-418c-9a35-5813ab2ce90d" providerId="AD" clId="Web-{55FD72E4-7F9E-893F-51A2-67845C35E83C}" dt="2026-04-17T21:04:17.779" v="790"/>
          <ac:picMkLst>
            <pc:docMk/>
            <pc:sldMk cId="2711579342" sldId="333"/>
            <ac:picMk id="4" creationId="{955AAFBD-33FD-55C3-E381-3DA525D1C60F}"/>
          </ac:picMkLst>
        </pc:picChg>
      </pc:sldChg>
      <pc:sldChg chg="modSp ord">
        <pc:chgData name="Hershman, Tonya Smith" userId="S::n160257@eushc.org::3eb568ed-a5d5-418c-9a35-5813ab2ce90d" providerId="AD" clId="Web-{55FD72E4-7F9E-893F-51A2-67845C35E83C}" dt="2026-04-17T19:59:51.472" v="371" actId="20577"/>
        <pc:sldMkLst>
          <pc:docMk/>
          <pc:sldMk cId="1715215308" sldId="336"/>
        </pc:sldMkLst>
        <pc:spChg chg="mod">
          <ac:chgData name="Hershman, Tonya Smith" userId="S::n160257@eushc.org::3eb568ed-a5d5-418c-9a35-5813ab2ce90d" providerId="AD" clId="Web-{55FD72E4-7F9E-893F-51A2-67845C35E83C}" dt="2026-04-17T19:59:51.472" v="371" actId="20577"/>
          <ac:spMkLst>
            <pc:docMk/>
            <pc:sldMk cId="1715215308" sldId="336"/>
            <ac:spMk id="3" creationId="{DB5E5DF9-6539-257D-614D-2948210B5F80}"/>
          </ac:spMkLst>
        </pc:spChg>
      </pc:sldChg>
      <pc:sldChg chg="modSp">
        <pc:chgData name="Hershman, Tonya Smith" userId="S::n160257@eushc.org::3eb568ed-a5d5-418c-9a35-5813ab2ce90d" providerId="AD" clId="Web-{55FD72E4-7F9E-893F-51A2-67845C35E83C}" dt="2026-04-17T20:12:06.704" v="381" actId="14100"/>
        <pc:sldMkLst>
          <pc:docMk/>
          <pc:sldMk cId="3092402" sldId="339"/>
        </pc:sldMkLst>
      </pc:sldChg>
      <pc:sldChg chg="addSp delSp modSp mod modClrScheme chgLayout">
        <pc:chgData name="Hershman, Tonya Smith" userId="S::n160257@eushc.org::3eb568ed-a5d5-418c-9a35-5813ab2ce90d" providerId="AD" clId="Web-{55FD72E4-7F9E-893F-51A2-67845C35E83C}" dt="2026-04-17T20:19:26.340" v="439"/>
        <pc:sldMkLst>
          <pc:docMk/>
          <pc:sldMk cId="195927331" sldId="424"/>
        </pc:sldMkLst>
        <pc:spChg chg="mod ord">
          <ac:chgData name="Hershman, Tonya Smith" userId="S::n160257@eushc.org::3eb568ed-a5d5-418c-9a35-5813ab2ce90d" providerId="AD" clId="Web-{55FD72E4-7F9E-893F-51A2-67845C35E83C}" dt="2026-04-17T20:19:26.340" v="439"/>
          <ac:spMkLst>
            <pc:docMk/>
            <pc:sldMk cId="195927331" sldId="424"/>
            <ac:spMk id="2" creationId="{EEED605C-2876-12DC-13F1-147484D7C468}"/>
          </ac:spMkLst>
        </pc:spChg>
      </pc:sldChg>
      <pc:sldChg chg="ord">
        <pc:chgData name="Hershman, Tonya Smith" userId="S::n160257@eushc.org::3eb568ed-a5d5-418c-9a35-5813ab2ce90d" providerId="AD" clId="Web-{55FD72E4-7F9E-893F-51A2-67845C35E83C}" dt="2026-04-17T20:20:39.777" v="442"/>
        <pc:sldMkLst>
          <pc:docMk/>
          <pc:sldMk cId="3885137787" sldId="425"/>
        </pc:sldMkLst>
      </pc:sldChg>
      <pc:sldChg chg="modSp">
        <pc:chgData name="Hershman, Tonya Smith" userId="S::n160257@eushc.org::3eb568ed-a5d5-418c-9a35-5813ab2ce90d" providerId="AD" clId="Web-{55FD72E4-7F9E-893F-51A2-67845C35E83C}" dt="2026-04-17T20:54:41.422" v="669" actId="20577"/>
        <pc:sldMkLst>
          <pc:docMk/>
          <pc:sldMk cId="2843484097" sldId="426"/>
        </pc:sldMkLst>
        <pc:spChg chg="mod">
          <ac:chgData name="Hershman, Tonya Smith" userId="S::n160257@eushc.org::3eb568ed-a5d5-418c-9a35-5813ab2ce90d" providerId="AD" clId="Web-{55FD72E4-7F9E-893F-51A2-67845C35E83C}" dt="2026-04-17T20:54:41.422" v="669" actId="20577"/>
          <ac:spMkLst>
            <pc:docMk/>
            <pc:sldMk cId="2843484097" sldId="426"/>
            <ac:spMk id="3" creationId="{258BBBE3-1AD9-D486-93DD-577BB2872C8A}"/>
          </ac:spMkLst>
        </pc:spChg>
      </pc:sldChg>
      <pc:sldChg chg="modSp">
        <pc:chgData name="Hershman, Tonya Smith" userId="S::n160257@eushc.org::3eb568ed-a5d5-418c-9a35-5813ab2ce90d" providerId="AD" clId="Web-{55FD72E4-7F9E-893F-51A2-67845C35E83C}" dt="2026-04-17T20:58:33.374" v="692" actId="20577"/>
        <pc:sldMkLst>
          <pc:docMk/>
          <pc:sldMk cId="3826022859" sldId="429"/>
        </pc:sldMkLst>
        <pc:spChg chg="mod">
          <ac:chgData name="Hershman, Tonya Smith" userId="S::n160257@eushc.org::3eb568ed-a5d5-418c-9a35-5813ab2ce90d" providerId="AD" clId="Web-{55FD72E4-7F9E-893F-51A2-67845C35E83C}" dt="2026-04-17T20:58:33.374" v="692" actId="20577"/>
          <ac:spMkLst>
            <pc:docMk/>
            <pc:sldMk cId="3826022859" sldId="429"/>
            <ac:spMk id="3" creationId="{62EE2547-6AD6-7C64-5F9A-EAC7FA5D2254}"/>
          </ac:spMkLst>
        </pc:spChg>
      </pc:sldChg>
      <pc:sldChg chg="modSp">
        <pc:chgData name="Hershman, Tonya Smith" userId="S::n160257@eushc.org::3eb568ed-a5d5-418c-9a35-5813ab2ce90d" providerId="AD" clId="Web-{55FD72E4-7F9E-893F-51A2-67845C35E83C}" dt="2026-04-17T21:04:42.826" v="800" actId="20577"/>
        <pc:sldMkLst>
          <pc:docMk/>
          <pc:sldMk cId="125729228" sldId="430"/>
        </pc:sldMkLst>
        <pc:spChg chg="mod">
          <ac:chgData name="Hershman, Tonya Smith" userId="S::n160257@eushc.org::3eb568ed-a5d5-418c-9a35-5813ab2ce90d" providerId="AD" clId="Web-{55FD72E4-7F9E-893F-51A2-67845C35E83C}" dt="2026-04-17T21:04:42.826" v="800" actId="20577"/>
          <ac:spMkLst>
            <pc:docMk/>
            <pc:sldMk cId="125729228" sldId="430"/>
            <ac:spMk id="2" creationId="{23C7BAE3-3022-9001-52F0-57DC28AECE8D}"/>
          </ac:spMkLst>
        </pc:spChg>
      </pc:sldChg>
      <pc:sldChg chg="modSp ord">
        <pc:chgData name="Hershman, Tonya Smith" userId="S::n160257@eushc.org::3eb568ed-a5d5-418c-9a35-5813ab2ce90d" providerId="AD" clId="Web-{55FD72E4-7F9E-893F-51A2-67845C35E83C}" dt="2026-04-17T20:36:39.600" v="494" actId="20577"/>
        <pc:sldMkLst>
          <pc:docMk/>
          <pc:sldMk cId="1577421087" sldId="434"/>
        </pc:sldMkLst>
        <pc:spChg chg="mod">
          <ac:chgData name="Hershman, Tonya Smith" userId="S::n160257@eushc.org::3eb568ed-a5d5-418c-9a35-5813ab2ce90d" providerId="AD" clId="Web-{55FD72E4-7F9E-893F-51A2-67845C35E83C}" dt="2026-04-17T20:36:39.600" v="494" actId="20577"/>
          <ac:spMkLst>
            <pc:docMk/>
            <pc:sldMk cId="1577421087" sldId="434"/>
            <ac:spMk id="2" creationId="{D9C95485-045E-4DB4-CF7D-7A0D48C2B977}"/>
          </ac:spMkLst>
        </pc:spChg>
        <pc:spChg chg="mod">
          <ac:chgData name="Hershman, Tonya Smith" userId="S::n160257@eushc.org::3eb568ed-a5d5-418c-9a35-5813ab2ce90d" providerId="AD" clId="Web-{55FD72E4-7F9E-893F-51A2-67845C35E83C}" dt="2026-04-17T20:35:56.084" v="492" actId="20577"/>
          <ac:spMkLst>
            <pc:docMk/>
            <pc:sldMk cId="1577421087" sldId="434"/>
            <ac:spMk id="3" creationId="{9F9D72ED-042F-20C3-2699-93939818058E}"/>
          </ac:spMkLst>
        </pc:spChg>
      </pc:sldChg>
      <pc:sldChg chg="modSp ord">
        <pc:chgData name="Hershman, Tonya Smith" userId="S::n160257@eushc.org::3eb568ed-a5d5-418c-9a35-5813ab2ce90d" providerId="AD" clId="Web-{55FD72E4-7F9E-893F-51A2-67845C35E83C}" dt="2026-04-17T20:24:07.620" v="453" actId="20577"/>
        <pc:sldMkLst>
          <pc:docMk/>
          <pc:sldMk cId="1399379233" sldId="435"/>
        </pc:sldMkLst>
        <pc:spChg chg="mod">
          <ac:chgData name="Hershman, Tonya Smith" userId="S::n160257@eushc.org::3eb568ed-a5d5-418c-9a35-5813ab2ce90d" providerId="AD" clId="Web-{55FD72E4-7F9E-893F-51A2-67845C35E83C}" dt="2026-04-17T20:24:07.620" v="453" actId="20577"/>
          <ac:spMkLst>
            <pc:docMk/>
            <pc:sldMk cId="1399379233" sldId="435"/>
            <ac:spMk id="2" creationId="{0BA60E38-849F-B4E1-9E7D-D74348C3E429}"/>
          </ac:spMkLst>
        </pc:spChg>
      </pc:sldChg>
      <pc:sldChg chg="ord">
        <pc:chgData name="Hershman, Tonya Smith" userId="S::n160257@eushc.org::3eb568ed-a5d5-418c-9a35-5813ab2ce90d" providerId="AD" clId="Web-{55FD72E4-7F9E-893F-51A2-67845C35E83C}" dt="2026-04-17T20:20:48.058" v="444"/>
        <pc:sldMkLst>
          <pc:docMk/>
          <pc:sldMk cId="1963787343" sldId="436"/>
        </pc:sldMkLst>
      </pc:sldChg>
      <pc:sldChg chg="ord">
        <pc:chgData name="Hershman, Tonya Smith" userId="S::n160257@eushc.org::3eb568ed-a5d5-418c-9a35-5813ab2ce90d" providerId="AD" clId="Web-{55FD72E4-7F9E-893F-51A2-67845C35E83C}" dt="2026-04-17T20:20:51.621" v="445"/>
        <pc:sldMkLst>
          <pc:docMk/>
          <pc:sldMk cId="970123170" sldId="437"/>
        </pc:sldMkLst>
      </pc:sldChg>
      <pc:sldChg chg="modSp">
        <pc:chgData name="Hershman, Tonya Smith" userId="S::n160257@eushc.org::3eb568ed-a5d5-418c-9a35-5813ab2ce90d" providerId="AD" clId="Web-{55FD72E4-7F9E-893F-51A2-67845C35E83C}" dt="2026-04-17T20:59:00.546" v="693" actId="20577"/>
        <pc:sldMkLst>
          <pc:docMk/>
          <pc:sldMk cId="3227696621" sldId="441"/>
        </pc:sldMkLst>
        <pc:spChg chg="mod">
          <ac:chgData name="Hershman, Tonya Smith" userId="S::n160257@eushc.org::3eb568ed-a5d5-418c-9a35-5813ab2ce90d" providerId="AD" clId="Web-{55FD72E4-7F9E-893F-51A2-67845C35E83C}" dt="2026-04-17T20:59:00.546" v="693" actId="20577"/>
          <ac:spMkLst>
            <pc:docMk/>
            <pc:sldMk cId="3227696621" sldId="441"/>
            <ac:spMk id="4" creationId="{1A4225C3-1780-8458-11E8-643BB305F8D3}"/>
          </ac:spMkLst>
        </pc:spChg>
      </pc:sldChg>
      <pc:sldChg chg="modSp">
        <pc:chgData name="Hershman, Tonya Smith" userId="S::n160257@eushc.org::3eb568ed-a5d5-418c-9a35-5813ab2ce90d" providerId="AD" clId="Web-{55FD72E4-7F9E-893F-51A2-67845C35E83C}" dt="2026-04-17T20:59:12.874" v="696" actId="20577"/>
        <pc:sldMkLst>
          <pc:docMk/>
          <pc:sldMk cId="3581643442" sldId="442"/>
        </pc:sldMkLst>
        <pc:spChg chg="mod">
          <ac:chgData name="Hershman, Tonya Smith" userId="S::n160257@eushc.org::3eb568ed-a5d5-418c-9a35-5813ab2ce90d" providerId="AD" clId="Web-{55FD72E4-7F9E-893F-51A2-67845C35E83C}" dt="2026-04-17T20:59:12.874" v="696" actId="20577"/>
          <ac:spMkLst>
            <pc:docMk/>
            <pc:sldMk cId="3581643442" sldId="442"/>
            <ac:spMk id="2" creationId="{8B5E43FB-001B-BD67-2523-4854A542D911}"/>
          </ac:spMkLst>
        </pc:spChg>
      </pc:sldChg>
      <pc:sldChg chg="modSp">
        <pc:chgData name="Hershman, Tonya Smith" userId="S::n160257@eushc.org::3eb568ed-a5d5-418c-9a35-5813ab2ce90d" providerId="AD" clId="Web-{55FD72E4-7F9E-893F-51A2-67845C35E83C}" dt="2026-04-17T21:00:27.702" v="703" actId="20577"/>
        <pc:sldMkLst>
          <pc:docMk/>
          <pc:sldMk cId="820262337" sldId="443"/>
        </pc:sldMkLst>
        <pc:spChg chg="mod">
          <ac:chgData name="Hershman, Tonya Smith" userId="S::n160257@eushc.org::3eb568ed-a5d5-418c-9a35-5813ab2ce90d" providerId="AD" clId="Web-{55FD72E4-7F9E-893F-51A2-67845C35E83C}" dt="2026-04-17T21:00:27.702" v="703" actId="20577"/>
          <ac:spMkLst>
            <pc:docMk/>
            <pc:sldMk cId="820262337" sldId="443"/>
            <ac:spMk id="2" creationId="{87F57816-233F-84FD-49C9-2981EA2180CD}"/>
          </ac:spMkLst>
        </pc:spChg>
      </pc:sldChg>
      <pc:sldChg chg="modSp">
        <pc:chgData name="Hershman, Tonya Smith" userId="S::n160257@eushc.org::3eb568ed-a5d5-418c-9a35-5813ab2ce90d" providerId="AD" clId="Web-{55FD72E4-7F9E-893F-51A2-67845C35E83C}" dt="2026-04-17T21:00:56.514" v="707" actId="20577"/>
        <pc:sldMkLst>
          <pc:docMk/>
          <pc:sldMk cId="1364075807" sldId="444"/>
        </pc:sldMkLst>
        <pc:spChg chg="mod">
          <ac:chgData name="Hershman, Tonya Smith" userId="S::n160257@eushc.org::3eb568ed-a5d5-418c-9a35-5813ab2ce90d" providerId="AD" clId="Web-{55FD72E4-7F9E-893F-51A2-67845C35E83C}" dt="2026-04-17T21:00:56.514" v="707" actId="20577"/>
          <ac:spMkLst>
            <pc:docMk/>
            <pc:sldMk cId="1364075807" sldId="444"/>
            <ac:spMk id="2" creationId="{59E92027-22EA-3238-27B0-0E692722034A}"/>
          </ac:spMkLst>
        </pc:spChg>
        <pc:spChg chg="mod">
          <ac:chgData name="Hershman, Tonya Smith" userId="S::n160257@eushc.org::3eb568ed-a5d5-418c-9a35-5813ab2ce90d" providerId="AD" clId="Web-{55FD72E4-7F9E-893F-51A2-67845C35E83C}" dt="2026-04-17T21:00:49.483" v="706" actId="20577"/>
          <ac:spMkLst>
            <pc:docMk/>
            <pc:sldMk cId="1364075807" sldId="444"/>
            <ac:spMk id="3" creationId="{A959D547-DAC5-FDF2-3107-27B4D1DBDBD0}"/>
          </ac:spMkLst>
        </pc:spChg>
      </pc:sldChg>
      <pc:sldChg chg="modSp">
        <pc:chgData name="Hershman, Tonya Smith" userId="S::n160257@eushc.org::3eb568ed-a5d5-418c-9a35-5813ab2ce90d" providerId="AD" clId="Web-{55FD72E4-7F9E-893F-51A2-67845C35E83C}" dt="2026-04-17T21:02:19.295" v="723" actId="20577"/>
        <pc:sldMkLst>
          <pc:docMk/>
          <pc:sldMk cId="2387741155" sldId="445"/>
        </pc:sldMkLst>
        <pc:spChg chg="mod">
          <ac:chgData name="Hershman, Tonya Smith" userId="S::n160257@eushc.org::3eb568ed-a5d5-418c-9a35-5813ab2ce90d" providerId="AD" clId="Web-{55FD72E4-7F9E-893F-51A2-67845C35E83C}" dt="2026-04-17T21:02:19.295" v="723" actId="20577"/>
          <ac:spMkLst>
            <pc:docMk/>
            <pc:sldMk cId="2387741155" sldId="445"/>
            <ac:spMk id="2" creationId="{78492570-823B-03C2-7EF2-380FEBAAF817}"/>
          </ac:spMkLst>
        </pc:spChg>
        <pc:spChg chg="mod">
          <ac:chgData name="Hershman, Tonya Smith" userId="S::n160257@eushc.org::3eb568ed-a5d5-418c-9a35-5813ab2ce90d" providerId="AD" clId="Web-{55FD72E4-7F9E-893F-51A2-67845C35E83C}" dt="2026-04-17T21:01:44.764" v="709" actId="20577"/>
          <ac:spMkLst>
            <pc:docMk/>
            <pc:sldMk cId="2387741155" sldId="445"/>
            <ac:spMk id="3" creationId="{FFD974DC-2903-9D24-DD2D-8A3C5C30E4DB}"/>
          </ac:spMkLst>
        </pc:spChg>
      </pc:sldChg>
      <pc:sldChg chg="modSp">
        <pc:chgData name="Hershman, Tonya Smith" userId="S::n160257@eushc.org::3eb568ed-a5d5-418c-9a35-5813ab2ce90d" providerId="AD" clId="Web-{55FD72E4-7F9E-893F-51A2-67845C35E83C}" dt="2026-04-17T21:00:43.202" v="705" actId="20577"/>
        <pc:sldMkLst>
          <pc:docMk/>
          <pc:sldMk cId="321306045" sldId="446"/>
        </pc:sldMkLst>
        <pc:spChg chg="mod">
          <ac:chgData name="Hershman, Tonya Smith" userId="S::n160257@eushc.org::3eb568ed-a5d5-418c-9a35-5813ab2ce90d" providerId="AD" clId="Web-{55FD72E4-7F9E-893F-51A2-67845C35E83C}" dt="2026-04-17T21:00:43.202" v="705" actId="20577"/>
          <ac:spMkLst>
            <pc:docMk/>
            <pc:sldMk cId="321306045" sldId="446"/>
            <ac:spMk id="2" creationId="{44B25887-11A0-298D-3B25-5C3C59316B1D}"/>
          </ac:spMkLst>
        </pc:spChg>
      </pc:sldChg>
      <pc:sldChg chg="addSp delSp modSp">
        <pc:chgData name="Hershman, Tonya Smith" userId="S::n160257@eushc.org::3eb568ed-a5d5-418c-9a35-5813ab2ce90d" providerId="AD" clId="Web-{55FD72E4-7F9E-893F-51A2-67845C35E83C}" dt="2026-04-17T20:15:04.514" v="427"/>
        <pc:sldMkLst>
          <pc:docMk/>
          <pc:sldMk cId="1217269078" sldId="452"/>
        </pc:sldMkLst>
        <pc:graphicFrameChg chg="mod modGraphic">
          <ac:chgData name="Hershman, Tonya Smith" userId="S::n160257@eushc.org::3eb568ed-a5d5-418c-9a35-5813ab2ce90d" providerId="AD" clId="Web-{55FD72E4-7F9E-893F-51A2-67845C35E83C}" dt="2026-04-17T20:15:04.514" v="427"/>
          <ac:graphicFrameMkLst>
            <pc:docMk/>
            <pc:sldMk cId="1217269078" sldId="452"/>
            <ac:graphicFrameMk id="5" creationId="{99CB57F3-C915-0CAD-67D8-61F071D29175}"/>
          </ac:graphicFrameMkLst>
        </pc:graphicFrameChg>
      </pc:sldChg>
      <pc:sldChg chg="addSp delSp modSp new mod modClrScheme addAnim delAnim chgLayout modNotes">
        <pc:chgData name="Hershman, Tonya Smith" userId="S::n160257@eushc.org::3eb568ed-a5d5-418c-9a35-5813ab2ce90d" providerId="AD" clId="Web-{55FD72E4-7F9E-893F-51A2-67845C35E83C}" dt="2026-04-17T20:58:07.421" v="688"/>
        <pc:sldMkLst>
          <pc:docMk/>
          <pc:sldMk cId="2933450959" sldId="453"/>
        </pc:sldMkLst>
        <pc:spChg chg="add del mod">
          <ac:chgData name="Hershman, Tonya Smith" userId="S::n160257@eushc.org::3eb568ed-a5d5-418c-9a35-5813ab2ce90d" providerId="AD" clId="Web-{55FD72E4-7F9E-893F-51A2-67845C35E83C}" dt="2026-04-17T19:35:25.184" v="234" actId="20577"/>
          <ac:spMkLst>
            <pc:docMk/>
            <pc:sldMk cId="2933450959" sldId="453"/>
            <ac:spMk id="3" creationId="{CFC29D2C-DF83-C868-A4D0-EF8500628A41}"/>
          </ac:spMkLst>
        </pc:spChg>
        <pc:spChg chg="add mod">
          <ac:chgData name="Hershman, Tonya Smith" userId="S::n160257@eushc.org::3eb568ed-a5d5-418c-9a35-5813ab2ce90d" providerId="AD" clId="Web-{55FD72E4-7F9E-893F-51A2-67845C35E83C}" dt="2026-04-17T19:37:09.793" v="242" actId="1076"/>
          <ac:spMkLst>
            <pc:docMk/>
            <pc:sldMk cId="2933450959" sldId="453"/>
            <ac:spMk id="15" creationId="{B7FEE4F5-277E-145C-8257-D2F96B36747B}"/>
          </ac:spMkLst>
        </pc:spChg>
        <pc:graphicFrameChg chg="add mod modGraphic">
          <ac:chgData name="Hershman, Tonya Smith" userId="S::n160257@eushc.org::3eb568ed-a5d5-418c-9a35-5813ab2ce90d" providerId="AD" clId="Web-{55FD72E4-7F9E-893F-51A2-67845C35E83C}" dt="2026-04-17T19:35:13.559" v="218"/>
          <ac:graphicFrameMkLst>
            <pc:docMk/>
            <pc:sldMk cId="2933450959" sldId="453"/>
            <ac:graphicFrameMk id="9" creationId="{28F3E6A7-9D24-0C43-BDF4-22F2CA2D717C}"/>
          </ac:graphicFrameMkLst>
        </pc:graphicFrameChg>
      </pc:sldChg>
      <pc:sldChg chg="addSp delSp modSp new mod modShow">
        <pc:chgData name="Hershman, Tonya Smith" userId="S::n160257@eushc.org::3eb568ed-a5d5-418c-9a35-5813ab2ce90d" providerId="AD" clId="Web-{55FD72E4-7F9E-893F-51A2-67845C35E83C}" dt="2026-04-17T20:57:08.562" v="685"/>
        <pc:sldMkLst>
          <pc:docMk/>
          <pc:sldMk cId="3056701810" sldId="454"/>
        </pc:sldMkLst>
        <pc:spChg chg="mod">
          <ac:chgData name="Hershman, Tonya Smith" userId="S::n160257@eushc.org::3eb568ed-a5d5-418c-9a35-5813ab2ce90d" providerId="AD" clId="Web-{55FD72E4-7F9E-893F-51A2-67845C35E83C}" dt="2026-04-17T20:56:50.937" v="682" actId="20577"/>
          <ac:spMkLst>
            <pc:docMk/>
            <pc:sldMk cId="3056701810" sldId="454"/>
            <ac:spMk id="3" creationId="{6E981A0B-2EAD-2AFD-D308-EC4E437CD5AE}"/>
          </ac:spMkLst>
        </pc:spChg>
        <pc:graphicFrameChg chg="add mod ord modGraphic">
          <ac:chgData name="Hershman, Tonya Smith" userId="S::n160257@eushc.org::3eb568ed-a5d5-418c-9a35-5813ab2ce90d" providerId="AD" clId="Web-{55FD72E4-7F9E-893F-51A2-67845C35E83C}" dt="2026-04-17T20:57:02.734" v="684"/>
          <ac:graphicFrameMkLst>
            <pc:docMk/>
            <pc:sldMk cId="3056701810" sldId="454"/>
            <ac:graphicFrameMk id="5" creationId="{096FDB5C-795A-B865-2BF8-B6F131B6AE38}"/>
          </ac:graphicFrameMkLst>
        </pc:graphicFrameChg>
      </pc:sldChg>
    </pc:docChg>
  </pc:docChgLst>
  <pc:docChgLst>
    <pc:chgData name="Hershman, Tonya Smith" userId="S::n160257@eushc.org::3eb568ed-a5d5-418c-9a35-5813ab2ce90d" providerId="AD" clId="Web-{505CCEEF-D823-F489-D4FE-B9ABB23AB90D}"/>
    <pc:docChg chg="addSld delSld modSld delSection modSection">
      <pc:chgData name="Hershman, Tonya Smith" userId="S::n160257@eushc.org::3eb568ed-a5d5-418c-9a35-5813ab2ce90d" providerId="AD" clId="Web-{505CCEEF-D823-F489-D4FE-B9ABB23AB90D}" dt="2026-04-24T00:05:01.989" v="301"/>
      <pc:docMkLst>
        <pc:docMk/>
      </pc:docMkLst>
      <pc:sldChg chg="modSp mod modClrScheme chgLayout">
        <pc:chgData name="Hershman, Tonya Smith" userId="S::n160257@eushc.org::3eb568ed-a5d5-418c-9a35-5813ab2ce90d" providerId="AD" clId="Web-{505CCEEF-D823-F489-D4FE-B9ABB23AB90D}" dt="2026-04-23T23:50:14.835" v="35" actId="20577"/>
        <pc:sldMkLst>
          <pc:docMk/>
          <pc:sldMk cId="3053592347" sldId="264"/>
        </pc:sldMkLst>
        <pc:spChg chg="mod ord">
          <ac:chgData name="Hershman, Tonya Smith" userId="S::n160257@eushc.org::3eb568ed-a5d5-418c-9a35-5813ab2ce90d" providerId="AD" clId="Web-{505CCEEF-D823-F489-D4FE-B9ABB23AB90D}" dt="2026-04-23T23:49:39.225" v="32"/>
          <ac:spMkLst>
            <pc:docMk/>
            <pc:sldMk cId="3053592347" sldId="264"/>
            <ac:spMk id="2" creationId="{0B5A555A-888B-07D1-81FD-CACDEFEE7F37}"/>
          </ac:spMkLst>
        </pc:spChg>
        <pc:spChg chg="mod ord">
          <ac:chgData name="Hershman, Tonya Smith" userId="S::n160257@eushc.org::3eb568ed-a5d5-418c-9a35-5813ab2ce90d" providerId="AD" clId="Web-{505CCEEF-D823-F489-D4FE-B9ABB23AB90D}" dt="2026-04-23T23:50:14.835" v="35" actId="20577"/>
          <ac:spMkLst>
            <pc:docMk/>
            <pc:sldMk cId="3053592347" sldId="264"/>
            <ac:spMk id="3" creationId="{1C0B42D2-6377-3B40-99EB-9AF7B2E16208}"/>
          </ac:spMkLst>
        </pc:spChg>
      </pc:sldChg>
      <pc:sldChg chg="addSp modSp mod modClrScheme chgLayout">
        <pc:chgData name="Hershman, Tonya Smith" userId="S::n160257@eushc.org::3eb568ed-a5d5-418c-9a35-5813ab2ce90d" providerId="AD" clId="Web-{505CCEEF-D823-F489-D4FE-B9ABB23AB90D}" dt="2026-04-24T00:02:43.692" v="279" actId="20577"/>
        <pc:sldMkLst>
          <pc:docMk/>
          <pc:sldMk cId="4166242571" sldId="314"/>
        </pc:sldMkLst>
        <pc:spChg chg="mod ord">
          <ac:chgData name="Hershman, Tonya Smith" userId="S::n160257@eushc.org::3eb568ed-a5d5-418c-9a35-5813ab2ce90d" providerId="AD" clId="Web-{505CCEEF-D823-F489-D4FE-B9ABB23AB90D}" dt="2026-04-24T00:00:31.380" v="186"/>
          <ac:spMkLst>
            <pc:docMk/>
            <pc:sldMk cId="4166242571" sldId="314"/>
            <ac:spMk id="2" creationId="{8C783ABF-E9E6-978A-8A30-007BE83B2E64}"/>
          </ac:spMkLst>
        </pc:spChg>
        <pc:spChg chg="mod ord">
          <ac:chgData name="Hershman, Tonya Smith" userId="S::n160257@eushc.org::3eb568ed-a5d5-418c-9a35-5813ab2ce90d" providerId="AD" clId="Web-{505CCEEF-D823-F489-D4FE-B9ABB23AB90D}" dt="2026-04-24T00:02:43.692" v="279" actId="20577"/>
          <ac:spMkLst>
            <pc:docMk/>
            <pc:sldMk cId="4166242571" sldId="314"/>
            <ac:spMk id="3" creationId="{E5180A7B-4E75-F228-17A9-725C6C16F19B}"/>
          </ac:spMkLst>
        </pc:spChg>
        <pc:spChg chg="add mod ord">
          <ac:chgData name="Hershman, Tonya Smith" userId="S::n160257@eushc.org::3eb568ed-a5d5-418c-9a35-5813ab2ce90d" providerId="AD" clId="Web-{505CCEEF-D823-F489-D4FE-B9ABB23AB90D}" dt="2026-04-24T00:02:38.161" v="278"/>
          <ac:spMkLst>
            <pc:docMk/>
            <pc:sldMk cId="4166242571" sldId="314"/>
            <ac:spMk id="4" creationId="{195B4184-79A1-40DE-5763-564BC8A0611F}"/>
          </ac:spMkLst>
        </pc:spChg>
      </pc:sldChg>
      <pc:sldChg chg="addSp delSp modSp mod modClrScheme chgLayout">
        <pc:chgData name="Hershman, Tonya Smith" userId="S::n160257@eushc.org::3eb568ed-a5d5-418c-9a35-5813ab2ce90d" providerId="AD" clId="Web-{505CCEEF-D823-F489-D4FE-B9ABB23AB90D}" dt="2026-04-24T00:03:14.114" v="287" actId="20577"/>
        <pc:sldMkLst>
          <pc:docMk/>
          <pc:sldMk cId="897964364" sldId="317"/>
        </pc:sldMkLst>
        <pc:spChg chg="mod ord">
          <ac:chgData name="Hershman, Tonya Smith" userId="S::n160257@eushc.org::3eb568ed-a5d5-418c-9a35-5813ab2ce90d" providerId="AD" clId="Web-{505CCEEF-D823-F489-D4FE-B9ABB23AB90D}" dt="2026-04-23T23:56:46.208" v="57"/>
          <ac:spMkLst>
            <pc:docMk/>
            <pc:sldMk cId="897964364" sldId="317"/>
            <ac:spMk id="2" creationId="{940987F3-6CEC-A897-18FC-4400AF296281}"/>
          </ac:spMkLst>
        </pc:spChg>
        <pc:spChg chg="mod ord">
          <ac:chgData name="Hershman, Tonya Smith" userId="S::n160257@eushc.org::3eb568ed-a5d5-418c-9a35-5813ab2ce90d" providerId="AD" clId="Web-{505CCEEF-D823-F489-D4FE-B9ABB23AB90D}" dt="2026-04-23T23:58:47.833" v="156" actId="20577"/>
          <ac:spMkLst>
            <pc:docMk/>
            <pc:sldMk cId="897964364" sldId="317"/>
            <ac:spMk id="3" creationId="{AFB81B24-9659-E09F-CE83-C583C0D7F513}"/>
          </ac:spMkLst>
        </pc:spChg>
        <pc:spChg chg="mod ord">
          <ac:chgData name="Hershman, Tonya Smith" userId="S::n160257@eushc.org::3eb568ed-a5d5-418c-9a35-5813ab2ce90d" providerId="AD" clId="Web-{505CCEEF-D823-F489-D4FE-B9ABB23AB90D}" dt="2026-04-24T00:03:14.114" v="287" actId="20577"/>
          <ac:spMkLst>
            <pc:docMk/>
            <pc:sldMk cId="897964364" sldId="317"/>
            <ac:spMk id="4" creationId="{F51B0055-6755-9B95-032C-3365EEEE2868}"/>
          </ac:spMkLst>
        </pc:spChg>
        <pc:spChg chg="mod ord">
          <ac:chgData name="Hershman, Tonya Smith" userId="S::n160257@eushc.org::3eb568ed-a5d5-418c-9a35-5813ab2ce90d" providerId="AD" clId="Web-{505CCEEF-D823-F489-D4FE-B9ABB23AB90D}" dt="2026-04-23T23:58:53.786" v="159" actId="20577"/>
          <ac:spMkLst>
            <pc:docMk/>
            <pc:sldMk cId="897964364" sldId="317"/>
            <ac:spMk id="5" creationId="{FED44140-37BE-E4B7-BA85-590E43A190BC}"/>
          </ac:spMkLst>
        </pc:spChg>
        <pc:spChg chg="mod ord">
          <ac:chgData name="Hershman, Tonya Smith" userId="S::n160257@eushc.org::3eb568ed-a5d5-418c-9a35-5813ab2ce90d" providerId="AD" clId="Web-{505CCEEF-D823-F489-D4FE-B9ABB23AB90D}" dt="2026-04-24T00:02:57.708" v="281" actId="20577"/>
          <ac:spMkLst>
            <pc:docMk/>
            <pc:sldMk cId="897964364" sldId="317"/>
            <ac:spMk id="6" creationId="{ABD85120-2B9A-EE23-FB1E-9F5D6D5D6800}"/>
          </ac:spMkLst>
        </pc:spChg>
      </pc:sldChg>
      <pc:sldChg chg="modSp">
        <pc:chgData name="Hershman, Tonya Smith" userId="S::n160257@eushc.org::3eb568ed-a5d5-418c-9a35-5813ab2ce90d" providerId="AD" clId="Web-{505CCEEF-D823-F489-D4FE-B9ABB23AB90D}" dt="2026-04-24T00:00:00.020" v="185" actId="20577"/>
        <pc:sldMkLst>
          <pc:docMk/>
          <pc:sldMk cId="3905232170" sldId="320"/>
        </pc:sldMkLst>
        <pc:spChg chg="mod">
          <ac:chgData name="Hershman, Tonya Smith" userId="S::n160257@eushc.org::3eb568ed-a5d5-418c-9a35-5813ab2ce90d" providerId="AD" clId="Web-{505CCEEF-D823-F489-D4FE-B9ABB23AB90D}" dt="2026-04-24T00:00:00.020" v="185" actId="20577"/>
          <ac:spMkLst>
            <pc:docMk/>
            <pc:sldMk cId="3905232170" sldId="320"/>
            <ac:spMk id="2" creationId="{A08D69ED-5CB9-FDF4-324F-FA6FA452C86D}"/>
          </ac:spMkLst>
        </pc:spChg>
      </pc:sldChg>
      <pc:sldChg chg="modSp">
        <pc:chgData name="Hershman, Tonya Smith" userId="S::n160257@eushc.org::3eb568ed-a5d5-418c-9a35-5813ab2ce90d" providerId="AD" clId="Web-{505CCEEF-D823-F489-D4FE-B9ABB23AB90D}" dt="2026-04-24T00:04:12.802" v="300" actId="20577"/>
        <pc:sldMkLst>
          <pc:docMk/>
          <pc:sldMk cId="1044710476" sldId="334"/>
        </pc:sldMkLst>
        <pc:spChg chg="mod">
          <ac:chgData name="Hershman, Tonya Smith" userId="S::n160257@eushc.org::3eb568ed-a5d5-418c-9a35-5813ab2ce90d" providerId="AD" clId="Web-{505CCEEF-D823-F489-D4FE-B9ABB23AB90D}" dt="2026-04-24T00:03:26.802" v="288" actId="20577"/>
          <ac:spMkLst>
            <pc:docMk/>
            <pc:sldMk cId="1044710476" sldId="334"/>
            <ac:spMk id="3" creationId="{E076FDC4-0D3C-8579-7A28-D2555D79E4C5}"/>
          </ac:spMkLst>
        </pc:spChg>
        <pc:spChg chg="mod">
          <ac:chgData name="Hershman, Tonya Smith" userId="S::n160257@eushc.org::3eb568ed-a5d5-418c-9a35-5813ab2ce90d" providerId="AD" clId="Web-{505CCEEF-D823-F489-D4FE-B9ABB23AB90D}" dt="2026-04-24T00:03:30.677" v="289" actId="20577"/>
          <ac:spMkLst>
            <pc:docMk/>
            <pc:sldMk cId="1044710476" sldId="334"/>
            <ac:spMk id="6" creationId="{A83A57E5-7CF3-0345-8D33-FA06AA5C48BB}"/>
          </ac:spMkLst>
        </pc:spChg>
        <pc:spChg chg="mod">
          <ac:chgData name="Hershman, Tonya Smith" userId="S::n160257@eushc.org::3eb568ed-a5d5-418c-9a35-5813ab2ce90d" providerId="AD" clId="Web-{505CCEEF-D823-F489-D4FE-B9ABB23AB90D}" dt="2026-04-24T00:04:12.802" v="300" actId="20577"/>
          <ac:spMkLst>
            <pc:docMk/>
            <pc:sldMk cId="1044710476" sldId="334"/>
            <ac:spMk id="22" creationId="{FF422A55-765E-CB54-8314-B65D053DD40A}"/>
          </ac:spMkLst>
        </pc:spChg>
      </pc:sldChg>
      <pc:sldChg chg="modSp">
        <pc:chgData name="Hershman, Tonya Smith" userId="S::n160257@eushc.org::3eb568ed-a5d5-418c-9a35-5813ab2ce90d" providerId="AD" clId="Web-{505CCEEF-D823-F489-D4FE-B9ABB23AB90D}" dt="2026-04-23T23:50:45.522" v="38" actId="20577"/>
        <pc:sldMkLst>
          <pc:docMk/>
          <pc:sldMk cId="307303375" sldId="343"/>
        </pc:sldMkLst>
        <pc:spChg chg="mod">
          <ac:chgData name="Hershman, Tonya Smith" userId="S::n160257@eushc.org::3eb568ed-a5d5-418c-9a35-5813ab2ce90d" providerId="AD" clId="Web-{505CCEEF-D823-F489-D4FE-B9ABB23AB90D}" dt="2026-04-23T23:50:45.522" v="38" actId="20577"/>
          <ac:spMkLst>
            <pc:docMk/>
            <pc:sldMk cId="307303375" sldId="343"/>
            <ac:spMk id="4" creationId="{7729B59B-C5BC-D732-3023-0DB20E110584}"/>
          </ac:spMkLst>
        </pc:spChg>
      </pc:sldChg>
      <pc:sldChg chg="modSp">
        <pc:chgData name="Hershman, Tonya Smith" userId="S::n160257@eushc.org::3eb568ed-a5d5-418c-9a35-5813ab2ce90d" providerId="AD" clId="Web-{505CCEEF-D823-F489-D4FE-B9ABB23AB90D}" dt="2026-04-23T23:45:07.680" v="1" actId="20577"/>
        <pc:sldMkLst>
          <pc:docMk/>
          <pc:sldMk cId="3885137787" sldId="425"/>
        </pc:sldMkLst>
        <pc:spChg chg="mod">
          <ac:chgData name="Hershman, Tonya Smith" userId="S::n160257@eushc.org::3eb568ed-a5d5-418c-9a35-5813ab2ce90d" providerId="AD" clId="Web-{505CCEEF-D823-F489-D4FE-B9ABB23AB90D}" dt="2026-04-23T23:45:07.680" v="1" actId="20577"/>
          <ac:spMkLst>
            <pc:docMk/>
            <pc:sldMk cId="3885137787" sldId="425"/>
            <ac:spMk id="3" creationId="{6D80A8BE-59CE-9713-7F32-85CB8E9CE756}"/>
          </ac:spMkLst>
        </pc:spChg>
      </pc:sldChg>
      <pc:sldChg chg="modSp">
        <pc:chgData name="Hershman, Tonya Smith" userId="S::n160257@eushc.org::3eb568ed-a5d5-418c-9a35-5813ab2ce90d" providerId="AD" clId="Web-{505CCEEF-D823-F489-D4FE-B9ABB23AB90D}" dt="2026-04-23T23:55:04.412" v="47" actId="20577"/>
        <pc:sldMkLst>
          <pc:docMk/>
          <pc:sldMk cId="3669688956" sldId="432"/>
        </pc:sldMkLst>
        <pc:spChg chg="mod">
          <ac:chgData name="Hershman, Tonya Smith" userId="S::n160257@eushc.org::3eb568ed-a5d5-418c-9a35-5813ab2ce90d" providerId="AD" clId="Web-{505CCEEF-D823-F489-D4FE-B9ABB23AB90D}" dt="2026-04-23T23:55:04.412" v="47" actId="20577"/>
          <ac:spMkLst>
            <pc:docMk/>
            <pc:sldMk cId="3669688956" sldId="432"/>
            <ac:spMk id="2" creationId="{AB44DDD0-43F1-7732-37D6-DD830E4A74D4}"/>
          </ac:spMkLst>
        </pc:spChg>
        <pc:graphicFrameChg chg="mod modGraphic">
          <ac:chgData name="Hershman, Tonya Smith" userId="S::n160257@eushc.org::3eb568ed-a5d5-418c-9a35-5813ab2ce90d" providerId="AD" clId="Web-{505CCEEF-D823-F489-D4FE-B9ABB23AB90D}" dt="2026-04-23T23:54:57.599" v="46" actId="1076"/>
          <ac:graphicFrameMkLst>
            <pc:docMk/>
            <pc:sldMk cId="3669688956" sldId="432"/>
            <ac:graphicFrameMk id="7" creationId="{E8A61E06-C87F-8A18-FD53-5F84268C1394}"/>
          </ac:graphicFrameMkLst>
        </pc:graphicFrameChg>
      </pc:sldChg>
      <pc:sldChg chg="modSp mod modClrScheme chgLayout">
        <pc:chgData name="Hershman, Tonya Smith" userId="S::n160257@eushc.org::3eb568ed-a5d5-418c-9a35-5813ab2ce90d" providerId="AD" clId="Web-{505CCEEF-D823-F489-D4FE-B9ABB23AB90D}" dt="2026-04-23T23:50:25.381" v="36" actId="20577"/>
        <pc:sldMkLst>
          <pc:docMk/>
          <pc:sldMk cId="2687251857" sldId="433"/>
        </pc:sldMkLst>
        <pc:spChg chg="mod ord">
          <ac:chgData name="Hershman, Tonya Smith" userId="S::n160257@eushc.org::3eb568ed-a5d5-418c-9a35-5813ab2ce90d" providerId="AD" clId="Web-{505CCEEF-D823-F489-D4FE-B9ABB23AB90D}" dt="2026-04-23T23:48:37.788" v="11"/>
          <ac:spMkLst>
            <pc:docMk/>
            <pc:sldMk cId="2687251857" sldId="433"/>
            <ac:spMk id="2" creationId="{A19FD107-AC02-C381-B6C2-927B24A03DA9}"/>
          </ac:spMkLst>
        </pc:spChg>
        <pc:spChg chg="mod ord">
          <ac:chgData name="Hershman, Tonya Smith" userId="S::n160257@eushc.org::3eb568ed-a5d5-418c-9a35-5813ab2ce90d" providerId="AD" clId="Web-{505CCEEF-D823-F489-D4FE-B9ABB23AB90D}" dt="2026-04-23T23:50:25.381" v="36" actId="20577"/>
          <ac:spMkLst>
            <pc:docMk/>
            <pc:sldMk cId="2687251857" sldId="433"/>
            <ac:spMk id="3" creationId="{C372D5C1-5173-14E9-E025-7F8218811EA4}"/>
          </ac:spMkLst>
        </pc:spChg>
      </pc:sldChg>
      <pc:sldChg chg="modSp">
        <pc:chgData name="Hershman, Tonya Smith" userId="S::n160257@eushc.org::3eb568ed-a5d5-418c-9a35-5813ab2ce90d" providerId="AD" clId="Web-{505CCEEF-D823-F489-D4FE-B9ABB23AB90D}" dt="2026-04-23T23:54:04.724" v="39" actId="20577"/>
        <pc:sldMkLst>
          <pc:docMk/>
          <pc:sldMk cId="3175087215" sldId="448"/>
        </pc:sldMkLst>
        <pc:spChg chg="mod">
          <ac:chgData name="Hershman, Tonya Smith" userId="S::n160257@eushc.org::3eb568ed-a5d5-418c-9a35-5813ab2ce90d" providerId="AD" clId="Web-{505CCEEF-D823-F489-D4FE-B9ABB23AB90D}" dt="2026-04-23T23:54:04.724" v="39" actId="20577"/>
          <ac:spMkLst>
            <pc:docMk/>
            <pc:sldMk cId="3175087215" sldId="448"/>
            <ac:spMk id="4" creationId="{4ED4A461-FDEB-2AFF-4A4D-459FB1849A5E}"/>
          </ac:spMkLst>
        </pc:spChg>
      </pc:sldChg>
      <pc:sldChg chg="delSp">
        <pc:chgData name="Hershman, Tonya Smith" userId="S::n160257@eushc.org::3eb568ed-a5d5-418c-9a35-5813ab2ce90d" providerId="AD" clId="Web-{505CCEEF-D823-F489-D4FE-B9ABB23AB90D}" dt="2026-04-24T00:05:01.989" v="301"/>
        <pc:sldMkLst>
          <pc:docMk/>
          <pc:sldMk cId="811192248" sldId="457"/>
        </pc:sldMkLst>
      </pc:sldChg>
    </pc:docChg>
  </pc:docChgLst>
  <pc:docChgLst>
    <pc:chgData name="Sweetnam, Victoria Isabel" userId="S::vsweetn@emory.edu::50b07925-f77b-428e-b84d-fe74425fe0df" providerId="AD" clId="Web-{546FF01B-276E-A350-10CF-03C27871DDE0}"/>
    <pc:docChg chg="modSld">
      <pc:chgData name="Sweetnam, Victoria Isabel" userId="S::vsweetn@emory.edu::50b07925-f77b-428e-b84d-fe74425fe0df" providerId="AD" clId="Web-{546FF01B-276E-A350-10CF-03C27871DDE0}" dt="2026-05-01T16:54:53.620" v="2"/>
      <pc:docMkLst>
        <pc:docMk/>
      </pc:docMkLst>
      <pc:sldChg chg="modNotes">
        <pc:chgData name="Sweetnam, Victoria Isabel" userId="S::vsweetn@emory.edu::50b07925-f77b-428e-b84d-fe74425fe0df" providerId="AD" clId="Web-{546FF01B-276E-A350-10CF-03C27871DDE0}" dt="2026-05-01T16:54:53.620" v="2"/>
        <pc:sldMkLst>
          <pc:docMk/>
          <pc:sldMk cId="3175087215" sldId="448"/>
        </pc:sldMkLst>
      </pc:sldChg>
    </pc:docChg>
  </pc:docChgLst>
  <pc:docChgLst>
    <pc:chgData name="Zarrabi, Ali" userId="S::n102079@eushc.org::34f34d8f-8557-490b-8f36-44cd3a9e0d99" providerId="AD" clId="Web-{031241AA-FC91-05DE-8B40-133D6E4DD9AF}"/>
    <pc:docChg chg="addSld modSld modSection">
      <pc:chgData name="Zarrabi, Ali" userId="S::n102079@eushc.org::34f34d8f-8557-490b-8f36-44cd3a9e0d99" providerId="AD" clId="Web-{031241AA-FC91-05DE-8B40-133D6E4DD9AF}" dt="2026-05-01T13:15:24.160" v="28"/>
      <pc:docMkLst>
        <pc:docMk/>
      </pc:docMkLst>
      <pc:sldChg chg="modSp">
        <pc:chgData name="Zarrabi, Ali" userId="S::n102079@eushc.org::34f34d8f-8557-490b-8f36-44cd3a9e0d99" providerId="AD" clId="Web-{031241AA-FC91-05DE-8B40-133D6E4DD9AF}" dt="2026-05-01T13:07:18.851" v="19" actId="20577"/>
        <pc:sldMkLst>
          <pc:docMk/>
          <pc:sldMk cId="72205745" sldId="340"/>
        </pc:sldMkLst>
        <pc:spChg chg="mod">
          <ac:chgData name="Zarrabi, Ali" userId="S::n102079@eushc.org::34f34d8f-8557-490b-8f36-44cd3a9e0d99" providerId="AD" clId="Web-{031241AA-FC91-05DE-8B40-133D6E4DD9AF}" dt="2026-05-01T13:07:18.851" v="19" actId="20577"/>
          <ac:spMkLst>
            <pc:docMk/>
            <pc:sldMk cId="72205745" sldId="340"/>
            <ac:spMk id="4" creationId="{3A2C3152-39BA-8AF4-705D-0F4C733FFF1E}"/>
          </ac:spMkLst>
        </pc:spChg>
      </pc:sldChg>
      <pc:sldChg chg="modNotes">
        <pc:chgData name="Zarrabi, Ali" userId="S::n102079@eushc.org::34f34d8f-8557-490b-8f36-44cd3a9e0d99" providerId="AD" clId="Web-{031241AA-FC91-05DE-8B40-133D6E4DD9AF}" dt="2026-05-01T12:50:17.117" v="1"/>
        <pc:sldMkLst>
          <pc:docMk/>
          <pc:sldMk cId="3459214110" sldId="428"/>
        </pc:sldMkLst>
      </pc:sldChg>
      <pc:sldChg chg="modNotes">
        <pc:chgData name="Zarrabi, Ali" userId="S::n102079@eushc.org::34f34d8f-8557-490b-8f36-44cd3a9e0d99" providerId="AD" clId="Web-{031241AA-FC91-05DE-8B40-133D6E4DD9AF}" dt="2026-05-01T12:50:23.320" v="5"/>
        <pc:sldMkLst>
          <pc:docMk/>
          <pc:sldMk cId="3826022859" sldId="429"/>
        </pc:sldMkLst>
      </pc:sldChg>
      <pc:sldChg chg="modNotes">
        <pc:chgData name="Zarrabi, Ali" userId="S::n102079@eushc.org::34f34d8f-8557-490b-8f36-44cd3a9e0d99" providerId="AD" clId="Web-{031241AA-FC91-05DE-8B40-133D6E4DD9AF}" dt="2026-05-01T12:57:09.456" v="17"/>
        <pc:sldMkLst>
          <pc:docMk/>
          <pc:sldMk cId="1577421087" sldId="434"/>
        </pc:sldMkLst>
      </pc:sldChg>
      <pc:sldChg chg="modSp">
        <pc:chgData name="Zarrabi, Ali" userId="S::n102079@eushc.org::34f34d8f-8557-490b-8f36-44cd3a9e0d99" providerId="AD" clId="Web-{031241AA-FC91-05DE-8B40-133D6E4DD9AF}" dt="2026-05-01T12:50:33.508" v="8" actId="20577"/>
        <pc:sldMkLst>
          <pc:docMk/>
          <pc:sldMk cId="3466505470" sldId="440"/>
        </pc:sldMkLst>
        <pc:spChg chg="mod">
          <ac:chgData name="Zarrabi, Ali" userId="S::n102079@eushc.org::34f34d8f-8557-490b-8f36-44cd3a9e0d99" providerId="AD" clId="Web-{031241AA-FC91-05DE-8B40-133D6E4DD9AF}" dt="2026-05-01T12:50:33.508" v="8" actId="20577"/>
          <ac:spMkLst>
            <pc:docMk/>
            <pc:sldMk cId="3466505470" sldId="440"/>
            <ac:spMk id="2" creationId="{863D24F1-7C5E-6DBF-D44B-5183986A0AC0}"/>
          </ac:spMkLst>
        </pc:spChg>
      </pc:sldChg>
      <pc:sldChg chg="modSp">
        <pc:chgData name="Zarrabi, Ali" userId="S::n102079@eushc.org::34f34d8f-8557-490b-8f36-44cd3a9e0d99" providerId="AD" clId="Web-{031241AA-FC91-05DE-8B40-133D6E4DD9AF}" dt="2026-05-01T13:12:05.688" v="21" actId="20577"/>
        <pc:sldMkLst>
          <pc:docMk/>
          <pc:sldMk cId="3227696621" sldId="441"/>
        </pc:sldMkLst>
        <pc:spChg chg="mod">
          <ac:chgData name="Zarrabi, Ali" userId="S::n102079@eushc.org::34f34d8f-8557-490b-8f36-44cd3a9e0d99" providerId="AD" clId="Web-{031241AA-FC91-05DE-8B40-133D6E4DD9AF}" dt="2026-05-01T13:12:05.688" v="21" actId="20577"/>
          <ac:spMkLst>
            <pc:docMk/>
            <pc:sldMk cId="3227696621" sldId="441"/>
            <ac:spMk id="4" creationId="{1A4225C3-1780-8458-11E8-643BB305F8D3}"/>
          </ac:spMkLst>
        </pc:spChg>
      </pc:sldChg>
      <pc:sldChg chg="addSp delSp modSp">
        <pc:chgData name="Zarrabi, Ali" userId="S::n102079@eushc.org::34f34d8f-8557-490b-8f36-44cd3a9e0d99" providerId="AD" clId="Web-{031241AA-FC91-05DE-8B40-133D6E4DD9AF}" dt="2026-05-01T12:52:02.902" v="11"/>
        <pc:sldMkLst>
          <pc:docMk/>
          <pc:sldMk cId="3581643442" sldId="442"/>
        </pc:sldMkLst>
        <pc:spChg chg="add del mod">
          <ac:chgData name="Zarrabi, Ali" userId="S::n102079@eushc.org::34f34d8f-8557-490b-8f36-44cd3a9e0d99" providerId="AD" clId="Web-{031241AA-FC91-05DE-8B40-133D6E4DD9AF}" dt="2026-05-01T12:52:02.902" v="11"/>
          <ac:spMkLst>
            <pc:docMk/>
            <pc:sldMk cId="3581643442" sldId="442"/>
            <ac:spMk id="4" creationId="{933812E3-EE1B-6C3F-9C35-AEA5BBB75A9F}"/>
          </ac:spMkLst>
        </pc:spChg>
      </pc:sldChg>
      <pc:sldChg chg="modSp">
        <pc:chgData name="Zarrabi, Ali" userId="S::n102079@eushc.org::34f34d8f-8557-490b-8f36-44cd3a9e0d99" providerId="AD" clId="Web-{031241AA-FC91-05DE-8B40-133D6E4DD9AF}" dt="2026-05-01T12:53:23.545" v="15" actId="1076"/>
        <pc:sldMkLst>
          <pc:docMk/>
          <pc:sldMk cId="321306045" sldId="446"/>
        </pc:sldMkLst>
        <pc:spChg chg="mod">
          <ac:chgData name="Zarrabi, Ali" userId="S::n102079@eushc.org::34f34d8f-8557-490b-8f36-44cd3a9e0d99" providerId="AD" clId="Web-{031241AA-FC91-05DE-8B40-133D6E4DD9AF}" dt="2026-05-01T12:53:23.545" v="15" actId="1076"/>
          <ac:spMkLst>
            <pc:docMk/>
            <pc:sldMk cId="321306045" sldId="446"/>
            <ac:spMk id="2" creationId="{44B25887-11A0-298D-3B25-5C3C59316B1D}"/>
          </ac:spMkLst>
        </pc:spChg>
      </pc:sldChg>
      <pc:sldChg chg="delSp modSp">
        <pc:chgData name="Zarrabi, Ali" userId="S::n102079@eushc.org::34f34d8f-8557-490b-8f36-44cd3a9e0d99" providerId="AD" clId="Web-{031241AA-FC91-05DE-8B40-133D6E4DD9AF}" dt="2026-05-01T13:13:20.830" v="27" actId="14100"/>
        <pc:sldMkLst>
          <pc:docMk/>
          <pc:sldMk cId="2028192757" sldId="447"/>
        </pc:sldMkLst>
        <pc:spChg chg="del">
          <ac:chgData name="Zarrabi, Ali" userId="S::n102079@eushc.org::34f34d8f-8557-490b-8f36-44cd3a9e0d99" providerId="AD" clId="Web-{031241AA-FC91-05DE-8B40-133D6E4DD9AF}" dt="2026-05-01T13:13:00.517" v="22"/>
          <ac:spMkLst>
            <pc:docMk/>
            <pc:sldMk cId="2028192757" sldId="447"/>
            <ac:spMk id="3" creationId="{53BD373B-0236-F208-E73A-A3B0F4BD2F9E}"/>
          </ac:spMkLst>
        </pc:spChg>
        <pc:picChg chg="mod">
          <ac:chgData name="Zarrabi, Ali" userId="S::n102079@eushc.org::34f34d8f-8557-490b-8f36-44cd3a9e0d99" providerId="AD" clId="Web-{031241AA-FC91-05DE-8B40-133D6E4DD9AF}" dt="2026-05-01T13:13:20.830" v="27" actId="14100"/>
          <ac:picMkLst>
            <pc:docMk/>
            <pc:sldMk cId="2028192757" sldId="447"/>
            <ac:picMk id="4" creationId="{E0E3BCFE-0B79-362B-7780-ACEC773517C8}"/>
          </ac:picMkLst>
        </pc:picChg>
      </pc:sldChg>
      <pc:sldChg chg="delSp modSp">
        <pc:chgData name="Zarrabi, Ali" userId="S::n102079@eushc.org::34f34d8f-8557-490b-8f36-44cd3a9e0d99" providerId="AD" clId="Web-{031241AA-FC91-05DE-8B40-133D6E4DD9AF}" dt="2026-05-01T13:13:13.189" v="25" actId="1076"/>
        <pc:sldMkLst>
          <pc:docMk/>
          <pc:sldMk cId="3698365999" sldId="449"/>
        </pc:sldMkLst>
        <pc:spChg chg="del">
          <ac:chgData name="Zarrabi, Ali" userId="S::n102079@eushc.org::34f34d8f-8557-490b-8f36-44cd3a9e0d99" providerId="AD" clId="Web-{031241AA-FC91-05DE-8B40-133D6E4DD9AF}" dt="2026-05-01T13:13:05.970" v="23"/>
          <ac:spMkLst>
            <pc:docMk/>
            <pc:sldMk cId="3698365999" sldId="449"/>
            <ac:spMk id="3" creationId="{0F2DFD4C-915F-6634-9F1F-5D74C1F9431A}"/>
          </ac:spMkLst>
        </pc:spChg>
        <pc:picChg chg="mod">
          <ac:chgData name="Zarrabi, Ali" userId="S::n102079@eushc.org::34f34d8f-8557-490b-8f36-44cd3a9e0d99" providerId="AD" clId="Web-{031241AA-FC91-05DE-8B40-133D6E4DD9AF}" dt="2026-05-01T13:13:13.189" v="25" actId="1076"/>
          <ac:picMkLst>
            <pc:docMk/>
            <pc:sldMk cId="3698365999" sldId="449"/>
            <ac:picMk id="4" creationId="{5231118C-3825-6551-3042-CE1A5A52B9F8}"/>
          </ac:picMkLst>
        </pc:picChg>
      </pc:sldChg>
      <pc:sldChg chg="add replId modNotes">
        <pc:chgData name="Zarrabi, Ali" userId="S::n102079@eushc.org::34f34d8f-8557-490b-8f36-44cd3a9e0d99" providerId="AD" clId="Web-{031241AA-FC91-05DE-8B40-133D6E4DD9AF}" dt="2026-05-01T12:53:06.076" v="14"/>
        <pc:sldMkLst>
          <pc:docMk/>
          <pc:sldMk cId="2780618369" sldId="468"/>
        </pc:sldMkLst>
      </pc:sldChg>
      <pc:sldChg chg="delSp">
        <pc:chgData name="Zarrabi, Ali" userId="S::n102079@eushc.org::34f34d8f-8557-490b-8f36-44cd3a9e0d99" providerId="AD" clId="Web-{031241AA-FC91-05DE-8B40-133D6E4DD9AF}" dt="2026-05-01T13:15:24.160" v="28"/>
        <pc:sldMkLst>
          <pc:docMk/>
          <pc:sldMk cId="2883354905" sldId="470"/>
        </pc:sldMkLst>
        <pc:spChg chg="del">
          <ac:chgData name="Zarrabi, Ali" userId="S::n102079@eushc.org::34f34d8f-8557-490b-8f36-44cd3a9e0d99" providerId="AD" clId="Web-{031241AA-FC91-05DE-8B40-133D6E4DD9AF}" dt="2026-05-01T13:15:24.160" v="28"/>
          <ac:spMkLst>
            <pc:docMk/>
            <pc:sldMk cId="2883354905" sldId="470"/>
            <ac:spMk id="3" creationId="{21D68635-39B5-92C8-322D-2EC8CBBD1BB5}"/>
          </ac:spMkLst>
        </pc:spChg>
      </pc:sldChg>
    </pc:docChg>
  </pc:docChgLst>
  <pc:docChgLst>
    <pc:chgData name="Hershman, Tonya Smith" userId="S::n160257@eushc.org::3eb568ed-a5d5-418c-9a35-5813ab2ce90d" providerId="AD" clId="Web-{048885A9-3E97-FCEA-9B2F-1A2891DB9260}"/>
    <pc:docChg chg="addSld delSld modSld modSection">
      <pc:chgData name="Hershman, Tonya Smith" userId="S::n160257@eushc.org::3eb568ed-a5d5-418c-9a35-5813ab2ce90d" providerId="AD" clId="Web-{048885A9-3E97-FCEA-9B2F-1A2891DB9260}" dt="2026-04-17T17:46:12.187" v="209" actId="20577"/>
      <pc:docMkLst>
        <pc:docMk/>
      </pc:docMkLst>
      <pc:sldChg chg="addSp delSp modSp">
        <pc:chgData name="Hershman, Tonya Smith" userId="S::n160257@eushc.org::3eb568ed-a5d5-418c-9a35-5813ab2ce90d" providerId="AD" clId="Web-{048885A9-3E97-FCEA-9B2F-1A2891DB9260}" dt="2026-04-17T17:46:12.187" v="209" actId="20577"/>
        <pc:sldMkLst>
          <pc:docMk/>
          <pc:sldMk cId="3311516787" sldId="270"/>
        </pc:sldMkLst>
      </pc:sldChg>
      <pc:sldChg chg="modSp add">
        <pc:chgData name="Hershman, Tonya Smith" userId="S::n160257@eushc.org::3eb568ed-a5d5-418c-9a35-5813ab2ce90d" providerId="AD" clId="Web-{048885A9-3E97-FCEA-9B2F-1A2891DB9260}" dt="2026-04-17T17:39:07.416" v="143" actId="1076"/>
        <pc:sldMkLst>
          <pc:docMk/>
          <pc:sldMk cId="3885137787" sldId="304"/>
        </pc:sldMkLst>
      </pc:sldChg>
      <pc:sldChg chg="modSp">
        <pc:chgData name="Hershman, Tonya Smith" userId="S::n160257@eushc.org::3eb568ed-a5d5-418c-9a35-5813ab2ce90d" providerId="AD" clId="Web-{048885A9-3E97-FCEA-9B2F-1A2891DB9260}" dt="2026-04-17T17:32:07.414" v="80" actId="20577"/>
        <pc:sldMkLst>
          <pc:docMk/>
          <pc:sldMk cId="1254207020" sldId="337"/>
        </pc:sldMkLst>
        <pc:spChg chg="mod">
          <ac:chgData name="Hershman, Tonya Smith" userId="S::n160257@eushc.org::3eb568ed-a5d5-418c-9a35-5813ab2ce90d" providerId="AD" clId="Web-{048885A9-3E97-FCEA-9B2F-1A2891DB9260}" dt="2026-04-17T17:32:07.414" v="80" actId="20577"/>
          <ac:spMkLst>
            <pc:docMk/>
            <pc:sldMk cId="1254207020" sldId="337"/>
            <ac:spMk id="3" creationId="{83A2BCB8-787B-8DEA-9B66-448450548192}"/>
          </ac:spMkLst>
        </pc:spChg>
      </pc:sldChg>
      <pc:sldChg chg="addSp delSp modSp modNotes">
        <pc:chgData name="Hershman, Tonya Smith" userId="S::n160257@eushc.org::3eb568ed-a5d5-418c-9a35-5813ab2ce90d" providerId="AD" clId="Web-{048885A9-3E97-FCEA-9B2F-1A2891DB9260}" dt="2026-04-17T17:37:42.807" v="138" actId="20577"/>
        <pc:sldMkLst>
          <pc:docMk/>
          <pc:sldMk cId="3092402" sldId="339"/>
        </pc:sldMkLst>
        <pc:spChg chg="mod">
          <ac:chgData name="Hershman, Tonya Smith" userId="S::n160257@eushc.org::3eb568ed-a5d5-418c-9a35-5813ab2ce90d" providerId="AD" clId="Web-{048885A9-3E97-FCEA-9B2F-1A2891DB9260}" dt="2026-04-17T17:35:23.619" v="133" actId="20577"/>
          <ac:spMkLst>
            <pc:docMk/>
            <pc:sldMk cId="3092402" sldId="339"/>
            <ac:spMk id="2" creationId="{72C1C06D-8D1C-A088-EDF4-701CEB5F317F}"/>
          </ac:spMkLst>
        </pc:spChg>
        <pc:spChg chg="mod">
          <ac:chgData name="Hershman, Tonya Smith" userId="S::n160257@eushc.org::3eb568ed-a5d5-418c-9a35-5813ab2ce90d" providerId="AD" clId="Web-{048885A9-3E97-FCEA-9B2F-1A2891DB9260}" dt="2026-04-17T17:35:19.587" v="121" actId="14100"/>
          <ac:spMkLst>
            <pc:docMk/>
            <pc:sldMk cId="3092402" sldId="339"/>
            <ac:spMk id="3" creationId="{B48DC046-6547-4F9D-C136-063761ED2DBD}"/>
          </ac:spMkLst>
        </pc:spChg>
      </pc:sldChg>
      <pc:sldChg chg="modSp">
        <pc:chgData name="Hershman, Tonya Smith" userId="S::n160257@eushc.org::3eb568ed-a5d5-418c-9a35-5813ab2ce90d" providerId="AD" clId="Web-{048885A9-3E97-FCEA-9B2F-1A2891DB9260}" dt="2026-04-17T17:30:29.742" v="5" actId="14100"/>
        <pc:sldMkLst>
          <pc:docMk/>
          <pc:sldMk cId="1768948184" sldId="341"/>
        </pc:sldMkLst>
        <pc:spChg chg="mod">
          <ac:chgData name="Hershman, Tonya Smith" userId="S::n160257@eushc.org::3eb568ed-a5d5-418c-9a35-5813ab2ce90d" providerId="AD" clId="Web-{048885A9-3E97-FCEA-9B2F-1A2891DB9260}" dt="2026-04-17T17:30:29.742" v="5" actId="14100"/>
          <ac:spMkLst>
            <pc:docMk/>
            <pc:sldMk cId="1768948184" sldId="341"/>
            <ac:spMk id="4" creationId="{80531C88-8E1B-1BD8-F877-FED2DD6273B0}"/>
          </ac:spMkLst>
        </pc:spChg>
      </pc:sldChg>
      <pc:sldChg chg="addSp delSp modSp new mod modClrScheme chgLayout">
        <pc:chgData name="Hershman, Tonya Smith" userId="S::n160257@eushc.org::3eb568ed-a5d5-418c-9a35-5813ab2ce90d" providerId="AD" clId="Web-{048885A9-3E97-FCEA-9B2F-1A2891DB9260}" dt="2026-04-17T17:40:43.073" v="185"/>
        <pc:sldMkLst>
          <pc:docMk/>
          <pc:sldMk cId="1217269078" sldId="452"/>
        </pc:sldMkLst>
        <pc:spChg chg="mod ord">
          <ac:chgData name="Hershman, Tonya Smith" userId="S::n160257@eushc.org::3eb568ed-a5d5-418c-9a35-5813ab2ce90d" providerId="AD" clId="Web-{048885A9-3E97-FCEA-9B2F-1A2891DB9260}" dt="2026-04-17T17:40:33.120" v="184"/>
          <ac:spMkLst>
            <pc:docMk/>
            <pc:sldMk cId="1217269078" sldId="452"/>
            <ac:spMk id="2" creationId="{9063102D-912E-A841-0E44-0DED2E7125ED}"/>
          </ac:spMkLst>
        </pc:spChg>
        <pc:graphicFrameChg chg="add mod modGraphic">
          <ac:chgData name="Hershman, Tonya Smith" userId="S::n160257@eushc.org::3eb568ed-a5d5-418c-9a35-5813ab2ce90d" providerId="AD" clId="Web-{048885A9-3E97-FCEA-9B2F-1A2891DB9260}" dt="2026-04-17T17:40:33.120" v="184"/>
          <ac:graphicFrameMkLst>
            <pc:docMk/>
            <pc:sldMk cId="1217269078" sldId="452"/>
            <ac:graphicFrameMk id="5" creationId="{99CB57F3-C915-0CAD-67D8-61F071D29175}"/>
          </ac:graphicFrameMkLst>
        </pc:graphicFrameChg>
      </pc:sldChg>
    </pc:docChg>
  </pc:docChgLst>
  <pc:docChgLst>
    <pc:chgData name="Sweetnam, Victoria Isabel" userId="S::vsweetn@emory.edu::50b07925-f77b-428e-b84d-fe74425fe0df" providerId="AD" clId="Web-{44A5313C-EEF0-CCE1-B407-ACA8C27CE546}"/>
    <pc:docChg chg="modSld">
      <pc:chgData name="Sweetnam, Victoria Isabel" userId="S::vsweetn@emory.edu::50b07925-f77b-428e-b84d-fe74425fe0df" providerId="AD" clId="Web-{44A5313C-EEF0-CCE1-B407-ACA8C27CE546}" dt="2026-05-01T02:12:02.807" v="7" actId="20577"/>
      <pc:docMkLst>
        <pc:docMk/>
      </pc:docMkLst>
      <pc:sldChg chg="modSp">
        <pc:chgData name="Sweetnam, Victoria Isabel" userId="S::vsweetn@emory.edu::50b07925-f77b-428e-b84d-fe74425fe0df" providerId="AD" clId="Web-{44A5313C-EEF0-CCE1-B407-ACA8C27CE546}" dt="2026-05-01T02:12:02.807" v="7" actId="20577"/>
        <pc:sldMkLst>
          <pc:docMk/>
          <pc:sldMk cId="3826022859" sldId="429"/>
        </pc:sldMkLst>
        <pc:spChg chg="mod">
          <ac:chgData name="Sweetnam, Victoria Isabel" userId="S::vsweetn@emory.edu::50b07925-f77b-428e-b84d-fe74425fe0df" providerId="AD" clId="Web-{44A5313C-EEF0-CCE1-B407-ACA8C27CE546}" dt="2026-05-01T02:12:02.807" v="7" actId="20577"/>
          <ac:spMkLst>
            <pc:docMk/>
            <pc:sldMk cId="3826022859" sldId="429"/>
            <ac:spMk id="3" creationId="{62EE2547-6AD6-7C64-5F9A-EAC7FA5D2254}"/>
          </ac:spMkLst>
        </pc:spChg>
      </pc:sldChg>
    </pc:docChg>
  </pc:docChgLst>
  <pc:docChgLst>
    <pc:chgData name="Hershman, Tonya Smith" userId="S::n160257@eushc.org::3eb568ed-a5d5-418c-9a35-5813ab2ce90d" providerId="AD" clId="Web-{1C1706A4-DE96-6E0A-36D8-075B1F6FF6A0}"/>
    <pc:docChg chg="addSld delSld modSld sldOrd modSection">
      <pc:chgData name="Hershman, Tonya Smith" userId="S::n160257@eushc.org::3eb568ed-a5d5-418c-9a35-5813ab2ce90d" providerId="AD" clId="Web-{1C1706A4-DE96-6E0A-36D8-075B1F6FF6A0}" dt="2026-04-18T00:05:46.802" v="1348" actId="20577"/>
      <pc:docMkLst>
        <pc:docMk/>
      </pc:docMkLst>
      <pc:sldChg chg="addSp delSp modSp modNotes">
        <pc:chgData name="Hershman, Tonya Smith" userId="S::n160257@eushc.org::3eb568ed-a5d5-418c-9a35-5813ab2ce90d" providerId="AD" clId="Web-{1C1706A4-DE96-6E0A-36D8-075B1F6FF6A0}" dt="2026-04-17T23:44:52.057" v="613"/>
        <pc:sldMkLst>
          <pc:docMk/>
          <pc:sldMk cId="1235066835" sldId="310"/>
        </pc:sldMkLst>
        <pc:spChg chg="mod">
          <ac:chgData name="Hershman, Tonya Smith" userId="S::n160257@eushc.org::3eb568ed-a5d5-418c-9a35-5813ab2ce90d" providerId="AD" clId="Web-{1C1706A4-DE96-6E0A-36D8-075B1F6FF6A0}" dt="2026-04-17T23:33:51.679" v="295" actId="20577"/>
          <ac:spMkLst>
            <pc:docMk/>
            <pc:sldMk cId="1235066835" sldId="310"/>
            <ac:spMk id="2" creationId="{A40AD52E-4856-D57C-7934-82273680B33C}"/>
          </ac:spMkLst>
        </pc:spChg>
        <pc:graphicFrameChg chg="add mod ord modGraphic">
          <ac:chgData name="Hershman, Tonya Smith" userId="S::n160257@eushc.org::3eb568ed-a5d5-418c-9a35-5813ab2ce90d" providerId="AD" clId="Web-{1C1706A4-DE96-6E0A-36D8-075B1F6FF6A0}" dt="2026-04-17T23:37:08.992" v="526" actId="20577"/>
          <ac:graphicFrameMkLst>
            <pc:docMk/>
            <pc:sldMk cId="1235066835" sldId="310"/>
            <ac:graphicFrameMk id="20" creationId="{9E5019E7-72AF-E66C-ACEB-378C9FC92EF2}"/>
          </ac:graphicFrameMkLst>
        </pc:graphicFrameChg>
      </pc:sldChg>
      <pc:sldChg chg="addSp delSp modSp mod modClrScheme chgLayout modNotes">
        <pc:chgData name="Hershman, Tonya Smith" userId="S::n160257@eushc.org::3eb568ed-a5d5-418c-9a35-5813ab2ce90d" providerId="AD" clId="Web-{1C1706A4-DE96-6E0A-36D8-075B1F6FF6A0}" dt="2026-04-17T23:56:29.473" v="931" actId="20577"/>
        <pc:sldMkLst>
          <pc:docMk/>
          <pc:sldMk cId="1177991471" sldId="312"/>
        </pc:sldMkLst>
        <pc:spChg chg="mod ord">
          <ac:chgData name="Hershman, Tonya Smith" userId="S::n160257@eushc.org::3eb568ed-a5d5-418c-9a35-5813ab2ce90d" providerId="AD" clId="Web-{1C1706A4-DE96-6E0A-36D8-075B1F6FF6A0}" dt="2026-04-17T23:53:18.232" v="783"/>
          <ac:spMkLst>
            <pc:docMk/>
            <pc:sldMk cId="1177991471" sldId="312"/>
            <ac:spMk id="2" creationId="{31BF0F74-373D-9BCE-026B-D7945BAAA69B}"/>
          </ac:spMkLst>
        </pc:spChg>
        <pc:spChg chg="mod ord">
          <ac:chgData name="Hershman, Tonya Smith" userId="S::n160257@eushc.org::3eb568ed-a5d5-418c-9a35-5813ab2ce90d" providerId="AD" clId="Web-{1C1706A4-DE96-6E0A-36D8-075B1F6FF6A0}" dt="2026-04-17T23:56:29.473" v="931" actId="20577"/>
          <ac:spMkLst>
            <pc:docMk/>
            <pc:sldMk cId="1177991471" sldId="312"/>
            <ac:spMk id="3" creationId="{BECD2E2F-42F4-4945-A3A0-BD00C194248E}"/>
          </ac:spMkLst>
        </pc:spChg>
        <pc:spChg chg="add mod ord">
          <ac:chgData name="Hershman, Tonya Smith" userId="S::n160257@eushc.org::3eb568ed-a5d5-418c-9a35-5813ab2ce90d" providerId="AD" clId="Web-{1C1706A4-DE96-6E0A-36D8-075B1F6FF6A0}" dt="2026-04-17T23:55:42.379" v="928" actId="20577"/>
          <ac:spMkLst>
            <pc:docMk/>
            <pc:sldMk cId="1177991471" sldId="312"/>
            <ac:spMk id="6" creationId="{ADD22B44-C110-BC7F-46DE-65E3744195BA}"/>
          </ac:spMkLst>
        </pc:spChg>
      </pc:sldChg>
      <pc:sldChg chg="addSp modSp">
        <pc:chgData name="Hershman, Tonya Smith" userId="S::n160257@eushc.org::3eb568ed-a5d5-418c-9a35-5813ab2ce90d" providerId="AD" clId="Web-{1C1706A4-DE96-6E0A-36D8-075B1F6FF6A0}" dt="2026-04-18T00:04:46.537" v="1323"/>
        <pc:sldMkLst>
          <pc:docMk/>
          <pc:sldMk cId="4166242571" sldId="314"/>
        </pc:sldMkLst>
        <pc:spChg chg="mod">
          <ac:chgData name="Hershman, Tonya Smith" userId="S::n160257@eushc.org::3eb568ed-a5d5-418c-9a35-5813ab2ce90d" providerId="AD" clId="Web-{1C1706A4-DE96-6E0A-36D8-075B1F6FF6A0}" dt="2026-04-18T00:04:30.787" v="1320" actId="20577"/>
          <ac:spMkLst>
            <pc:docMk/>
            <pc:sldMk cId="4166242571" sldId="314"/>
            <ac:spMk id="2" creationId="{8C783ABF-E9E6-978A-8A30-007BE83B2E64}"/>
          </ac:spMkLst>
        </pc:spChg>
        <pc:spChg chg="mod">
          <ac:chgData name="Hershman, Tonya Smith" userId="S::n160257@eushc.org::3eb568ed-a5d5-418c-9a35-5813ab2ce90d" providerId="AD" clId="Web-{1C1706A4-DE96-6E0A-36D8-075B1F6FF6A0}" dt="2026-04-18T00:04:45.521" v="1322" actId="20577"/>
          <ac:spMkLst>
            <pc:docMk/>
            <pc:sldMk cId="4166242571" sldId="314"/>
            <ac:spMk id="3" creationId="{E5180A7B-4E75-F228-17A9-725C6C16F19B}"/>
          </ac:spMkLst>
        </pc:spChg>
      </pc:sldChg>
      <pc:sldChg chg="addSp delSp modSp modNotes">
        <pc:chgData name="Hershman, Tonya Smith" userId="S::n160257@eushc.org::3eb568ed-a5d5-418c-9a35-5813ab2ce90d" providerId="AD" clId="Web-{1C1706A4-DE96-6E0A-36D8-075B1F6FF6A0}" dt="2026-04-17T23:45:52.900" v="625" actId="20577"/>
        <pc:sldMkLst>
          <pc:docMk/>
          <pc:sldMk cId="2019323822" sldId="315"/>
        </pc:sldMkLst>
        <pc:spChg chg="mod">
          <ac:chgData name="Hershman, Tonya Smith" userId="S::n160257@eushc.org::3eb568ed-a5d5-418c-9a35-5813ab2ce90d" providerId="AD" clId="Web-{1C1706A4-DE96-6E0A-36D8-075B1F6FF6A0}" dt="2026-04-17T23:45:52.900" v="625" actId="20577"/>
          <ac:spMkLst>
            <pc:docMk/>
            <pc:sldMk cId="2019323822" sldId="315"/>
            <ac:spMk id="3" creationId="{DAD08502-821F-E22D-86E8-F8BAC4C83149}"/>
          </ac:spMkLst>
        </pc:spChg>
      </pc:sldChg>
      <pc:sldChg chg="modSp">
        <pc:chgData name="Hershman, Tonya Smith" userId="S::n160257@eushc.org::3eb568ed-a5d5-418c-9a35-5813ab2ce90d" providerId="AD" clId="Web-{1C1706A4-DE96-6E0A-36D8-075B1F6FF6A0}" dt="2026-04-18T00:05:20.912" v="1343" actId="20577"/>
        <pc:sldMkLst>
          <pc:docMk/>
          <pc:sldMk cId="3606613489" sldId="324"/>
        </pc:sldMkLst>
        <pc:spChg chg="mod">
          <ac:chgData name="Hershman, Tonya Smith" userId="S::n160257@eushc.org::3eb568ed-a5d5-418c-9a35-5813ab2ce90d" providerId="AD" clId="Web-{1C1706A4-DE96-6E0A-36D8-075B1F6FF6A0}" dt="2026-04-18T00:05:20.912" v="1343" actId="20577"/>
          <ac:spMkLst>
            <pc:docMk/>
            <pc:sldMk cId="3606613489" sldId="324"/>
            <ac:spMk id="2" creationId="{1DA4E5E6-D863-878B-278C-66F1D712B22E}"/>
          </ac:spMkLst>
        </pc:spChg>
      </pc:sldChg>
      <pc:sldChg chg="addSp delSp modSp modNotes">
        <pc:chgData name="Hershman, Tonya Smith" userId="S::n160257@eushc.org::3eb568ed-a5d5-418c-9a35-5813ab2ce90d" providerId="AD" clId="Web-{1C1706A4-DE96-6E0A-36D8-075B1F6FF6A0}" dt="2026-04-17T23:38:35.116" v="542" actId="20577"/>
        <pc:sldMkLst>
          <pc:docMk/>
          <pc:sldMk cId="526465494" sldId="325"/>
        </pc:sldMkLst>
        <pc:graphicFrameChg chg="mod modGraphic">
          <ac:chgData name="Hershman, Tonya Smith" userId="S::n160257@eushc.org::3eb568ed-a5d5-418c-9a35-5813ab2ce90d" providerId="AD" clId="Web-{1C1706A4-DE96-6E0A-36D8-075B1F6FF6A0}" dt="2026-04-17T23:37:37.038" v="532" actId="20577"/>
          <ac:graphicFrameMkLst>
            <pc:docMk/>
            <pc:sldMk cId="526465494" sldId="325"/>
            <ac:graphicFrameMk id="4" creationId="{77FCBF94-5D6C-2329-DEC2-AED675853E93}"/>
          </ac:graphicFrameMkLst>
        </pc:graphicFrameChg>
      </pc:sldChg>
      <pc:sldChg chg="modSp">
        <pc:chgData name="Hershman, Tonya Smith" userId="S::n160257@eushc.org::3eb568ed-a5d5-418c-9a35-5813ab2ce90d" providerId="AD" clId="Web-{1C1706A4-DE96-6E0A-36D8-075B1F6FF6A0}" dt="2026-04-17T21:11:23.909" v="276" actId="20577"/>
        <pc:sldMkLst>
          <pc:docMk/>
          <pc:sldMk cId="3922435462" sldId="328"/>
        </pc:sldMkLst>
        <pc:spChg chg="mod">
          <ac:chgData name="Hershman, Tonya Smith" userId="S::n160257@eushc.org::3eb568ed-a5d5-418c-9a35-5813ab2ce90d" providerId="AD" clId="Web-{1C1706A4-DE96-6E0A-36D8-075B1F6FF6A0}" dt="2026-04-17T21:11:23.909" v="276" actId="20577"/>
          <ac:spMkLst>
            <pc:docMk/>
            <pc:sldMk cId="3922435462" sldId="328"/>
            <ac:spMk id="4" creationId="{5DC7A2D6-7008-7A1F-55C4-F3F6D5905F33}"/>
          </ac:spMkLst>
        </pc:spChg>
      </pc:sldChg>
      <pc:sldChg chg="addSp delSp modSp mod modClrScheme chgLayout">
        <pc:chgData name="Hershman, Tonya Smith" userId="S::n160257@eushc.org::3eb568ed-a5d5-418c-9a35-5813ab2ce90d" providerId="AD" clId="Web-{1C1706A4-DE96-6E0A-36D8-075B1F6FF6A0}" dt="2026-04-18T00:03:40.037" v="1309"/>
        <pc:sldMkLst>
          <pc:docMk/>
          <pc:sldMk cId="1044710476" sldId="334"/>
        </pc:sldMkLst>
        <pc:spChg chg="mod ord">
          <ac:chgData name="Hershman, Tonya Smith" userId="S::n160257@eushc.org::3eb568ed-a5d5-418c-9a35-5813ab2ce90d" providerId="AD" clId="Web-{1C1706A4-DE96-6E0A-36D8-075B1F6FF6A0}" dt="2026-04-18T00:00:18.053" v="1023"/>
          <ac:spMkLst>
            <pc:docMk/>
            <pc:sldMk cId="1044710476" sldId="334"/>
            <ac:spMk id="2" creationId="{3E09BF38-BFCF-214A-07F2-2AA22F1699CF}"/>
          </ac:spMkLst>
        </pc:spChg>
        <pc:spChg chg="add mod ord">
          <ac:chgData name="Hershman, Tonya Smith" userId="S::n160257@eushc.org::3eb568ed-a5d5-418c-9a35-5813ab2ce90d" providerId="AD" clId="Web-{1C1706A4-DE96-6E0A-36D8-075B1F6FF6A0}" dt="2026-04-18T00:02:59.381" v="1260" actId="20577"/>
          <ac:spMkLst>
            <pc:docMk/>
            <pc:sldMk cId="1044710476" sldId="334"/>
            <ac:spMk id="3" creationId="{E076FDC4-0D3C-8579-7A28-D2555D79E4C5}"/>
          </ac:spMkLst>
        </pc:spChg>
        <pc:spChg chg="add mod ord">
          <ac:chgData name="Hershman, Tonya Smith" userId="S::n160257@eushc.org::3eb568ed-a5d5-418c-9a35-5813ab2ce90d" providerId="AD" clId="Web-{1C1706A4-DE96-6E0A-36D8-075B1F6FF6A0}" dt="2026-04-18T00:00:34.943" v="1037" actId="20577"/>
          <ac:spMkLst>
            <pc:docMk/>
            <pc:sldMk cId="1044710476" sldId="334"/>
            <ac:spMk id="6" creationId="{A83A57E5-7CF3-0345-8D33-FA06AA5C48BB}"/>
          </ac:spMkLst>
        </pc:spChg>
        <pc:spChg chg="add mod ord">
          <ac:chgData name="Hershman, Tonya Smith" userId="S::n160257@eushc.org::3eb568ed-a5d5-418c-9a35-5813ab2ce90d" providerId="AD" clId="Web-{1C1706A4-DE96-6E0A-36D8-075B1F6FF6A0}" dt="2026-04-18T00:01:49.209" v="1148" actId="20577"/>
          <ac:spMkLst>
            <pc:docMk/>
            <pc:sldMk cId="1044710476" sldId="334"/>
            <ac:spMk id="7" creationId="{B52E8414-FBC3-12E5-55BB-F32E0C75DDA8}"/>
          </ac:spMkLst>
        </pc:spChg>
        <pc:spChg chg="mod ord">
          <ac:chgData name="Hershman, Tonya Smith" userId="S::n160257@eushc.org::3eb568ed-a5d5-418c-9a35-5813ab2ce90d" providerId="AD" clId="Web-{1C1706A4-DE96-6E0A-36D8-075B1F6FF6A0}" dt="2026-04-18T00:03:31.678" v="1308" actId="20577"/>
          <ac:spMkLst>
            <pc:docMk/>
            <pc:sldMk cId="1044710476" sldId="334"/>
            <ac:spMk id="22" creationId="{FF422A55-765E-CB54-8314-B65D053DD40A}"/>
          </ac:spMkLst>
        </pc:spChg>
      </pc:sldChg>
      <pc:sldChg chg="addSp modSp">
        <pc:chgData name="Hershman, Tonya Smith" userId="S::n160257@eushc.org::3eb568ed-a5d5-418c-9a35-5813ab2ce90d" providerId="AD" clId="Web-{1C1706A4-DE96-6E0A-36D8-075B1F6FF6A0}" dt="2026-04-17T23:40:20.960" v="549" actId="1076"/>
        <pc:sldMkLst>
          <pc:docMk/>
          <pc:sldMk cId="373807180" sldId="335"/>
        </pc:sldMkLst>
        <pc:graphicFrameChg chg="mod modGraphic">
          <ac:chgData name="Hershman, Tonya Smith" userId="S::n160257@eushc.org::3eb568ed-a5d5-418c-9a35-5813ab2ce90d" providerId="AD" clId="Web-{1C1706A4-DE96-6E0A-36D8-075B1F6FF6A0}" dt="2026-04-17T23:40:20.960" v="549" actId="1076"/>
          <ac:graphicFrameMkLst>
            <pc:docMk/>
            <pc:sldMk cId="373807180" sldId="335"/>
            <ac:graphicFrameMk id="5" creationId="{B6FC32AE-DF7E-7C79-1B56-6900FCB25B3C}"/>
          </ac:graphicFrameMkLst>
        </pc:graphicFrameChg>
      </pc:sldChg>
      <pc:sldChg chg="modSp">
        <pc:chgData name="Hershman, Tonya Smith" userId="S::n160257@eushc.org::3eb568ed-a5d5-418c-9a35-5813ab2ce90d" providerId="AD" clId="Web-{1C1706A4-DE96-6E0A-36D8-075B1F6FF6A0}" dt="2026-04-18T00:05:46.802" v="1348" actId="20577"/>
        <pc:sldMkLst>
          <pc:docMk/>
          <pc:sldMk cId="307303375" sldId="343"/>
        </pc:sldMkLst>
        <pc:spChg chg="mod">
          <ac:chgData name="Hershman, Tonya Smith" userId="S::n160257@eushc.org::3eb568ed-a5d5-418c-9a35-5813ab2ce90d" providerId="AD" clId="Web-{1C1706A4-DE96-6E0A-36D8-075B1F6FF6A0}" dt="2026-04-18T00:05:46.802" v="1348" actId="20577"/>
          <ac:spMkLst>
            <pc:docMk/>
            <pc:sldMk cId="307303375" sldId="343"/>
            <ac:spMk id="4" creationId="{7729B59B-C5BC-D732-3023-0DB20E110584}"/>
          </ac:spMkLst>
        </pc:spChg>
      </pc:sldChg>
      <pc:sldChg chg="modSp">
        <pc:chgData name="Hershman, Tonya Smith" userId="S::n160257@eushc.org::3eb568ed-a5d5-418c-9a35-5813ab2ce90d" providerId="AD" clId="Web-{1C1706A4-DE96-6E0A-36D8-075B1F6FF6A0}" dt="2026-04-17T23:26:49.302" v="279" actId="20577"/>
        <pc:sldMkLst>
          <pc:docMk/>
          <pc:sldMk cId="3227696621" sldId="441"/>
        </pc:sldMkLst>
        <pc:spChg chg="mod">
          <ac:chgData name="Hershman, Tonya Smith" userId="S::n160257@eushc.org::3eb568ed-a5d5-418c-9a35-5813ab2ce90d" providerId="AD" clId="Web-{1C1706A4-DE96-6E0A-36D8-075B1F6FF6A0}" dt="2026-04-17T23:26:49.302" v="279" actId="20577"/>
          <ac:spMkLst>
            <pc:docMk/>
            <pc:sldMk cId="3227696621" sldId="441"/>
            <ac:spMk id="4" creationId="{1A4225C3-1780-8458-11E8-643BB305F8D3}"/>
          </ac:spMkLst>
        </pc:spChg>
      </pc:sldChg>
      <pc:sldChg chg="modSp">
        <pc:chgData name="Hershman, Tonya Smith" userId="S::n160257@eushc.org::3eb568ed-a5d5-418c-9a35-5813ab2ce90d" providerId="AD" clId="Web-{1C1706A4-DE96-6E0A-36D8-075B1F6FF6A0}" dt="2026-04-17T23:27:49.052" v="285" actId="20577"/>
        <pc:sldMkLst>
          <pc:docMk/>
          <pc:sldMk cId="2387741155" sldId="445"/>
        </pc:sldMkLst>
        <pc:spChg chg="mod">
          <ac:chgData name="Hershman, Tonya Smith" userId="S::n160257@eushc.org::3eb568ed-a5d5-418c-9a35-5813ab2ce90d" providerId="AD" clId="Web-{1C1706A4-DE96-6E0A-36D8-075B1F6FF6A0}" dt="2026-04-17T23:27:49.052" v="285" actId="20577"/>
          <ac:spMkLst>
            <pc:docMk/>
            <pc:sldMk cId="2387741155" sldId="445"/>
            <ac:spMk id="2" creationId="{78492570-823B-03C2-7EF2-380FEBAAF817}"/>
          </ac:spMkLst>
        </pc:spChg>
      </pc:sldChg>
      <pc:sldChg chg="mod modShow">
        <pc:chgData name="Hershman, Tonya Smith" userId="S::n160257@eushc.org::3eb568ed-a5d5-418c-9a35-5813ab2ce90d" providerId="AD" clId="Web-{1C1706A4-DE96-6E0A-36D8-075B1F6FF6A0}" dt="2026-04-17T23:55:23.567" v="926"/>
        <pc:sldMkLst>
          <pc:docMk/>
          <pc:sldMk cId="2028192757" sldId="447"/>
        </pc:sldMkLst>
      </pc:sldChg>
      <pc:sldChg chg="mod modShow">
        <pc:chgData name="Hershman, Tonya Smith" userId="S::n160257@eushc.org::3eb568ed-a5d5-418c-9a35-5813ab2ce90d" providerId="AD" clId="Web-{1C1706A4-DE96-6E0A-36D8-075B1F6FF6A0}" dt="2026-04-17T23:56:00.973" v="929"/>
        <pc:sldMkLst>
          <pc:docMk/>
          <pc:sldMk cId="3698365999" sldId="449"/>
        </pc:sldMkLst>
      </pc:sldChg>
      <pc:sldChg chg="addSp delSp modSp new">
        <pc:chgData name="Hershman, Tonya Smith" userId="S::n160257@eushc.org::3eb568ed-a5d5-418c-9a35-5813ab2ce90d" providerId="AD" clId="Web-{1C1706A4-DE96-6E0A-36D8-075B1F6FF6A0}" dt="2026-04-17T23:50:42.654" v="704" actId="1076"/>
        <pc:sldMkLst>
          <pc:docMk/>
          <pc:sldMk cId="811192248" sldId="457"/>
        </pc:sldMkLst>
        <pc:spChg chg="mod">
          <ac:chgData name="Hershman, Tonya Smith" userId="S::n160257@eushc.org::3eb568ed-a5d5-418c-9a35-5813ab2ce90d" providerId="AD" clId="Web-{1C1706A4-DE96-6E0A-36D8-075B1F6FF6A0}" dt="2026-04-17T23:49:31.291" v="689" actId="1076"/>
          <ac:spMkLst>
            <pc:docMk/>
            <pc:sldMk cId="811192248" sldId="457"/>
            <ac:spMk id="3" creationId="{C8704682-DAC7-7165-F7A6-A136316262A0}"/>
          </ac:spMkLst>
        </pc:spChg>
        <pc:spChg chg="add mod">
          <ac:chgData name="Hershman, Tonya Smith" userId="S::n160257@eushc.org::3eb568ed-a5d5-418c-9a35-5813ab2ce90d" providerId="AD" clId="Web-{1C1706A4-DE96-6E0A-36D8-075B1F6FF6A0}" dt="2026-04-17T23:49:26.494" v="683" actId="1076"/>
          <ac:spMkLst>
            <pc:docMk/>
            <pc:sldMk cId="811192248" sldId="457"/>
            <ac:spMk id="31" creationId="{3E1960A1-D3B8-A489-9E26-CCE70463FB89}"/>
          </ac:spMkLst>
        </pc:spChg>
        <pc:spChg chg="add mod">
          <ac:chgData name="Hershman, Tonya Smith" userId="S::n160257@eushc.org::3eb568ed-a5d5-418c-9a35-5813ab2ce90d" providerId="AD" clId="Web-{1C1706A4-DE96-6E0A-36D8-075B1F6FF6A0}" dt="2026-04-17T23:49:26.494" v="684" actId="1076"/>
          <ac:spMkLst>
            <pc:docMk/>
            <pc:sldMk cId="811192248" sldId="457"/>
            <ac:spMk id="32" creationId="{A10F175A-F4EA-37A3-51CC-249C2115480D}"/>
          </ac:spMkLst>
        </pc:spChg>
        <pc:spChg chg="add mod">
          <ac:chgData name="Hershman, Tonya Smith" userId="S::n160257@eushc.org::3eb568ed-a5d5-418c-9a35-5813ab2ce90d" providerId="AD" clId="Web-{1C1706A4-DE96-6E0A-36D8-075B1F6FF6A0}" dt="2026-04-17T23:49:26.494" v="685" actId="1076"/>
          <ac:spMkLst>
            <pc:docMk/>
            <pc:sldMk cId="811192248" sldId="457"/>
            <ac:spMk id="33" creationId="{A555C246-C3F5-EAC3-5BF5-B8C521275C64}"/>
          </ac:spMkLst>
        </pc:spChg>
        <pc:spChg chg="add mod">
          <ac:chgData name="Hershman, Tonya Smith" userId="S::n160257@eushc.org::3eb568ed-a5d5-418c-9a35-5813ab2ce90d" providerId="AD" clId="Web-{1C1706A4-DE96-6E0A-36D8-075B1F6FF6A0}" dt="2026-04-17T23:49:26.510" v="686" actId="1076"/>
          <ac:spMkLst>
            <pc:docMk/>
            <pc:sldMk cId="811192248" sldId="457"/>
            <ac:spMk id="34" creationId="{16C33236-753E-BC7F-08A4-3A9C91C1D57C}"/>
          </ac:spMkLst>
        </pc:spChg>
        <pc:spChg chg="add mod">
          <ac:chgData name="Hershman, Tonya Smith" userId="S::n160257@eushc.org::3eb568ed-a5d5-418c-9a35-5813ab2ce90d" providerId="AD" clId="Web-{1C1706A4-DE96-6E0A-36D8-075B1F6FF6A0}" dt="2026-04-17T23:49:26.510" v="687" actId="1076"/>
          <ac:spMkLst>
            <pc:docMk/>
            <pc:sldMk cId="811192248" sldId="457"/>
            <ac:spMk id="35" creationId="{2B39DE2B-3D61-6754-F920-D23433C4D9BE}"/>
          </ac:spMkLst>
        </pc:spChg>
        <pc:spChg chg="add mod">
          <ac:chgData name="Hershman, Tonya Smith" userId="S::n160257@eushc.org::3eb568ed-a5d5-418c-9a35-5813ab2ce90d" providerId="AD" clId="Web-{1C1706A4-DE96-6E0A-36D8-075B1F6FF6A0}" dt="2026-04-17T23:49:26.525" v="688" actId="1076"/>
          <ac:spMkLst>
            <pc:docMk/>
            <pc:sldMk cId="811192248" sldId="457"/>
            <ac:spMk id="36" creationId="{E9F09B26-61C0-E3C1-C388-4FFE79BD4171}"/>
          </ac:spMkLst>
        </pc:spChg>
        <pc:spChg chg="add">
          <ac:chgData name="Hershman, Tonya Smith" userId="S::n160257@eushc.org::3eb568ed-a5d5-418c-9a35-5813ab2ce90d" providerId="AD" clId="Web-{1C1706A4-DE96-6E0A-36D8-075B1F6FF6A0}" dt="2026-04-17T23:49:17.744" v="681"/>
          <ac:spMkLst>
            <pc:docMk/>
            <pc:sldMk cId="811192248" sldId="457"/>
            <ac:spMk id="37" creationId="{0EF5CF2B-90DD-68AE-6837-C9FEA15EED59}"/>
          </ac:spMkLst>
        </pc:spChg>
        <pc:spChg chg="add mod">
          <ac:chgData name="Hershman, Tonya Smith" userId="S::n160257@eushc.org::3eb568ed-a5d5-418c-9a35-5813ab2ce90d" providerId="AD" clId="Web-{1C1706A4-DE96-6E0A-36D8-075B1F6FF6A0}" dt="2026-04-17T23:49:47.233" v="690"/>
          <ac:spMkLst>
            <pc:docMk/>
            <pc:sldMk cId="811192248" sldId="457"/>
            <ac:spMk id="38" creationId="{10D705EF-2591-90FC-2581-9063061EB94E}"/>
          </ac:spMkLst>
        </pc:spChg>
        <pc:spChg chg="mod">
          <ac:chgData name="Hershman, Tonya Smith" userId="S::n160257@eushc.org::3eb568ed-a5d5-418c-9a35-5813ab2ce90d" providerId="AD" clId="Web-{1C1706A4-DE96-6E0A-36D8-075B1F6FF6A0}" dt="2026-04-17T23:49:47.233" v="691"/>
          <ac:spMkLst>
            <pc:docMk/>
            <pc:sldMk cId="811192248" sldId="457"/>
            <ac:spMk id="39" creationId="{79CD56FE-853D-2826-5E26-7C98BF9C405D}"/>
          </ac:spMkLst>
        </pc:spChg>
        <pc:spChg chg="mod">
          <ac:chgData name="Hershman, Tonya Smith" userId="S::n160257@eushc.org::3eb568ed-a5d5-418c-9a35-5813ab2ce90d" providerId="AD" clId="Web-{1C1706A4-DE96-6E0A-36D8-075B1F6FF6A0}" dt="2026-04-17T23:49:47.233" v="692"/>
          <ac:spMkLst>
            <pc:docMk/>
            <pc:sldMk cId="811192248" sldId="457"/>
            <ac:spMk id="40" creationId="{1E22948A-9D5B-DBA5-7AFF-A1B8746912CD}"/>
          </ac:spMkLst>
        </pc:spChg>
        <pc:spChg chg="add mod">
          <ac:chgData name="Hershman, Tonya Smith" userId="S::n160257@eushc.org::3eb568ed-a5d5-418c-9a35-5813ab2ce90d" providerId="AD" clId="Web-{1C1706A4-DE96-6E0A-36D8-075B1F6FF6A0}" dt="2026-04-17T23:49:47.264" v="693"/>
          <ac:spMkLst>
            <pc:docMk/>
            <pc:sldMk cId="811192248" sldId="457"/>
            <ac:spMk id="41" creationId="{7E0C7853-C93D-A46B-5DB6-EFC18964FDF0}"/>
          </ac:spMkLst>
        </pc:spChg>
        <pc:spChg chg="add mod">
          <ac:chgData name="Hershman, Tonya Smith" userId="S::n160257@eushc.org::3eb568ed-a5d5-418c-9a35-5813ab2ce90d" providerId="AD" clId="Web-{1C1706A4-DE96-6E0A-36D8-075B1F6FF6A0}" dt="2026-04-17T23:49:53.483" v="694" actId="20577"/>
          <ac:spMkLst>
            <pc:docMk/>
            <pc:sldMk cId="811192248" sldId="457"/>
            <ac:spMk id="42" creationId="{70BFE048-7B7D-6661-8DB7-677AD3916BAB}"/>
          </ac:spMkLst>
        </pc:spChg>
        <pc:spChg chg="add mod">
          <ac:chgData name="Hershman, Tonya Smith" userId="S::n160257@eushc.org::3eb568ed-a5d5-418c-9a35-5813ab2ce90d" providerId="AD" clId="Web-{1C1706A4-DE96-6E0A-36D8-075B1F6FF6A0}" dt="2026-04-17T23:50:42.654" v="704" actId="1076"/>
          <ac:spMkLst>
            <pc:docMk/>
            <pc:sldMk cId="811192248" sldId="457"/>
            <ac:spMk id="44" creationId="{15A55CDA-CD2D-E01B-921D-8D526B7B1776}"/>
          </ac:spMkLst>
        </pc:spChg>
        <pc:grpChg chg="mod">
          <ac:chgData name="Hershman, Tonya Smith" userId="S::n160257@eushc.org::3eb568ed-a5d5-418c-9a35-5813ab2ce90d" providerId="AD" clId="Web-{1C1706A4-DE96-6E0A-36D8-075B1F6FF6A0}" dt="2026-04-17T23:49:26.478" v="682" actId="1076"/>
          <ac:grpSpMkLst>
            <pc:docMk/>
            <pc:sldMk cId="811192248" sldId="457"/>
            <ac:grpSpMk id="30" creationId="{A41260A5-D333-DD87-2CE1-B3931677B341}"/>
          </ac:grpSpMkLst>
        </pc:grpChg>
      </pc:sldChg>
    </pc:docChg>
  </pc:docChgLst>
  <pc:docChgLst>
    <pc:chgData name="Sweetnam, Victoria Isabel" userId="S::vsweetn@emory.edu::50b07925-f77b-428e-b84d-fe74425fe0df" providerId="AD" clId="Web-{5081BBD9-ECED-D0E4-9C27-D77B3CB03457}"/>
    <pc:docChg chg="modSld">
      <pc:chgData name="Sweetnam, Victoria Isabel" userId="S::vsweetn@emory.edu::50b07925-f77b-428e-b84d-fe74425fe0df" providerId="AD" clId="Web-{5081BBD9-ECED-D0E4-9C27-D77B3CB03457}" dt="2026-05-01T01:25:35.660" v="212" actId="20577"/>
      <pc:docMkLst>
        <pc:docMk/>
      </pc:docMkLst>
      <pc:sldChg chg="addSp delSp modSp">
        <pc:chgData name="Sweetnam, Victoria Isabel" userId="S::vsweetn@emory.edu::50b07925-f77b-428e-b84d-fe74425fe0df" providerId="AD" clId="Web-{5081BBD9-ECED-D0E4-9C27-D77B3CB03457}" dt="2026-05-01T01:14:20.311" v="189" actId="1076"/>
        <pc:sldMkLst>
          <pc:docMk/>
          <pc:sldMk cId="2814163090" sldId="265"/>
        </pc:sldMkLst>
        <pc:spChg chg="add mod">
          <ac:chgData name="Sweetnam, Victoria Isabel" userId="S::vsweetn@emory.edu::50b07925-f77b-428e-b84d-fe74425fe0df" providerId="AD" clId="Web-{5081BBD9-ECED-D0E4-9C27-D77B3CB03457}" dt="2026-05-01T01:14:20.311" v="189" actId="1076"/>
          <ac:spMkLst>
            <pc:docMk/>
            <pc:sldMk cId="2814163090" sldId="265"/>
            <ac:spMk id="5" creationId="{D6D720B3-D268-2FF4-CB09-4DEDBB617E33}"/>
          </ac:spMkLst>
        </pc:spChg>
        <pc:spChg chg="del">
          <ac:chgData name="Sweetnam, Victoria Isabel" userId="S::vsweetn@emory.edu::50b07925-f77b-428e-b84d-fe74425fe0df" providerId="AD" clId="Web-{5081BBD9-ECED-D0E4-9C27-D77B3CB03457}" dt="2026-04-30T13:16:32.910" v="147"/>
          <ac:spMkLst>
            <pc:docMk/>
            <pc:sldMk cId="2814163090" sldId="265"/>
            <ac:spMk id="6" creationId="{B95CDF25-8EE9-1F35-1D2C-7C14166FAF80}"/>
          </ac:spMkLst>
        </pc:spChg>
        <pc:spChg chg="add mod">
          <ac:chgData name="Sweetnam, Victoria Isabel" userId="S::vsweetn@emory.edu::50b07925-f77b-428e-b84d-fe74425fe0df" providerId="AD" clId="Web-{5081BBD9-ECED-D0E4-9C27-D77B3CB03457}" dt="2026-04-30T13:17:00.973" v="150" actId="1076"/>
          <ac:spMkLst>
            <pc:docMk/>
            <pc:sldMk cId="2814163090" sldId="265"/>
            <ac:spMk id="7" creationId="{11CB9B7D-7BB6-D1FB-280A-46EE73153A99}"/>
          </ac:spMkLst>
        </pc:spChg>
        <pc:spChg chg="mod">
          <ac:chgData name="Sweetnam, Victoria Isabel" userId="S::vsweetn@emory.edu::50b07925-f77b-428e-b84d-fe74425fe0df" providerId="AD" clId="Web-{5081BBD9-ECED-D0E4-9C27-D77B3CB03457}" dt="2026-04-30T13:16:38.535" v="148" actId="1076"/>
          <ac:spMkLst>
            <pc:docMk/>
            <pc:sldMk cId="2814163090" sldId="265"/>
            <ac:spMk id="1294" creationId="{5CBFEBC8-B577-FAC9-0F01-AFFBE1CC6C39}"/>
          </ac:spMkLst>
        </pc:spChg>
        <pc:picChg chg="mod">
          <ac:chgData name="Sweetnam, Victoria Isabel" userId="S::vsweetn@emory.edu::50b07925-f77b-428e-b84d-fe74425fe0df" providerId="AD" clId="Web-{5081BBD9-ECED-D0E4-9C27-D77B3CB03457}" dt="2026-05-01T01:13:54.779" v="188" actId="1076"/>
          <ac:picMkLst>
            <pc:docMk/>
            <pc:sldMk cId="2814163090" sldId="265"/>
            <ac:picMk id="4" creationId="{87BA67BC-C85B-1DCD-1167-943F2DAF8052}"/>
          </ac:picMkLst>
        </pc:picChg>
      </pc:sldChg>
      <pc:sldChg chg="addSp delSp modSp">
        <pc:chgData name="Sweetnam, Victoria Isabel" userId="S::vsweetn@emory.edu::50b07925-f77b-428e-b84d-fe74425fe0df" providerId="AD" clId="Web-{5081BBD9-ECED-D0E4-9C27-D77B3CB03457}" dt="2026-04-30T13:15:42.049" v="142" actId="1076"/>
        <pc:sldMkLst>
          <pc:docMk/>
          <pc:sldMk cId="37639419" sldId="266"/>
        </pc:sldMkLst>
        <pc:spChg chg="mod">
          <ac:chgData name="Sweetnam, Victoria Isabel" userId="S::vsweetn@emory.edu::50b07925-f77b-428e-b84d-fe74425fe0df" providerId="AD" clId="Web-{5081BBD9-ECED-D0E4-9C27-D77B3CB03457}" dt="2026-04-30T13:14:52.750" v="128" actId="20577"/>
          <ac:spMkLst>
            <pc:docMk/>
            <pc:sldMk cId="37639419" sldId="266"/>
            <ac:spMk id="2" creationId="{99B39282-20F2-02AE-DFCB-93126976BE5B}"/>
          </ac:spMkLst>
        </pc:spChg>
        <pc:spChg chg="del mod">
          <ac:chgData name="Sweetnam, Victoria Isabel" userId="S::vsweetn@emory.edu::50b07925-f77b-428e-b84d-fe74425fe0df" providerId="AD" clId="Web-{5081BBD9-ECED-D0E4-9C27-D77B3CB03457}" dt="2026-04-30T13:07:41.356" v="113"/>
          <ac:spMkLst>
            <pc:docMk/>
            <pc:sldMk cId="37639419" sldId="266"/>
            <ac:spMk id="3" creationId="{582E13E3-FBE9-4236-E77F-CDB2D7B37753}"/>
          </ac:spMkLst>
        </pc:spChg>
        <pc:spChg chg="add mod">
          <ac:chgData name="Sweetnam, Victoria Isabel" userId="S::vsweetn@emory.edu::50b07925-f77b-428e-b84d-fe74425fe0df" providerId="AD" clId="Web-{5081BBD9-ECED-D0E4-9C27-D77B3CB03457}" dt="2026-04-30T13:15:42.049" v="142" actId="1076"/>
          <ac:spMkLst>
            <pc:docMk/>
            <pc:sldMk cId="37639419" sldId="266"/>
            <ac:spMk id="6" creationId="{90714210-9D30-D9CC-2A0D-EBBBBAAAEBBF}"/>
          </ac:spMkLst>
        </pc:spChg>
        <pc:spChg chg="del">
          <ac:chgData name="Sweetnam, Victoria Isabel" userId="S::vsweetn@emory.edu::50b07925-f77b-428e-b84d-fe74425fe0df" providerId="AD" clId="Web-{5081BBD9-ECED-D0E4-9C27-D77B3CB03457}" dt="2026-04-30T13:05:35.253" v="61"/>
          <ac:spMkLst>
            <pc:docMk/>
            <pc:sldMk cId="37639419" sldId="266"/>
            <ac:spMk id="9" creationId="{E6C6DBAC-C0B2-7EF0-9320-D20BFC10DFB1}"/>
          </ac:spMkLst>
        </pc:spChg>
      </pc:sldChg>
      <pc:sldChg chg="modSp">
        <pc:chgData name="Sweetnam, Victoria Isabel" userId="S::vsweetn@emory.edu::50b07925-f77b-428e-b84d-fe74425fe0df" providerId="AD" clId="Web-{5081BBD9-ECED-D0E4-9C27-D77B3CB03457}" dt="2026-04-30T12:44:13.856" v="12" actId="20577"/>
        <pc:sldMkLst>
          <pc:docMk/>
          <pc:sldMk cId="3885137787" sldId="304"/>
        </pc:sldMkLst>
        <pc:spChg chg="mod">
          <ac:chgData name="Sweetnam, Victoria Isabel" userId="S::vsweetn@emory.edu::50b07925-f77b-428e-b84d-fe74425fe0df" providerId="AD" clId="Web-{5081BBD9-ECED-D0E4-9C27-D77B3CB03457}" dt="2026-04-30T12:44:13.856" v="12" actId="20577"/>
          <ac:spMkLst>
            <pc:docMk/>
            <pc:sldMk cId="3885137787" sldId="304"/>
            <ac:spMk id="6" creationId="{D2A39AFF-6843-256E-FEA6-AA08BEED8E9F}"/>
          </ac:spMkLst>
        </pc:spChg>
      </pc:sldChg>
      <pc:sldChg chg="modSp">
        <pc:chgData name="Sweetnam, Victoria Isabel" userId="S::vsweetn@emory.edu::50b07925-f77b-428e-b84d-fe74425fe0df" providerId="AD" clId="Web-{5081BBD9-ECED-D0E4-9C27-D77B3CB03457}" dt="2026-05-01T01:15:14.624" v="195" actId="14100"/>
        <pc:sldMkLst>
          <pc:docMk/>
          <pc:sldMk cId="2521608089" sldId="307"/>
        </pc:sldMkLst>
        <pc:spChg chg="mod">
          <ac:chgData name="Sweetnam, Victoria Isabel" userId="S::vsweetn@emory.edu::50b07925-f77b-428e-b84d-fe74425fe0df" providerId="AD" clId="Web-{5081BBD9-ECED-D0E4-9C27-D77B3CB03457}" dt="2026-05-01T01:15:14.624" v="195" actId="14100"/>
          <ac:spMkLst>
            <pc:docMk/>
            <pc:sldMk cId="2521608089" sldId="307"/>
            <ac:spMk id="6" creationId="{2EEB32F7-CF2E-D0B0-5BC5-531BDDE2809A}"/>
          </ac:spMkLst>
        </pc:spChg>
      </pc:sldChg>
      <pc:sldChg chg="delSp modSp">
        <pc:chgData name="Sweetnam, Victoria Isabel" userId="S::vsweetn@emory.edu::50b07925-f77b-428e-b84d-fe74425fe0df" providerId="AD" clId="Web-{5081BBD9-ECED-D0E4-9C27-D77B3CB03457}" dt="2026-04-30T12:54:12.572" v="37" actId="20577"/>
        <pc:sldMkLst>
          <pc:docMk/>
          <pc:sldMk cId="1635632746" sldId="319"/>
        </pc:sldMkLst>
        <pc:spChg chg="mod">
          <ac:chgData name="Sweetnam, Victoria Isabel" userId="S::vsweetn@emory.edu::50b07925-f77b-428e-b84d-fe74425fe0df" providerId="AD" clId="Web-{5081BBD9-ECED-D0E4-9C27-D77B3CB03457}" dt="2026-04-30T12:54:12.572" v="37" actId="20577"/>
          <ac:spMkLst>
            <pc:docMk/>
            <pc:sldMk cId="1635632746" sldId="319"/>
            <ac:spMk id="2" creationId="{077039F5-AC9C-8776-236C-4B4CDF860FA9}"/>
          </ac:spMkLst>
        </pc:spChg>
        <pc:spChg chg="del">
          <ac:chgData name="Sweetnam, Victoria Isabel" userId="S::vsweetn@emory.edu::50b07925-f77b-428e-b84d-fe74425fe0df" providerId="AD" clId="Web-{5081BBD9-ECED-D0E4-9C27-D77B3CB03457}" dt="2026-04-30T12:44:44.847" v="13"/>
          <ac:spMkLst>
            <pc:docMk/>
            <pc:sldMk cId="1635632746" sldId="319"/>
            <ac:spMk id="5" creationId="{A2630A3E-5587-8611-E854-A1867C28629D}"/>
          </ac:spMkLst>
        </pc:spChg>
      </pc:sldChg>
      <pc:sldChg chg="delSp modSp">
        <pc:chgData name="Sweetnam, Victoria Isabel" userId="S::vsweetn@emory.edu::50b07925-f77b-428e-b84d-fe74425fe0df" providerId="AD" clId="Web-{5081BBD9-ECED-D0E4-9C27-D77B3CB03457}" dt="2026-04-30T18:48:18.921" v="181"/>
        <pc:sldMkLst>
          <pc:docMk/>
          <pc:sldMk cId="1715215308" sldId="336"/>
        </pc:sldMkLst>
        <pc:spChg chg="mod">
          <ac:chgData name="Sweetnam, Victoria Isabel" userId="S::vsweetn@emory.edu::50b07925-f77b-428e-b84d-fe74425fe0df" providerId="AD" clId="Web-{5081BBD9-ECED-D0E4-9C27-D77B3CB03457}" dt="2026-04-30T18:48:02.811" v="178" actId="20577"/>
          <ac:spMkLst>
            <pc:docMk/>
            <pc:sldMk cId="1715215308" sldId="336"/>
            <ac:spMk id="2" creationId="{0F879B6E-6AE2-03A7-CA75-CB5B4DA26F3E}"/>
          </ac:spMkLst>
        </pc:spChg>
        <pc:spChg chg="del mod">
          <ac:chgData name="Sweetnam, Victoria Isabel" userId="S::vsweetn@emory.edu::50b07925-f77b-428e-b84d-fe74425fe0df" providerId="AD" clId="Web-{5081BBD9-ECED-D0E4-9C27-D77B3CB03457}" dt="2026-04-30T18:48:18.921" v="181"/>
          <ac:spMkLst>
            <pc:docMk/>
            <pc:sldMk cId="1715215308" sldId="336"/>
            <ac:spMk id="6" creationId="{92F287A0-4240-52B9-FBA1-5BD41AC001B3}"/>
          </ac:spMkLst>
        </pc:spChg>
      </pc:sldChg>
      <pc:sldChg chg="delSp modSp">
        <pc:chgData name="Sweetnam, Victoria Isabel" userId="S::vsweetn@emory.edu::50b07925-f77b-428e-b84d-fe74425fe0df" providerId="AD" clId="Web-{5081BBD9-ECED-D0E4-9C27-D77B3CB03457}" dt="2026-04-30T12:43:44.585" v="10"/>
        <pc:sldMkLst>
          <pc:docMk/>
          <pc:sldMk cId="3092402" sldId="339"/>
        </pc:sldMkLst>
        <pc:spChg chg="mod">
          <ac:chgData name="Sweetnam, Victoria Isabel" userId="S::vsweetn@emory.edu::50b07925-f77b-428e-b84d-fe74425fe0df" providerId="AD" clId="Web-{5081BBD9-ECED-D0E4-9C27-D77B3CB03457}" dt="2026-04-30T12:43:03.413" v="4" actId="20577"/>
          <ac:spMkLst>
            <pc:docMk/>
            <pc:sldMk cId="3092402" sldId="339"/>
            <ac:spMk id="2" creationId="{72C1C06D-8D1C-A088-EDF4-701CEB5F317F}"/>
          </ac:spMkLst>
        </pc:spChg>
        <pc:spChg chg="del mod">
          <ac:chgData name="Sweetnam, Victoria Isabel" userId="S::vsweetn@emory.edu::50b07925-f77b-428e-b84d-fe74425fe0df" providerId="AD" clId="Web-{5081BBD9-ECED-D0E4-9C27-D77B3CB03457}" dt="2026-04-30T12:43:44.585" v="10"/>
          <ac:spMkLst>
            <pc:docMk/>
            <pc:sldMk cId="3092402" sldId="339"/>
            <ac:spMk id="5" creationId="{877C41B0-8CE2-5C77-0CAC-D4D087C22F09}"/>
          </ac:spMkLst>
        </pc:spChg>
      </pc:sldChg>
      <pc:sldChg chg="delSp modSp">
        <pc:chgData name="Sweetnam, Victoria Isabel" userId="S::vsweetn@emory.edu::50b07925-f77b-428e-b84d-fe74425fe0df" providerId="AD" clId="Web-{5081BBD9-ECED-D0E4-9C27-D77B3CB03457}" dt="2026-04-30T12:54:38.605" v="38"/>
        <pc:sldMkLst>
          <pc:docMk/>
          <pc:sldMk cId="3885137787" sldId="425"/>
        </pc:sldMkLst>
        <pc:spChg chg="mod">
          <ac:chgData name="Sweetnam, Victoria Isabel" userId="S::vsweetn@emory.edu::50b07925-f77b-428e-b84d-fe74425fe0df" providerId="AD" clId="Web-{5081BBD9-ECED-D0E4-9C27-D77B3CB03457}" dt="2026-04-30T12:54:02.166" v="35" actId="20577"/>
          <ac:spMkLst>
            <pc:docMk/>
            <pc:sldMk cId="3885137787" sldId="425"/>
            <ac:spMk id="3" creationId="{6D80A8BE-59CE-9713-7F32-85CB8E9CE756}"/>
          </ac:spMkLst>
        </pc:spChg>
        <pc:spChg chg="del">
          <ac:chgData name="Sweetnam, Victoria Isabel" userId="S::vsweetn@emory.edu::50b07925-f77b-428e-b84d-fe74425fe0df" providerId="AD" clId="Web-{5081BBD9-ECED-D0E4-9C27-D77B3CB03457}" dt="2026-04-30T12:53:25.930" v="27"/>
          <ac:spMkLst>
            <pc:docMk/>
            <pc:sldMk cId="3885137787" sldId="425"/>
            <ac:spMk id="4" creationId="{3E1AC204-82FF-59EA-F134-813983F257A1}"/>
          </ac:spMkLst>
        </pc:spChg>
        <pc:spChg chg="del mod">
          <ac:chgData name="Sweetnam, Victoria Isabel" userId="S::vsweetn@emory.edu::50b07925-f77b-428e-b84d-fe74425fe0df" providerId="AD" clId="Web-{5081BBD9-ECED-D0E4-9C27-D77B3CB03457}" dt="2026-04-30T12:53:21.226" v="26"/>
          <ac:spMkLst>
            <pc:docMk/>
            <pc:sldMk cId="3885137787" sldId="425"/>
            <ac:spMk id="5" creationId="{4437731D-3552-F6B2-A634-5F791C02F924}"/>
          </ac:spMkLst>
        </pc:spChg>
        <pc:spChg chg="del mod">
          <ac:chgData name="Sweetnam, Victoria Isabel" userId="S::vsweetn@emory.edu::50b07925-f77b-428e-b84d-fe74425fe0df" providerId="AD" clId="Web-{5081BBD9-ECED-D0E4-9C27-D77B3CB03457}" dt="2026-04-30T12:54:38.605" v="38"/>
          <ac:spMkLst>
            <pc:docMk/>
            <pc:sldMk cId="3885137787" sldId="425"/>
            <ac:spMk id="6" creationId="{7289865B-E8F3-DA5A-E5A3-5174367485C5}"/>
          </ac:spMkLst>
        </pc:spChg>
      </pc:sldChg>
      <pc:sldChg chg="delSp modSp">
        <pc:chgData name="Sweetnam, Victoria Isabel" userId="S::vsweetn@emory.edu::50b07925-f77b-428e-b84d-fe74425fe0df" providerId="AD" clId="Web-{5081BBD9-ECED-D0E4-9C27-D77B3CB03457}" dt="2026-04-30T13:27:42.022" v="172"/>
        <pc:sldMkLst>
          <pc:docMk/>
          <pc:sldMk cId="2843484097" sldId="426"/>
        </pc:sldMkLst>
        <pc:spChg chg="mod">
          <ac:chgData name="Sweetnam, Victoria Isabel" userId="S::vsweetn@emory.edu::50b07925-f77b-428e-b84d-fe74425fe0df" providerId="AD" clId="Web-{5081BBD9-ECED-D0E4-9C27-D77B3CB03457}" dt="2026-04-30T13:27:34.334" v="171" actId="20577"/>
          <ac:spMkLst>
            <pc:docMk/>
            <pc:sldMk cId="2843484097" sldId="426"/>
            <ac:spMk id="2" creationId="{3CD3215F-471F-218F-4AB1-AB8620F5856A}"/>
          </ac:spMkLst>
        </pc:spChg>
        <pc:spChg chg="del">
          <ac:chgData name="Sweetnam, Victoria Isabel" userId="S::vsweetn@emory.edu::50b07925-f77b-428e-b84d-fe74425fe0df" providerId="AD" clId="Web-{5081BBD9-ECED-D0E4-9C27-D77B3CB03457}" dt="2026-04-30T13:27:42.022" v="172"/>
          <ac:spMkLst>
            <pc:docMk/>
            <pc:sldMk cId="2843484097" sldId="426"/>
            <ac:spMk id="8" creationId="{6CC72596-00E2-0D12-DB90-36D8883773EF}"/>
          </ac:spMkLst>
        </pc:spChg>
      </pc:sldChg>
      <pc:sldChg chg="modSp">
        <pc:chgData name="Sweetnam, Victoria Isabel" userId="S::vsweetn@emory.edu::50b07925-f77b-428e-b84d-fe74425fe0df" providerId="AD" clId="Web-{5081BBD9-ECED-D0E4-9C27-D77B3CB03457}" dt="2026-05-01T01:12:51.670" v="184" actId="20577"/>
        <pc:sldMkLst>
          <pc:docMk/>
          <pc:sldMk cId="3459214110" sldId="428"/>
        </pc:sldMkLst>
        <pc:spChg chg="mod">
          <ac:chgData name="Sweetnam, Victoria Isabel" userId="S::vsweetn@emory.edu::50b07925-f77b-428e-b84d-fe74425fe0df" providerId="AD" clId="Web-{5081BBD9-ECED-D0E4-9C27-D77B3CB03457}" dt="2026-05-01T01:12:51.670" v="184" actId="20577"/>
          <ac:spMkLst>
            <pc:docMk/>
            <pc:sldMk cId="3459214110" sldId="428"/>
            <ac:spMk id="2" creationId="{B34771AE-1150-C769-5AF2-B9DFFD293E64}"/>
          </ac:spMkLst>
        </pc:spChg>
      </pc:sldChg>
      <pc:sldChg chg="modSp">
        <pc:chgData name="Sweetnam, Victoria Isabel" userId="S::vsweetn@emory.edu::50b07925-f77b-428e-b84d-fe74425fe0df" providerId="AD" clId="Web-{5081BBD9-ECED-D0E4-9C27-D77B3CB03457}" dt="2026-05-01T01:25:35.660" v="212" actId="20577"/>
        <pc:sldMkLst>
          <pc:docMk/>
          <pc:sldMk cId="3826022859" sldId="429"/>
        </pc:sldMkLst>
        <pc:spChg chg="mod">
          <ac:chgData name="Sweetnam, Victoria Isabel" userId="S::vsweetn@emory.edu::50b07925-f77b-428e-b84d-fe74425fe0df" providerId="AD" clId="Web-{5081BBD9-ECED-D0E4-9C27-D77B3CB03457}" dt="2026-05-01T01:25:35.660" v="212" actId="20577"/>
          <ac:spMkLst>
            <pc:docMk/>
            <pc:sldMk cId="3826022859" sldId="429"/>
            <ac:spMk id="3" creationId="{62EE2547-6AD6-7C64-5F9A-EAC7FA5D2254}"/>
          </ac:spMkLst>
        </pc:spChg>
      </pc:sldChg>
      <pc:sldChg chg="delSp modSp">
        <pc:chgData name="Sweetnam, Victoria Isabel" userId="S::vsweetn@emory.edu::50b07925-f77b-428e-b84d-fe74425fe0df" providerId="AD" clId="Web-{5081BBD9-ECED-D0E4-9C27-D77B3CB03457}" dt="2026-04-30T12:54:09.150" v="36" actId="20577"/>
        <pc:sldMkLst>
          <pc:docMk/>
          <pc:sldMk cId="1577421087" sldId="434"/>
        </pc:sldMkLst>
        <pc:spChg chg="mod">
          <ac:chgData name="Sweetnam, Victoria Isabel" userId="S::vsweetn@emory.edu::50b07925-f77b-428e-b84d-fe74425fe0df" providerId="AD" clId="Web-{5081BBD9-ECED-D0E4-9C27-D77B3CB03457}" dt="2026-04-30T12:54:09.150" v="36" actId="20577"/>
          <ac:spMkLst>
            <pc:docMk/>
            <pc:sldMk cId="1577421087" sldId="434"/>
            <ac:spMk id="3" creationId="{9F9D72ED-042F-20C3-2699-93939818058E}"/>
          </ac:spMkLst>
        </pc:spChg>
        <pc:spChg chg="del mod">
          <ac:chgData name="Sweetnam, Victoria Isabel" userId="S::vsweetn@emory.edu::50b07925-f77b-428e-b84d-fe74425fe0df" providerId="AD" clId="Web-{5081BBD9-ECED-D0E4-9C27-D77B3CB03457}" dt="2026-04-30T12:45:18.900" v="18"/>
          <ac:spMkLst>
            <pc:docMk/>
            <pc:sldMk cId="1577421087" sldId="434"/>
            <ac:spMk id="5" creationId="{5CF49116-97A5-9EBB-BC54-5B07727E8AAC}"/>
          </ac:spMkLst>
        </pc:spChg>
      </pc:sldChg>
      <pc:sldChg chg="delSp modSp">
        <pc:chgData name="Sweetnam, Victoria Isabel" userId="S::vsweetn@emory.edu::50b07925-f77b-428e-b84d-fe74425fe0df" providerId="AD" clId="Web-{5081BBD9-ECED-D0E4-9C27-D77B3CB03457}" dt="2026-04-30T13:04:39.059" v="52" actId="20577"/>
        <pc:sldMkLst>
          <pc:docMk/>
          <pc:sldMk cId="1399379233" sldId="435"/>
        </pc:sldMkLst>
        <pc:spChg chg="mod">
          <ac:chgData name="Sweetnam, Victoria Isabel" userId="S::vsweetn@emory.edu::50b07925-f77b-428e-b84d-fe74425fe0df" providerId="AD" clId="Web-{5081BBD9-ECED-D0E4-9C27-D77B3CB03457}" dt="2026-04-30T13:04:39.059" v="52" actId="20577"/>
          <ac:spMkLst>
            <pc:docMk/>
            <pc:sldMk cId="1399379233" sldId="435"/>
            <ac:spMk id="2" creationId="{0BA60E38-849F-B4E1-9E7D-D74348C3E429}"/>
          </ac:spMkLst>
        </pc:spChg>
        <pc:spChg chg="del">
          <ac:chgData name="Sweetnam, Victoria Isabel" userId="S::vsweetn@emory.edu::50b07925-f77b-428e-b84d-fe74425fe0df" providerId="AD" clId="Web-{5081BBD9-ECED-D0E4-9C27-D77B3CB03457}" dt="2026-04-30T13:03:55.866" v="44"/>
          <ac:spMkLst>
            <pc:docMk/>
            <pc:sldMk cId="1399379233" sldId="435"/>
            <ac:spMk id="4" creationId="{342EF24E-3609-5EFC-F944-84305DB4E920}"/>
          </ac:spMkLst>
        </pc:spChg>
      </pc:sldChg>
      <pc:sldChg chg="delSp modSp">
        <pc:chgData name="Sweetnam, Victoria Isabel" userId="S::vsweetn@emory.edu::50b07925-f77b-428e-b84d-fe74425fe0df" providerId="AD" clId="Web-{5081BBD9-ECED-D0E4-9C27-D77B3CB03457}" dt="2026-04-30T13:04:44.857" v="53"/>
        <pc:sldMkLst>
          <pc:docMk/>
          <pc:sldMk cId="1963787343" sldId="436"/>
        </pc:sldMkLst>
        <pc:spChg chg="mod">
          <ac:chgData name="Sweetnam, Victoria Isabel" userId="S::vsweetn@emory.edu::50b07925-f77b-428e-b84d-fe74425fe0df" providerId="AD" clId="Web-{5081BBD9-ECED-D0E4-9C27-D77B3CB03457}" dt="2026-04-30T13:04:22.073" v="48" actId="20577"/>
          <ac:spMkLst>
            <pc:docMk/>
            <pc:sldMk cId="1963787343" sldId="436"/>
            <ac:spMk id="2" creationId="{419EEA43-0FB8-62AC-AAC2-D8C5EE43C280}"/>
          </ac:spMkLst>
        </pc:spChg>
        <pc:spChg chg="del">
          <ac:chgData name="Sweetnam, Victoria Isabel" userId="S::vsweetn@emory.edu::50b07925-f77b-428e-b84d-fe74425fe0df" providerId="AD" clId="Web-{5081BBD9-ECED-D0E4-9C27-D77B3CB03457}" dt="2026-04-30T13:04:44.857" v="53"/>
          <ac:spMkLst>
            <pc:docMk/>
            <pc:sldMk cId="1963787343" sldId="436"/>
            <ac:spMk id="6" creationId="{B1C65BAC-18AC-E527-DB69-3AFE00DA051B}"/>
          </ac:spMkLst>
        </pc:spChg>
      </pc:sldChg>
      <pc:sldChg chg="delSp modSp">
        <pc:chgData name="Sweetnam, Victoria Isabel" userId="S::vsweetn@emory.edu::50b07925-f77b-428e-b84d-fe74425fe0df" providerId="AD" clId="Web-{5081BBD9-ECED-D0E4-9C27-D77B3CB03457}" dt="2026-04-30T13:05:14.172" v="57"/>
        <pc:sldMkLst>
          <pc:docMk/>
          <pc:sldMk cId="970123170" sldId="437"/>
        </pc:sldMkLst>
        <pc:spChg chg="mod">
          <ac:chgData name="Sweetnam, Victoria Isabel" userId="S::vsweetn@emory.edu::50b07925-f77b-428e-b84d-fe74425fe0df" providerId="AD" clId="Web-{5081BBD9-ECED-D0E4-9C27-D77B3CB03457}" dt="2026-04-30T13:05:12.094" v="56" actId="20577"/>
          <ac:spMkLst>
            <pc:docMk/>
            <pc:sldMk cId="970123170" sldId="437"/>
            <ac:spMk id="2" creationId="{77B0112E-D9D0-BF36-2EBF-64226ACF305C}"/>
          </ac:spMkLst>
        </pc:spChg>
        <pc:spChg chg="del">
          <ac:chgData name="Sweetnam, Victoria Isabel" userId="S::vsweetn@emory.edu::50b07925-f77b-428e-b84d-fe74425fe0df" providerId="AD" clId="Web-{5081BBD9-ECED-D0E4-9C27-D77B3CB03457}" dt="2026-04-30T13:05:14.172" v="57"/>
          <ac:spMkLst>
            <pc:docMk/>
            <pc:sldMk cId="970123170" sldId="437"/>
            <ac:spMk id="6" creationId="{05BA660A-23F0-5D07-68C7-042D25DFC3BC}"/>
          </ac:spMkLst>
        </pc:spChg>
      </pc:sldChg>
      <pc:sldChg chg="modSp">
        <pc:chgData name="Sweetnam, Victoria Isabel" userId="S::vsweetn@emory.edu::50b07925-f77b-428e-b84d-fe74425fe0df" providerId="AD" clId="Web-{5081BBD9-ECED-D0E4-9C27-D77B3CB03457}" dt="2026-04-30T12:44:07.761" v="11" actId="20577"/>
        <pc:sldMkLst>
          <pc:docMk/>
          <pc:sldMk cId="1217269078" sldId="452"/>
        </pc:sldMkLst>
        <pc:spChg chg="mod">
          <ac:chgData name="Sweetnam, Victoria Isabel" userId="S::vsweetn@emory.edu::50b07925-f77b-428e-b84d-fe74425fe0df" providerId="AD" clId="Web-{5081BBD9-ECED-D0E4-9C27-D77B3CB03457}" dt="2026-04-30T12:44:07.761" v="11" actId="20577"/>
          <ac:spMkLst>
            <pc:docMk/>
            <pc:sldMk cId="1217269078" sldId="452"/>
            <ac:spMk id="4" creationId="{74997640-F8FA-DFAF-5971-2B75411653EE}"/>
          </ac:spMkLst>
        </pc:spChg>
      </pc:sldChg>
      <pc:sldChg chg="addSp delSp modSp">
        <pc:chgData name="Sweetnam, Victoria Isabel" userId="S::vsweetn@emory.edu::50b07925-f77b-428e-b84d-fe74425fe0df" providerId="AD" clId="Web-{5081BBD9-ECED-D0E4-9C27-D77B3CB03457}" dt="2026-05-01T01:14:44.061" v="192" actId="14100"/>
        <pc:sldMkLst>
          <pc:docMk/>
          <pc:sldMk cId="2933450959" sldId="453"/>
        </pc:sldMkLst>
        <pc:spChg chg="add mod">
          <ac:chgData name="Sweetnam, Victoria Isabel" userId="S::vsweetn@emory.edu::50b07925-f77b-428e-b84d-fe74425fe0df" providerId="AD" clId="Web-{5081BBD9-ECED-D0E4-9C27-D77B3CB03457}" dt="2026-05-01T01:14:44.061" v="192" actId="14100"/>
          <ac:spMkLst>
            <pc:docMk/>
            <pc:sldMk cId="2933450959" sldId="453"/>
            <ac:spMk id="4" creationId="{C3BE7526-B025-ED36-107F-E91A17A67DA1}"/>
          </ac:spMkLst>
        </pc:spChg>
        <pc:spChg chg="add del">
          <ac:chgData name="Sweetnam, Victoria Isabel" userId="S::vsweetn@emory.edu::50b07925-f77b-428e-b84d-fe74425fe0df" providerId="AD" clId="Web-{5081BBD9-ECED-D0E4-9C27-D77B3CB03457}" dt="2026-04-30T13:23:22.349" v="153"/>
          <ac:spMkLst>
            <pc:docMk/>
            <pc:sldMk cId="2933450959" sldId="453"/>
            <ac:spMk id="6" creationId="{1A28D064-BFFE-7522-8011-AC6D5FEEB06B}"/>
          </ac:spMkLst>
        </pc:spChg>
        <pc:spChg chg="del">
          <ac:chgData name="Sweetnam, Victoria Isabel" userId="S::vsweetn@emory.edu::50b07925-f77b-428e-b84d-fe74425fe0df" providerId="AD" clId="Web-{5081BBD9-ECED-D0E4-9C27-D77B3CB03457}" dt="2026-04-30T13:26:09.501" v="164"/>
          <ac:spMkLst>
            <pc:docMk/>
            <pc:sldMk cId="2933450959" sldId="453"/>
            <ac:spMk id="11" creationId="{8648E288-E38A-4C5A-B4CA-47CFBADC396B}"/>
          </ac:spMkLst>
        </pc:spChg>
      </pc:sldChg>
      <pc:sldChg chg="addSp modSp">
        <pc:chgData name="Sweetnam, Victoria Isabel" userId="S::vsweetn@emory.edu::50b07925-f77b-428e-b84d-fe74425fe0df" providerId="AD" clId="Web-{5081BBD9-ECED-D0E4-9C27-D77B3CB03457}" dt="2026-04-30T13:15:30.002" v="141" actId="1076"/>
        <pc:sldMkLst>
          <pc:docMk/>
          <pc:sldMk cId="3056701810" sldId="454"/>
        </pc:sldMkLst>
        <pc:spChg chg="add mod">
          <ac:chgData name="Sweetnam, Victoria Isabel" userId="S::vsweetn@emory.edu::50b07925-f77b-428e-b84d-fe74425fe0df" providerId="AD" clId="Web-{5081BBD9-ECED-D0E4-9C27-D77B3CB03457}" dt="2026-04-30T13:15:30.002" v="141" actId="1076"/>
          <ac:spMkLst>
            <pc:docMk/>
            <pc:sldMk cId="3056701810" sldId="454"/>
            <ac:spMk id="4" creationId="{B8F1D8D4-0CB5-19D3-46AA-A8502DAB7EF7}"/>
          </ac:spMkLst>
        </pc:spChg>
      </pc:sldChg>
    </pc:docChg>
  </pc:docChgLst>
  <pc:docChgLst>
    <pc:chgData name="Hershman, Tonya Smith" userId="S::n160257@eushc.org::3eb568ed-a5d5-418c-9a35-5813ab2ce90d" providerId="AD" clId="Web-{B9F3B3D7-0095-E99E-6298-CD2F6362E6A5}"/>
    <pc:docChg chg="modSld">
      <pc:chgData name="Hershman, Tonya Smith" userId="S::n160257@eushc.org::3eb568ed-a5d5-418c-9a35-5813ab2ce90d" providerId="AD" clId="Web-{B9F3B3D7-0095-E99E-6298-CD2F6362E6A5}" dt="2026-04-17T17:59:28.445" v="177" actId="1076"/>
      <pc:docMkLst>
        <pc:docMk/>
      </pc:docMkLst>
      <pc:sldChg chg="addSp delSp modSp">
        <pc:chgData name="Hershman, Tonya Smith" userId="S::n160257@eushc.org::3eb568ed-a5d5-418c-9a35-5813ab2ce90d" providerId="AD" clId="Web-{B9F3B3D7-0095-E99E-6298-CD2F6362E6A5}" dt="2026-04-17T17:53:41.083" v="38" actId="20577"/>
        <pc:sldMkLst>
          <pc:docMk/>
          <pc:sldMk cId="3311516787" sldId="270"/>
        </pc:sldMkLst>
        <pc:spChg chg="mod">
          <ac:chgData name="Hershman, Tonya Smith" userId="S::n160257@eushc.org::3eb568ed-a5d5-418c-9a35-5813ab2ce90d" providerId="AD" clId="Web-{B9F3B3D7-0095-E99E-6298-CD2F6362E6A5}" dt="2026-04-17T17:50:06.393" v="19" actId="20577"/>
          <ac:spMkLst>
            <pc:docMk/>
            <pc:sldMk cId="3311516787" sldId="270"/>
            <ac:spMk id="2" creationId="{6995AB6F-945C-581F-4AF8-924FD9BD99B8}"/>
          </ac:spMkLst>
        </pc:spChg>
        <pc:graphicFrameChg chg="add mod ord modGraphic">
          <ac:chgData name="Hershman, Tonya Smith" userId="S::n160257@eushc.org::3eb568ed-a5d5-418c-9a35-5813ab2ce90d" providerId="AD" clId="Web-{B9F3B3D7-0095-E99E-6298-CD2F6362E6A5}" dt="2026-04-17T17:53:41.083" v="38" actId="20577"/>
          <ac:graphicFrameMkLst>
            <pc:docMk/>
            <pc:sldMk cId="3311516787" sldId="270"/>
            <ac:graphicFrameMk id="14" creationId="{0A4DB590-8BB6-C19E-4BA9-B7F731E693E3}"/>
          </ac:graphicFrameMkLst>
        </pc:graphicFrameChg>
      </pc:sldChg>
      <pc:sldChg chg="addSp delSp modSp">
        <pc:chgData name="Hershman, Tonya Smith" userId="S::n160257@eushc.org::3eb568ed-a5d5-418c-9a35-5813ab2ce90d" providerId="AD" clId="Web-{B9F3B3D7-0095-E99E-6298-CD2F6362E6A5}" dt="2026-04-17T17:59:28.445" v="177" actId="1076"/>
        <pc:sldMkLst>
          <pc:docMk/>
          <pc:sldMk cId="2521608089" sldId="307"/>
        </pc:sldMkLst>
        <pc:spChg chg="mod">
          <ac:chgData name="Hershman, Tonya Smith" userId="S::n160257@eushc.org::3eb568ed-a5d5-418c-9a35-5813ab2ce90d" providerId="AD" clId="Web-{B9F3B3D7-0095-E99E-6298-CD2F6362E6A5}" dt="2026-04-17T17:56:40.631" v="74" actId="20577"/>
          <ac:spMkLst>
            <pc:docMk/>
            <pc:sldMk cId="2521608089" sldId="307"/>
            <ac:spMk id="2" creationId="{CBE0CD33-2156-DFA9-4B7F-E369056D9260}"/>
          </ac:spMkLst>
        </pc:spChg>
        <pc:spChg chg="mod">
          <ac:chgData name="Hershman, Tonya Smith" userId="S::n160257@eushc.org::3eb568ed-a5d5-418c-9a35-5813ab2ce90d" providerId="AD" clId="Web-{B9F3B3D7-0095-E99E-6298-CD2F6362E6A5}" dt="2026-04-17T17:59:00.492" v="163" actId="20577"/>
          <ac:spMkLst>
            <pc:docMk/>
            <pc:sldMk cId="2521608089" sldId="307"/>
            <ac:spMk id="3" creationId="{BD5E57F7-CFEF-684B-1545-345F0EB819EF}"/>
          </ac:spMkLst>
        </pc:spChg>
        <pc:spChg chg="add mod">
          <ac:chgData name="Hershman, Tonya Smith" userId="S::n160257@eushc.org::3eb568ed-a5d5-418c-9a35-5813ab2ce90d" providerId="AD" clId="Web-{B9F3B3D7-0095-E99E-6298-CD2F6362E6A5}" dt="2026-04-17T17:59:28.445" v="177" actId="1076"/>
          <ac:spMkLst>
            <pc:docMk/>
            <pc:sldMk cId="2521608089" sldId="307"/>
            <ac:spMk id="6" creationId="{2EEB32F7-CF2E-D0B0-5BC5-531BDDE2809A}"/>
          </ac:spMkLst>
        </pc:spChg>
        <pc:graphicFrameChg chg="mod modGraphic">
          <ac:chgData name="Hershman, Tonya Smith" userId="S::n160257@eushc.org::3eb568ed-a5d5-418c-9a35-5813ab2ce90d" providerId="AD" clId="Web-{B9F3B3D7-0095-E99E-6298-CD2F6362E6A5}" dt="2026-04-17T17:58:18.960" v="158" actId="1076"/>
          <ac:graphicFrameMkLst>
            <pc:docMk/>
            <pc:sldMk cId="2521608089" sldId="307"/>
            <ac:graphicFrameMk id="5" creationId="{C91F353D-9A4F-9BEC-8073-67537D46C4EA}"/>
          </ac:graphicFrameMkLst>
        </pc:graphicFrameChg>
      </pc:sldChg>
      <pc:sldChg chg="modSp">
        <pc:chgData name="Hershman, Tonya Smith" userId="S::n160257@eushc.org::3eb568ed-a5d5-418c-9a35-5813ab2ce90d" providerId="AD" clId="Web-{B9F3B3D7-0095-E99E-6298-CD2F6362E6A5}" dt="2026-04-17T17:55:47.740" v="63" actId="20577"/>
        <pc:sldMkLst>
          <pc:docMk/>
          <pc:sldMk cId="2890392859" sldId="308"/>
        </pc:sldMkLst>
        <pc:spChg chg="mod">
          <ac:chgData name="Hershman, Tonya Smith" userId="S::n160257@eushc.org::3eb568ed-a5d5-418c-9a35-5813ab2ce90d" providerId="AD" clId="Web-{B9F3B3D7-0095-E99E-6298-CD2F6362E6A5}" dt="2026-04-17T17:55:47.740" v="63" actId="20577"/>
          <ac:spMkLst>
            <pc:docMk/>
            <pc:sldMk cId="2890392859" sldId="308"/>
            <ac:spMk id="3" creationId="{68213466-C0F0-F08C-A525-31A4BD27C6E7}"/>
          </ac:spMkLst>
        </pc:spChg>
      </pc:sldChg>
      <pc:sldChg chg="addSp modSp">
        <pc:chgData name="Hershman, Tonya Smith" userId="S::n160257@eushc.org::3eb568ed-a5d5-418c-9a35-5813ab2ce90d" providerId="AD" clId="Web-{B9F3B3D7-0095-E99E-6298-CD2F6362E6A5}" dt="2026-04-17T17:54:17.599" v="41" actId="20577"/>
        <pc:sldMkLst>
          <pc:docMk/>
          <pc:sldMk cId="3459214110" sldId="428"/>
        </pc:sldMkLst>
        <pc:spChg chg="mod">
          <ac:chgData name="Hershman, Tonya Smith" userId="S::n160257@eushc.org::3eb568ed-a5d5-418c-9a35-5813ab2ce90d" providerId="AD" clId="Web-{B9F3B3D7-0095-E99E-6298-CD2F6362E6A5}" dt="2026-04-17T17:54:17.599" v="41" actId="20577"/>
          <ac:spMkLst>
            <pc:docMk/>
            <pc:sldMk cId="3459214110" sldId="428"/>
            <ac:spMk id="3" creationId="{8EB0D3FA-6AE5-01D7-53FD-CDD537C3E082}"/>
          </ac:spMkLst>
        </pc:spChg>
        <pc:spChg chg="add mod">
          <ac:chgData name="Hershman, Tonya Smith" userId="S::n160257@eushc.org::3eb568ed-a5d5-418c-9a35-5813ab2ce90d" providerId="AD" clId="Web-{B9F3B3D7-0095-E99E-6298-CD2F6362E6A5}" dt="2026-04-17T17:52:56.738" v="23" actId="20577"/>
          <ac:spMkLst>
            <pc:docMk/>
            <pc:sldMk cId="3459214110" sldId="428"/>
            <ac:spMk id="4" creationId="{8EB0D3FA-6AE5-01D7-53FD-CDD537C3E082}"/>
          </ac:spMkLst>
        </pc:spChg>
      </pc:sldChg>
    </pc:docChg>
  </pc:docChgLst>
  <pc:docChgLst>
    <pc:chgData name="Sweetnam, Victoria Isabel" userId="S::vsweetn@emory.edu::50b07925-f77b-428e-b84d-fe74425fe0df" providerId="AD" clId="Web-{9A0DD735-6B94-139B-2C90-ABA911D1390E}"/>
    <pc:docChg chg="modSld sldOrd">
      <pc:chgData name="Sweetnam, Victoria Isabel" userId="S::vsweetn@emory.edu::50b07925-f77b-428e-b84d-fe74425fe0df" providerId="AD" clId="Web-{9A0DD735-6B94-139B-2C90-ABA911D1390E}" dt="2026-04-01T03:37:19.712" v="24" actId="20577"/>
      <pc:docMkLst>
        <pc:docMk/>
      </pc:docMkLst>
      <pc:sldChg chg="modSp ord">
        <pc:chgData name="Sweetnam, Victoria Isabel" userId="S::vsweetn@emory.edu::50b07925-f77b-428e-b84d-fe74425fe0df" providerId="AD" clId="Web-{9A0DD735-6B94-139B-2C90-ABA911D1390E}" dt="2026-04-01T03:37:19.712" v="24" actId="20577"/>
        <pc:sldMkLst>
          <pc:docMk/>
          <pc:sldMk cId="3053592347" sldId="264"/>
        </pc:sldMkLst>
        <pc:spChg chg="mod">
          <ac:chgData name="Sweetnam, Victoria Isabel" userId="S::vsweetn@emory.edu::50b07925-f77b-428e-b84d-fe74425fe0df" providerId="AD" clId="Web-{9A0DD735-6B94-139B-2C90-ABA911D1390E}" dt="2026-04-01T03:37:19.712" v="24" actId="20577"/>
          <ac:spMkLst>
            <pc:docMk/>
            <pc:sldMk cId="3053592347" sldId="264"/>
            <ac:spMk id="2" creationId="{0B5A555A-888B-07D1-81FD-CACDEFEE7F37}"/>
          </ac:spMkLst>
        </pc:spChg>
      </pc:sldChg>
      <pc:sldChg chg="modSp">
        <pc:chgData name="Sweetnam, Victoria Isabel" userId="S::vsweetn@emory.edu::50b07925-f77b-428e-b84d-fe74425fe0df" providerId="AD" clId="Web-{9A0DD735-6B94-139B-2C90-ABA911D1390E}" dt="2026-04-01T03:37:12.556" v="23" actId="20577"/>
        <pc:sldMkLst>
          <pc:docMk/>
          <pc:sldMk cId="2687251857" sldId="433"/>
        </pc:sldMkLst>
        <pc:spChg chg="mod">
          <ac:chgData name="Sweetnam, Victoria Isabel" userId="S::vsweetn@emory.edu::50b07925-f77b-428e-b84d-fe74425fe0df" providerId="AD" clId="Web-{9A0DD735-6B94-139B-2C90-ABA911D1390E}" dt="2026-04-01T03:37:12.556" v="23" actId="20577"/>
          <ac:spMkLst>
            <pc:docMk/>
            <pc:sldMk cId="2687251857" sldId="433"/>
            <ac:spMk id="2" creationId="{A19FD107-AC02-C381-B6C2-927B24A03DA9}"/>
          </ac:spMkLst>
        </pc:spChg>
      </pc:sldChg>
    </pc:docChg>
  </pc:docChgLst>
  <pc:docChgLst>
    <pc:chgData name="Sweetnam, Victoria Isabel" userId="S::vsweetn@emory.edu::50b07925-f77b-428e-b84d-fe74425fe0df" providerId="AD" clId="Web-{0475748E-7F90-4483-ECC5-255D38D8B48D}"/>
    <pc:docChg chg="delSld modSld modSection">
      <pc:chgData name="Sweetnam, Victoria Isabel" userId="S::vsweetn@emory.edu::50b07925-f77b-428e-b84d-fe74425fe0df" providerId="AD" clId="Web-{0475748E-7F90-4483-ECC5-255D38D8B48D}" dt="2026-04-01T03:35:36.085" v="202" actId="20577"/>
      <pc:docMkLst>
        <pc:docMk/>
      </pc:docMkLst>
      <pc:sldChg chg="modNotes">
        <pc:chgData name="Sweetnam, Victoria Isabel" userId="S::vsweetn@emory.edu::50b07925-f77b-428e-b84d-fe74425fe0df" providerId="AD" clId="Web-{0475748E-7F90-4483-ECC5-255D38D8B48D}" dt="2026-04-01T03:25:35.050" v="42"/>
        <pc:sldMkLst>
          <pc:docMk/>
          <pc:sldMk cId="2814163090" sldId="265"/>
        </pc:sldMkLst>
      </pc:sldChg>
      <pc:sldChg chg="modNotes">
        <pc:chgData name="Sweetnam, Victoria Isabel" userId="S::vsweetn@emory.edu::50b07925-f77b-428e-b84d-fe74425fe0df" providerId="AD" clId="Web-{0475748E-7F90-4483-ECC5-255D38D8B48D}" dt="2026-04-01T03:25:29.877" v="41"/>
        <pc:sldMkLst>
          <pc:docMk/>
          <pc:sldMk cId="37639419" sldId="266"/>
        </pc:sldMkLst>
      </pc:sldChg>
      <pc:sldChg chg="modNotes">
        <pc:chgData name="Sweetnam, Victoria Isabel" userId="S::vsweetn@emory.edu::50b07925-f77b-428e-b84d-fe74425fe0df" providerId="AD" clId="Web-{0475748E-7F90-4483-ECC5-255D38D8B48D}" dt="2026-04-01T03:26:51.070" v="65"/>
        <pc:sldMkLst>
          <pc:docMk/>
          <pc:sldMk cId="3311516787" sldId="270"/>
        </pc:sldMkLst>
      </pc:sldChg>
      <pc:sldChg chg="modNotes">
        <pc:chgData name="Sweetnam, Victoria Isabel" userId="S::vsweetn@emory.edu::50b07925-f77b-428e-b84d-fe74425fe0df" providerId="AD" clId="Web-{0475748E-7F90-4483-ECC5-255D38D8B48D}" dt="2026-04-01T03:25:58.223" v="49"/>
        <pc:sldMkLst>
          <pc:docMk/>
          <pc:sldMk cId="2521608089" sldId="307"/>
        </pc:sldMkLst>
      </pc:sldChg>
      <pc:sldChg chg="modNotes">
        <pc:chgData name="Sweetnam, Victoria Isabel" userId="S::vsweetn@emory.edu::50b07925-f77b-428e-b84d-fe74425fe0df" providerId="AD" clId="Web-{0475748E-7F90-4483-ECC5-255D38D8B48D}" dt="2026-04-01T03:27:14.993" v="71"/>
        <pc:sldMkLst>
          <pc:docMk/>
          <pc:sldMk cId="2890392859" sldId="308"/>
        </pc:sldMkLst>
      </pc:sldChg>
      <pc:sldChg chg="modNotes">
        <pc:chgData name="Sweetnam, Victoria Isabel" userId="S::vsweetn@emory.edu::50b07925-f77b-428e-b84d-fe74425fe0df" providerId="AD" clId="Web-{0475748E-7F90-4483-ECC5-255D38D8B48D}" dt="2026-04-01T03:33:35.878" v="168"/>
        <pc:sldMkLst>
          <pc:docMk/>
          <pc:sldMk cId="1235066835" sldId="310"/>
        </pc:sldMkLst>
      </pc:sldChg>
      <pc:sldChg chg="modNotes">
        <pc:chgData name="Sweetnam, Victoria Isabel" userId="S::vsweetn@emory.edu::50b07925-f77b-428e-b84d-fe74425fe0df" providerId="AD" clId="Web-{0475748E-7F90-4483-ECC5-255D38D8B48D}" dt="2026-04-01T03:33:55.254" v="178"/>
        <pc:sldMkLst>
          <pc:docMk/>
          <pc:sldMk cId="1177991471" sldId="312"/>
        </pc:sldMkLst>
      </pc:sldChg>
      <pc:sldChg chg="modNotes">
        <pc:chgData name="Sweetnam, Victoria Isabel" userId="S::vsweetn@emory.edu::50b07925-f77b-428e-b84d-fe74425fe0df" providerId="AD" clId="Web-{0475748E-7F90-4483-ECC5-255D38D8B48D}" dt="2026-04-01T03:34:39.802" v="188"/>
        <pc:sldMkLst>
          <pc:docMk/>
          <pc:sldMk cId="4166242571" sldId="314"/>
        </pc:sldMkLst>
      </pc:sldChg>
      <pc:sldChg chg="modNotes">
        <pc:chgData name="Sweetnam, Victoria Isabel" userId="S::vsweetn@emory.edu::50b07925-f77b-428e-b84d-fe74425fe0df" providerId="AD" clId="Web-{0475748E-7F90-4483-ECC5-255D38D8B48D}" dt="2026-04-01T03:33:48.598" v="175"/>
        <pc:sldMkLst>
          <pc:docMk/>
          <pc:sldMk cId="2019323822" sldId="315"/>
        </pc:sldMkLst>
      </pc:sldChg>
      <pc:sldChg chg="modNotes">
        <pc:chgData name="Sweetnam, Victoria Isabel" userId="S::vsweetn@emory.edu::50b07925-f77b-428e-b84d-fe74425fe0df" providerId="AD" clId="Web-{0475748E-7F90-4483-ECC5-255D38D8B48D}" dt="2026-04-01T03:34:47.537" v="190"/>
        <pc:sldMkLst>
          <pc:docMk/>
          <pc:sldMk cId="897964364" sldId="317"/>
        </pc:sldMkLst>
      </pc:sldChg>
      <pc:sldChg chg="modNotes">
        <pc:chgData name="Sweetnam, Victoria Isabel" userId="S::vsweetn@emory.edu::50b07925-f77b-428e-b84d-fe74425fe0df" providerId="AD" clId="Web-{0475748E-7F90-4483-ECC5-255D38D8B48D}" dt="2026-04-01T03:24:47.685" v="36"/>
        <pc:sldMkLst>
          <pc:docMk/>
          <pc:sldMk cId="1635632746" sldId="319"/>
        </pc:sldMkLst>
      </pc:sldChg>
      <pc:sldChg chg="modNotes">
        <pc:chgData name="Sweetnam, Victoria Isabel" userId="S::vsweetn@emory.edu::50b07925-f77b-428e-b84d-fe74425fe0df" providerId="AD" clId="Web-{0475748E-7F90-4483-ECC5-255D38D8B48D}" dt="2026-04-01T03:34:50.490" v="191"/>
        <pc:sldMkLst>
          <pc:docMk/>
          <pc:sldMk cId="3905232170" sldId="320"/>
        </pc:sldMkLst>
      </pc:sldChg>
      <pc:sldChg chg="modNotes">
        <pc:chgData name="Sweetnam, Victoria Isabel" userId="S::vsweetn@emory.edu::50b07925-f77b-428e-b84d-fe74425fe0df" providerId="AD" clId="Web-{0475748E-7F90-4483-ECC5-255D38D8B48D}" dt="2026-04-01T03:34:59.350" v="192"/>
        <pc:sldMkLst>
          <pc:docMk/>
          <pc:sldMk cId="3606613489" sldId="324"/>
        </pc:sldMkLst>
      </pc:sldChg>
      <pc:sldChg chg="modNotes">
        <pc:chgData name="Sweetnam, Victoria Isabel" userId="S::vsweetn@emory.edu::50b07925-f77b-428e-b84d-fe74425fe0df" providerId="AD" clId="Web-{0475748E-7F90-4483-ECC5-255D38D8B48D}" dt="2026-04-01T03:33:42.160" v="170"/>
        <pc:sldMkLst>
          <pc:docMk/>
          <pc:sldMk cId="526465494" sldId="325"/>
        </pc:sldMkLst>
      </pc:sldChg>
      <pc:sldChg chg="modNotes">
        <pc:chgData name="Sweetnam, Victoria Isabel" userId="S::vsweetn@emory.edu::50b07925-f77b-428e-b84d-fe74425fe0df" providerId="AD" clId="Web-{0475748E-7F90-4483-ECC5-255D38D8B48D}" dt="2026-04-01T03:32:47.814" v="158"/>
        <pc:sldMkLst>
          <pc:docMk/>
          <pc:sldMk cId="807670315" sldId="326"/>
        </pc:sldMkLst>
      </pc:sldChg>
      <pc:sldChg chg="modSp modNotes">
        <pc:chgData name="Sweetnam, Victoria Isabel" userId="S::vsweetn@emory.edu::50b07925-f77b-428e-b84d-fe74425fe0df" providerId="AD" clId="Web-{0475748E-7F90-4483-ECC5-255D38D8B48D}" dt="2026-04-01T03:33:24.987" v="164"/>
        <pc:sldMkLst>
          <pc:docMk/>
          <pc:sldMk cId="3922435462" sldId="328"/>
        </pc:sldMkLst>
        <pc:spChg chg="mod">
          <ac:chgData name="Sweetnam, Victoria Isabel" userId="S::vsweetn@emory.edu::50b07925-f77b-428e-b84d-fe74425fe0df" providerId="AD" clId="Web-{0475748E-7F90-4483-ECC5-255D38D8B48D}" dt="2026-04-01T03:33:21.847" v="163" actId="20577"/>
          <ac:spMkLst>
            <pc:docMk/>
            <pc:sldMk cId="3922435462" sldId="328"/>
            <ac:spMk id="2" creationId="{E6CFB834-CE21-17DF-3784-560A3D5078C8}"/>
          </ac:spMkLst>
        </pc:spChg>
      </pc:sldChg>
      <pc:sldChg chg="modNotes">
        <pc:chgData name="Sweetnam, Victoria Isabel" userId="S::vsweetn@emory.edu::50b07925-f77b-428e-b84d-fe74425fe0df" providerId="AD" clId="Web-{0475748E-7F90-4483-ECC5-255D38D8B48D}" dt="2026-04-01T03:32:57.705" v="159"/>
        <pc:sldMkLst>
          <pc:docMk/>
          <pc:sldMk cId="2711579342" sldId="333"/>
        </pc:sldMkLst>
      </pc:sldChg>
      <pc:sldChg chg="modNotes">
        <pc:chgData name="Sweetnam, Victoria Isabel" userId="S::vsweetn@emory.edu::50b07925-f77b-428e-b84d-fe74425fe0df" providerId="AD" clId="Web-{0475748E-7F90-4483-ECC5-255D38D8B48D}" dt="2026-04-01T03:34:34.130" v="187"/>
        <pc:sldMkLst>
          <pc:docMk/>
          <pc:sldMk cId="1044710476" sldId="334"/>
        </pc:sldMkLst>
      </pc:sldChg>
      <pc:sldChg chg="modNotes">
        <pc:chgData name="Sweetnam, Victoria Isabel" userId="S::vsweetn@emory.edu::50b07925-f77b-428e-b84d-fe74425fe0df" providerId="AD" clId="Web-{0475748E-7F90-4483-ECC5-255D38D8B48D}" dt="2026-04-01T03:33:47.285" v="174"/>
        <pc:sldMkLst>
          <pc:docMk/>
          <pc:sldMk cId="373807180" sldId="335"/>
        </pc:sldMkLst>
      </pc:sldChg>
      <pc:sldChg chg="modNotes">
        <pc:chgData name="Sweetnam, Victoria Isabel" userId="S::vsweetn@emory.edu::50b07925-f77b-428e-b84d-fe74425fe0df" providerId="AD" clId="Web-{0475748E-7F90-4483-ECC5-255D38D8B48D}" dt="2026-04-01T03:25:45.816" v="44"/>
        <pc:sldMkLst>
          <pc:docMk/>
          <pc:sldMk cId="1715215308" sldId="336"/>
        </pc:sldMkLst>
      </pc:sldChg>
      <pc:sldChg chg="modSp modNotes">
        <pc:chgData name="Sweetnam, Victoria Isabel" userId="S::vsweetn@emory.edu::50b07925-f77b-428e-b84d-fe74425fe0df" providerId="AD" clId="Web-{0475748E-7F90-4483-ECC5-255D38D8B48D}" dt="2026-04-01T03:23:28.751" v="22"/>
        <pc:sldMkLst>
          <pc:docMk/>
          <pc:sldMk cId="3092402" sldId="339"/>
        </pc:sldMkLst>
        <pc:spChg chg="mod">
          <ac:chgData name="Sweetnam, Victoria Isabel" userId="S::vsweetn@emory.edu::50b07925-f77b-428e-b84d-fe74425fe0df" providerId="AD" clId="Web-{0475748E-7F90-4483-ECC5-255D38D8B48D}" dt="2026-04-01T03:22:43.376" v="19" actId="20577"/>
          <ac:spMkLst>
            <pc:docMk/>
            <pc:sldMk cId="3092402" sldId="339"/>
            <ac:spMk id="3" creationId="{B48DC046-6547-4F9D-C136-063761ED2DBD}"/>
          </ac:spMkLst>
        </pc:spChg>
      </pc:sldChg>
      <pc:sldChg chg="modSp modNotes">
        <pc:chgData name="Sweetnam, Victoria Isabel" userId="S::vsweetn@emory.edu::50b07925-f77b-428e-b84d-fe74425fe0df" providerId="AD" clId="Web-{0475748E-7F90-4483-ECC5-255D38D8B48D}" dt="2026-04-01T03:29:11.668" v="107" actId="20577"/>
        <pc:sldMkLst>
          <pc:docMk/>
          <pc:sldMk cId="1768948184" sldId="341"/>
        </pc:sldMkLst>
        <pc:spChg chg="mod">
          <ac:chgData name="Sweetnam, Victoria Isabel" userId="S::vsweetn@emory.edu::50b07925-f77b-428e-b84d-fe74425fe0df" providerId="AD" clId="Web-{0475748E-7F90-4483-ECC5-255D38D8B48D}" dt="2026-04-01T03:29:11.668" v="107" actId="20577"/>
          <ac:spMkLst>
            <pc:docMk/>
            <pc:sldMk cId="1768948184" sldId="341"/>
            <ac:spMk id="2" creationId="{3216A5D0-2EFD-270A-2E46-A6CBDF73DE70}"/>
          </ac:spMkLst>
        </pc:spChg>
        <pc:spChg chg="mod">
          <ac:chgData name="Sweetnam, Victoria Isabel" userId="S::vsweetn@emory.edu::50b07925-f77b-428e-b84d-fe74425fe0df" providerId="AD" clId="Web-{0475748E-7F90-4483-ECC5-255D38D8B48D}" dt="2026-04-01T03:22:34.829" v="18" actId="20577"/>
          <ac:spMkLst>
            <pc:docMk/>
            <pc:sldMk cId="1768948184" sldId="341"/>
            <ac:spMk id="4" creationId="{80531C88-8E1B-1BD8-F877-FED2DD6273B0}"/>
          </ac:spMkLst>
        </pc:spChg>
      </pc:sldChg>
      <pc:sldChg chg="modSp modNotes">
        <pc:chgData name="Sweetnam, Victoria Isabel" userId="S::vsweetn@emory.edu::50b07925-f77b-428e-b84d-fe74425fe0df" providerId="AD" clId="Web-{0475748E-7F90-4483-ECC5-255D38D8B48D}" dt="2026-04-01T03:35:20.210" v="199" actId="20577"/>
        <pc:sldMkLst>
          <pc:docMk/>
          <pc:sldMk cId="307303375" sldId="343"/>
        </pc:sldMkLst>
        <pc:spChg chg="mod">
          <ac:chgData name="Sweetnam, Victoria Isabel" userId="S::vsweetn@emory.edu::50b07925-f77b-428e-b84d-fe74425fe0df" providerId="AD" clId="Web-{0475748E-7F90-4483-ECC5-255D38D8B48D}" dt="2026-04-01T03:35:20.210" v="199" actId="20577"/>
          <ac:spMkLst>
            <pc:docMk/>
            <pc:sldMk cId="307303375" sldId="343"/>
            <ac:spMk id="2" creationId="{E2E7D73E-005D-9C3C-6432-4284AB23DFC3}"/>
          </ac:spMkLst>
        </pc:spChg>
      </pc:sldChg>
      <pc:sldChg chg="modNotes">
        <pc:chgData name="Sweetnam, Victoria Isabel" userId="S::vsweetn@emory.edu::50b07925-f77b-428e-b84d-fe74425fe0df" providerId="AD" clId="Web-{0475748E-7F90-4483-ECC5-255D38D8B48D}" dt="2026-04-01T03:20:30.188" v="3"/>
        <pc:sldMkLst>
          <pc:docMk/>
          <pc:sldMk cId="195927331" sldId="424"/>
        </pc:sldMkLst>
      </pc:sldChg>
      <pc:sldChg chg="modNotes">
        <pc:chgData name="Sweetnam, Victoria Isabel" userId="S::vsweetn@emory.edu::50b07925-f77b-428e-b84d-fe74425fe0df" providerId="AD" clId="Web-{0475748E-7F90-4483-ECC5-255D38D8B48D}" dt="2026-04-01T03:25:03.859" v="37"/>
        <pc:sldMkLst>
          <pc:docMk/>
          <pc:sldMk cId="3885137787" sldId="425"/>
        </pc:sldMkLst>
      </pc:sldChg>
      <pc:sldChg chg="modNotes">
        <pc:chgData name="Sweetnam, Victoria Isabel" userId="S::vsweetn@emory.edu::50b07925-f77b-428e-b84d-fe74425fe0df" providerId="AD" clId="Web-{0475748E-7F90-4483-ECC5-255D38D8B48D}" dt="2026-04-01T03:26:02.364" v="50"/>
        <pc:sldMkLst>
          <pc:docMk/>
          <pc:sldMk cId="2843484097" sldId="426"/>
        </pc:sldMkLst>
      </pc:sldChg>
      <pc:sldChg chg="modNotes">
        <pc:chgData name="Sweetnam, Victoria Isabel" userId="S::vsweetn@emory.edu::50b07925-f77b-428e-b84d-fe74425fe0df" providerId="AD" clId="Web-{0475748E-7F90-4483-ECC5-255D38D8B48D}" dt="2026-04-01T03:26:59.899" v="66"/>
        <pc:sldMkLst>
          <pc:docMk/>
          <pc:sldMk cId="3459214110" sldId="428"/>
        </pc:sldMkLst>
      </pc:sldChg>
      <pc:sldChg chg="modNotes">
        <pc:chgData name="Sweetnam, Victoria Isabel" userId="S::vsweetn@emory.edu::50b07925-f77b-428e-b84d-fe74425fe0df" providerId="AD" clId="Web-{0475748E-7F90-4483-ECC5-255D38D8B48D}" dt="2026-04-01T03:27:41.713" v="74"/>
        <pc:sldMkLst>
          <pc:docMk/>
          <pc:sldMk cId="3826022859" sldId="429"/>
        </pc:sldMkLst>
      </pc:sldChg>
      <pc:sldChg chg="modNotes">
        <pc:chgData name="Sweetnam, Victoria Isabel" userId="S::vsweetn@emory.edu::50b07925-f77b-428e-b84d-fe74425fe0df" providerId="AD" clId="Web-{0475748E-7F90-4483-ECC5-255D38D8B48D}" dt="2026-04-01T03:32:44.329" v="156"/>
        <pc:sldMkLst>
          <pc:docMk/>
          <pc:sldMk cId="125729228" sldId="430"/>
        </pc:sldMkLst>
      </pc:sldChg>
      <pc:sldChg chg="modNotes">
        <pc:chgData name="Sweetnam, Victoria Isabel" userId="S::vsweetn@emory.edu::50b07925-f77b-428e-b84d-fe74425fe0df" providerId="AD" clId="Web-{0475748E-7F90-4483-ECC5-255D38D8B48D}" dt="2026-04-01T03:33:45.035" v="172"/>
        <pc:sldMkLst>
          <pc:docMk/>
          <pc:sldMk cId="3669688956" sldId="432"/>
        </pc:sldMkLst>
      </pc:sldChg>
      <pc:sldChg chg="modSp">
        <pc:chgData name="Sweetnam, Victoria Isabel" userId="S::vsweetn@emory.edu::50b07925-f77b-428e-b84d-fe74425fe0df" providerId="AD" clId="Web-{0475748E-7F90-4483-ECC5-255D38D8B48D}" dt="2026-04-01T03:35:36.085" v="202" actId="20577"/>
        <pc:sldMkLst>
          <pc:docMk/>
          <pc:sldMk cId="2687251857" sldId="433"/>
        </pc:sldMkLst>
        <pc:spChg chg="mod">
          <ac:chgData name="Sweetnam, Victoria Isabel" userId="S::vsweetn@emory.edu::50b07925-f77b-428e-b84d-fe74425fe0df" providerId="AD" clId="Web-{0475748E-7F90-4483-ECC5-255D38D8B48D}" dt="2026-04-01T03:35:36.085" v="202" actId="20577"/>
          <ac:spMkLst>
            <pc:docMk/>
            <pc:sldMk cId="2687251857" sldId="433"/>
            <ac:spMk id="2" creationId="{A19FD107-AC02-C381-B6C2-927B24A03DA9}"/>
          </ac:spMkLst>
        </pc:spChg>
      </pc:sldChg>
      <pc:sldChg chg="modNotes">
        <pc:chgData name="Sweetnam, Victoria Isabel" userId="S::vsweetn@emory.edu::50b07925-f77b-428e-b84d-fe74425fe0df" providerId="AD" clId="Web-{0475748E-7F90-4483-ECC5-255D38D8B48D}" dt="2026-04-01T03:24:08.008" v="26"/>
        <pc:sldMkLst>
          <pc:docMk/>
          <pc:sldMk cId="1577421087" sldId="434"/>
        </pc:sldMkLst>
      </pc:sldChg>
      <pc:sldChg chg="modNotes">
        <pc:chgData name="Sweetnam, Victoria Isabel" userId="S::vsweetn@emory.edu::50b07925-f77b-428e-b84d-fe74425fe0df" providerId="AD" clId="Web-{0475748E-7F90-4483-ECC5-255D38D8B48D}" dt="2026-04-01T03:25:09.266" v="38"/>
        <pc:sldMkLst>
          <pc:docMk/>
          <pc:sldMk cId="1399379233" sldId="435"/>
        </pc:sldMkLst>
      </pc:sldChg>
      <pc:sldChg chg="modNotes">
        <pc:chgData name="Sweetnam, Victoria Isabel" userId="S::vsweetn@emory.edu::50b07925-f77b-428e-b84d-fe74425fe0df" providerId="AD" clId="Web-{0475748E-7F90-4483-ECC5-255D38D8B48D}" dt="2026-04-01T03:25:17.907" v="39"/>
        <pc:sldMkLst>
          <pc:docMk/>
          <pc:sldMk cId="1963787343" sldId="436"/>
        </pc:sldMkLst>
      </pc:sldChg>
      <pc:sldChg chg="modNotes">
        <pc:chgData name="Sweetnam, Victoria Isabel" userId="S::vsweetn@emory.edu::50b07925-f77b-428e-b84d-fe74425fe0df" providerId="AD" clId="Web-{0475748E-7F90-4483-ECC5-255D38D8B48D}" dt="2026-04-01T03:25:22.548" v="40"/>
        <pc:sldMkLst>
          <pc:docMk/>
          <pc:sldMk cId="970123170" sldId="437"/>
        </pc:sldMkLst>
      </pc:sldChg>
      <pc:sldChg chg="modNotes">
        <pc:chgData name="Sweetnam, Victoria Isabel" userId="S::vsweetn@emory.edu::50b07925-f77b-428e-b84d-fe74425fe0df" providerId="AD" clId="Web-{0475748E-7F90-4483-ECC5-255D38D8B48D}" dt="2026-04-01T03:27:45.650" v="75"/>
        <pc:sldMkLst>
          <pc:docMk/>
          <pc:sldMk cId="3466505470" sldId="440"/>
        </pc:sldMkLst>
      </pc:sldChg>
      <pc:sldChg chg="modSp modNotes">
        <pc:chgData name="Sweetnam, Victoria Isabel" userId="S::vsweetn@emory.edu::50b07925-f77b-428e-b84d-fe74425fe0df" providerId="AD" clId="Web-{0475748E-7F90-4483-ECC5-255D38D8B48D}" dt="2026-04-01T03:30:33.029" v="123" actId="20577"/>
        <pc:sldMkLst>
          <pc:docMk/>
          <pc:sldMk cId="3227696621" sldId="441"/>
        </pc:sldMkLst>
        <pc:spChg chg="mod">
          <ac:chgData name="Sweetnam, Victoria Isabel" userId="S::vsweetn@emory.edu::50b07925-f77b-428e-b84d-fe74425fe0df" providerId="AD" clId="Web-{0475748E-7F90-4483-ECC5-255D38D8B48D}" dt="2026-04-01T03:29:48.294" v="120" actId="20577"/>
          <ac:spMkLst>
            <pc:docMk/>
            <pc:sldMk cId="3227696621" sldId="441"/>
            <ac:spMk id="2" creationId="{4B10A5A3-35E8-8E09-EDC6-4D2F6E14905B}"/>
          </ac:spMkLst>
        </pc:spChg>
        <pc:spChg chg="mod">
          <ac:chgData name="Sweetnam, Victoria Isabel" userId="S::vsweetn@emory.edu::50b07925-f77b-428e-b84d-fe74425fe0df" providerId="AD" clId="Web-{0475748E-7F90-4483-ECC5-255D38D8B48D}" dt="2026-04-01T03:30:33.029" v="123" actId="20577"/>
          <ac:spMkLst>
            <pc:docMk/>
            <pc:sldMk cId="3227696621" sldId="441"/>
            <ac:spMk id="4" creationId="{1A4225C3-1780-8458-11E8-643BB305F8D3}"/>
          </ac:spMkLst>
        </pc:spChg>
      </pc:sldChg>
      <pc:sldChg chg="modSp modNotes">
        <pc:chgData name="Sweetnam, Victoria Isabel" userId="S::vsweetn@emory.edu::50b07925-f77b-428e-b84d-fe74425fe0df" providerId="AD" clId="Web-{0475748E-7F90-4483-ECC5-255D38D8B48D}" dt="2026-04-01T03:31:16.420" v="143" actId="20577"/>
        <pc:sldMkLst>
          <pc:docMk/>
          <pc:sldMk cId="3581643442" sldId="442"/>
        </pc:sldMkLst>
        <pc:spChg chg="mod">
          <ac:chgData name="Sweetnam, Victoria Isabel" userId="S::vsweetn@emory.edu::50b07925-f77b-428e-b84d-fe74425fe0df" providerId="AD" clId="Web-{0475748E-7F90-4483-ECC5-255D38D8B48D}" dt="2026-04-01T03:31:16.420" v="143" actId="20577"/>
          <ac:spMkLst>
            <pc:docMk/>
            <pc:sldMk cId="3581643442" sldId="442"/>
            <ac:spMk id="3" creationId="{6F9DADA3-26B8-26B3-712B-2CB901167D69}"/>
          </ac:spMkLst>
        </pc:spChg>
      </pc:sldChg>
      <pc:sldChg chg="modNotes">
        <pc:chgData name="Sweetnam, Victoria Isabel" userId="S::vsweetn@emory.edu::50b07925-f77b-428e-b84d-fe74425fe0df" providerId="AD" clId="Web-{0475748E-7F90-4483-ECC5-255D38D8B48D}" dt="2026-04-01T03:32:01.624" v="144"/>
        <pc:sldMkLst>
          <pc:docMk/>
          <pc:sldMk cId="820262337" sldId="443"/>
        </pc:sldMkLst>
      </pc:sldChg>
      <pc:sldChg chg="modNotes">
        <pc:chgData name="Sweetnam, Victoria Isabel" userId="S::vsweetn@emory.edu::50b07925-f77b-428e-b84d-fe74425fe0df" providerId="AD" clId="Web-{0475748E-7F90-4483-ECC5-255D38D8B48D}" dt="2026-04-01T03:32:05.421" v="148"/>
        <pc:sldMkLst>
          <pc:docMk/>
          <pc:sldMk cId="1364075807" sldId="444"/>
        </pc:sldMkLst>
      </pc:sldChg>
      <pc:sldChg chg="modNotes">
        <pc:chgData name="Sweetnam, Victoria Isabel" userId="S::vsweetn@emory.edu::50b07925-f77b-428e-b84d-fe74425fe0df" providerId="AD" clId="Web-{0475748E-7F90-4483-ECC5-255D38D8B48D}" dt="2026-04-01T03:32:18.812" v="152"/>
        <pc:sldMkLst>
          <pc:docMk/>
          <pc:sldMk cId="2387741155" sldId="445"/>
        </pc:sldMkLst>
      </pc:sldChg>
      <pc:sldChg chg="modNotes">
        <pc:chgData name="Sweetnam, Victoria Isabel" userId="S::vsweetn@emory.edu::50b07925-f77b-428e-b84d-fe74425fe0df" providerId="AD" clId="Web-{0475748E-7F90-4483-ECC5-255D38D8B48D}" dt="2026-04-01T03:32:03.671" v="146"/>
        <pc:sldMkLst>
          <pc:docMk/>
          <pc:sldMk cId="321306045" sldId="446"/>
        </pc:sldMkLst>
      </pc:sldChg>
    </pc:docChg>
  </pc:docChgLst>
  <pc:docChgLst>
    <pc:chgData name="Sweetnam, Victoria Isabel" userId="S::vsweetn@emory.edu::50b07925-f77b-428e-b84d-fe74425fe0df" providerId="AD" clId="Web-{B8900F51-E17B-0168-01DA-5368EDC2FEB3}"/>
    <pc:docChg chg="addSld delSld modSld modSection">
      <pc:chgData name="Sweetnam, Victoria Isabel" userId="S::vsweetn@emory.edu::50b07925-f77b-428e-b84d-fe74425fe0df" providerId="AD" clId="Web-{B8900F51-E17B-0168-01DA-5368EDC2FEB3}" dt="2026-05-01T13:14:49.739" v="47"/>
      <pc:docMkLst>
        <pc:docMk/>
      </pc:docMkLst>
      <pc:sldChg chg="modNotes">
        <pc:chgData name="Sweetnam, Victoria Isabel" userId="S::vsweetn@emory.edu::50b07925-f77b-428e-b84d-fe74425fe0df" providerId="AD" clId="Web-{B8900F51-E17B-0168-01DA-5368EDC2FEB3}" dt="2026-05-01T13:07:40.628" v="15"/>
        <pc:sldMkLst>
          <pc:docMk/>
          <pc:sldMk cId="109857222" sldId="256"/>
        </pc:sldMkLst>
      </pc:sldChg>
      <pc:sldChg chg="modNotes">
        <pc:chgData name="Sweetnam, Victoria Isabel" userId="S::vsweetn@emory.edu::50b07925-f77b-428e-b84d-fe74425fe0df" providerId="AD" clId="Web-{B8900F51-E17B-0168-01DA-5368EDC2FEB3}" dt="2026-05-01T12:47:11.721" v="9"/>
        <pc:sldMkLst>
          <pc:docMk/>
          <pc:sldMk cId="3885137787" sldId="304"/>
        </pc:sldMkLst>
      </pc:sldChg>
      <pc:sldChg chg="modNotes">
        <pc:chgData name="Sweetnam, Victoria Isabel" userId="S::vsweetn@emory.edu::50b07925-f77b-428e-b84d-fe74425fe0df" providerId="AD" clId="Web-{B8900F51-E17B-0168-01DA-5368EDC2FEB3}" dt="2026-05-01T12:47:17.471" v="12"/>
        <pc:sldMkLst>
          <pc:docMk/>
          <pc:sldMk cId="1635632746" sldId="319"/>
        </pc:sldMkLst>
      </pc:sldChg>
      <pc:sldChg chg="modNotes">
        <pc:chgData name="Sweetnam, Victoria Isabel" userId="S::vsweetn@emory.edu::50b07925-f77b-428e-b84d-fe74425fe0df" providerId="AD" clId="Web-{B8900F51-E17B-0168-01DA-5368EDC2FEB3}" dt="2026-05-01T13:07:50.128" v="21"/>
        <pc:sldMkLst>
          <pc:docMk/>
          <pc:sldMk cId="1254207020" sldId="337"/>
        </pc:sldMkLst>
      </pc:sldChg>
      <pc:sldChg chg="modNotes">
        <pc:chgData name="Sweetnam, Victoria Isabel" userId="S::vsweetn@emory.edu::50b07925-f77b-428e-b84d-fe74425fe0df" providerId="AD" clId="Web-{B8900F51-E17B-0168-01DA-5368EDC2FEB3}" dt="2026-05-01T12:47:04.299" v="3"/>
        <pc:sldMkLst>
          <pc:docMk/>
          <pc:sldMk cId="3092402" sldId="339"/>
        </pc:sldMkLst>
      </pc:sldChg>
      <pc:sldChg chg="modNotes">
        <pc:chgData name="Sweetnam, Victoria Isabel" userId="S::vsweetn@emory.edu::50b07925-f77b-428e-b84d-fe74425fe0df" providerId="AD" clId="Web-{B8900F51-E17B-0168-01DA-5368EDC2FEB3}" dt="2026-05-01T13:07:45.597" v="18"/>
        <pc:sldMkLst>
          <pc:docMk/>
          <pc:sldMk cId="72205745" sldId="340"/>
        </pc:sldMkLst>
      </pc:sldChg>
      <pc:sldChg chg="modNotes">
        <pc:chgData name="Sweetnam, Victoria Isabel" userId="S::vsweetn@emory.edu::50b07925-f77b-428e-b84d-fe74425fe0df" providerId="AD" clId="Web-{B8900F51-E17B-0168-01DA-5368EDC2FEB3}" dt="2026-05-01T12:47:08.643" v="6"/>
        <pc:sldMkLst>
          <pc:docMk/>
          <pc:sldMk cId="1217269078" sldId="452"/>
        </pc:sldMkLst>
      </pc:sldChg>
      <pc:sldChg chg="modSp new del">
        <pc:chgData name="Sweetnam, Victoria Isabel" userId="S::vsweetn@emory.edu::50b07925-f77b-428e-b84d-fe74425fe0df" providerId="AD" clId="Web-{B8900F51-E17B-0168-01DA-5368EDC2FEB3}" dt="2026-05-01T13:14:49.739" v="47"/>
        <pc:sldMkLst>
          <pc:docMk/>
          <pc:sldMk cId="2045572653" sldId="469"/>
        </pc:sldMkLst>
        <pc:spChg chg="mod">
          <ac:chgData name="Sweetnam, Victoria Isabel" userId="S::vsweetn@emory.edu::50b07925-f77b-428e-b84d-fe74425fe0df" providerId="AD" clId="Web-{B8900F51-E17B-0168-01DA-5368EDC2FEB3}" dt="2026-05-01T13:14:21.941" v="25" actId="20577"/>
          <ac:spMkLst>
            <pc:docMk/>
            <pc:sldMk cId="2045572653" sldId="469"/>
            <ac:spMk id="2" creationId="{9FD6DD20-752B-314E-5B0E-D1ACAA0BA2BC}"/>
          </ac:spMkLst>
        </pc:spChg>
      </pc:sldChg>
      <pc:sldChg chg="modSp new">
        <pc:chgData name="Sweetnam, Victoria Isabel" userId="S::vsweetn@emory.edu::50b07925-f77b-428e-b84d-fe74425fe0df" providerId="AD" clId="Web-{B8900F51-E17B-0168-01DA-5368EDC2FEB3}" dt="2026-05-01T13:14:45.364" v="46" actId="20577"/>
        <pc:sldMkLst>
          <pc:docMk/>
          <pc:sldMk cId="2883354905" sldId="470"/>
        </pc:sldMkLst>
        <pc:spChg chg="mod">
          <ac:chgData name="Sweetnam, Victoria Isabel" userId="S::vsweetn@emory.edu::50b07925-f77b-428e-b84d-fe74425fe0df" providerId="AD" clId="Web-{B8900F51-E17B-0168-01DA-5368EDC2FEB3}" dt="2026-05-01T13:14:45.364" v="46" actId="20577"/>
          <ac:spMkLst>
            <pc:docMk/>
            <pc:sldMk cId="2883354905" sldId="470"/>
            <ac:spMk id="2" creationId="{A54A5067-802E-9E35-113F-C501FE673DDB}"/>
          </ac:spMkLst>
        </pc:spChg>
      </pc:sldChg>
    </pc:docChg>
  </pc:docChgLst>
  <pc:docChgLst>
    <pc:chgData name="Sweetnam, Victoria Isabel" userId="S::vsweetn@emory.edu::50b07925-f77b-428e-b84d-fe74425fe0df" providerId="AD" clId="Web-{9E834FE8-DDB8-176C-A63E-1C532BD9336C}"/>
    <pc:docChg chg="addSld delSld modSld modSection">
      <pc:chgData name="Sweetnam, Victoria Isabel" userId="S::vsweetn@emory.edu::50b07925-f77b-428e-b84d-fe74425fe0df" providerId="AD" clId="Web-{9E834FE8-DDB8-176C-A63E-1C532BD9336C}" dt="2026-05-01T03:30:41.076" v="475"/>
      <pc:docMkLst>
        <pc:docMk/>
      </pc:docMkLst>
      <pc:sldChg chg="addSp delSp modSp">
        <pc:chgData name="Sweetnam, Victoria Isabel" userId="S::vsweetn@emory.edu::50b07925-f77b-428e-b84d-fe74425fe0df" providerId="AD" clId="Web-{9E834FE8-DDB8-176C-A63E-1C532BD9336C}" dt="2026-05-01T03:21:53.120" v="409"/>
        <pc:sldMkLst>
          <pc:docMk/>
          <pc:sldMk cId="3053592347" sldId="264"/>
        </pc:sldMkLst>
        <pc:spChg chg="mod">
          <ac:chgData name="Sweetnam, Victoria Isabel" userId="S::vsweetn@emory.edu::50b07925-f77b-428e-b84d-fe74425fe0df" providerId="AD" clId="Web-{9E834FE8-DDB8-176C-A63E-1C532BD9336C}" dt="2026-05-01T03:20:25.057" v="402" actId="20577"/>
          <ac:spMkLst>
            <pc:docMk/>
            <pc:sldMk cId="3053592347" sldId="264"/>
            <ac:spMk id="3" creationId="{1C0B42D2-6377-3B40-99EB-9AF7B2E16208}"/>
          </ac:spMkLst>
        </pc:spChg>
        <pc:spChg chg="add del">
          <ac:chgData name="Sweetnam, Victoria Isabel" userId="S::vsweetn@emory.edu::50b07925-f77b-428e-b84d-fe74425fe0df" providerId="AD" clId="Web-{9E834FE8-DDB8-176C-A63E-1C532BD9336C}" dt="2026-05-01T03:21:30.620" v="405"/>
          <ac:spMkLst>
            <pc:docMk/>
            <pc:sldMk cId="3053592347" sldId="264"/>
            <ac:spMk id="5" creationId="{98F38B00-7540-163E-F5C4-32B97284FC21}"/>
          </ac:spMkLst>
        </pc:spChg>
        <pc:spChg chg="add del">
          <ac:chgData name="Sweetnam, Victoria Isabel" userId="S::vsweetn@emory.edu::50b07925-f77b-428e-b84d-fe74425fe0df" providerId="AD" clId="Web-{9E834FE8-DDB8-176C-A63E-1C532BD9336C}" dt="2026-05-01T03:21:33.589" v="406"/>
          <ac:spMkLst>
            <pc:docMk/>
            <pc:sldMk cId="3053592347" sldId="264"/>
            <ac:spMk id="7" creationId="{7213C099-1F79-7FBE-D493-E6FA071A206A}"/>
          </ac:spMkLst>
        </pc:spChg>
        <pc:spChg chg="add del mod">
          <ac:chgData name="Sweetnam, Victoria Isabel" userId="S::vsweetn@emory.edu::50b07925-f77b-428e-b84d-fe74425fe0df" providerId="AD" clId="Web-{9E834FE8-DDB8-176C-A63E-1C532BD9336C}" dt="2026-05-01T03:21:53.120" v="409"/>
          <ac:spMkLst>
            <pc:docMk/>
            <pc:sldMk cId="3053592347" sldId="264"/>
            <ac:spMk id="9" creationId="{8F43BF35-E2AF-6E4E-4D32-502ECD0AB0C6}"/>
          </ac:spMkLst>
        </pc:spChg>
      </pc:sldChg>
      <pc:sldChg chg="addSp delSp modSp">
        <pc:chgData name="Sweetnam, Victoria Isabel" userId="S::vsweetn@emory.edu::50b07925-f77b-428e-b84d-fe74425fe0df" providerId="AD" clId="Web-{9E834FE8-DDB8-176C-A63E-1C532BD9336C}" dt="2026-05-01T03:02:14.584" v="265" actId="1076"/>
        <pc:sldMkLst>
          <pc:docMk/>
          <pc:sldMk cId="2814163090" sldId="265"/>
        </pc:sldMkLst>
        <pc:spChg chg="add del mod">
          <ac:chgData name="Sweetnam, Victoria Isabel" userId="S::vsweetn@emory.edu::50b07925-f77b-428e-b84d-fe74425fe0df" providerId="AD" clId="Web-{9E834FE8-DDB8-176C-A63E-1C532BD9336C}" dt="2026-05-01T03:02:01.490" v="263"/>
          <ac:spMkLst>
            <pc:docMk/>
            <pc:sldMk cId="2814163090" sldId="265"/>
            <ac:spMk id="3" creationId="{E4EFE990-9862-5FA7-AAA5-DA093C315EFE}"/>
          </ac:spMkLst>
        </pc:spChg>
        <pc:spChg chg="del mod">
          <ac:chgData name="Sweetnam, Victoria Isabel" userId="S::vsweetn@emory.edu::50b07925-f77b-428e-b84d-fe74425fe0df" providerId="AD" clId="Web-{9E834FE8-DDB8-176C-A63E-1C532BD9336C}" dt="2026-05-01T03:01:20.787" v="255"/>
          <ac:spMkLst>
            <pc:docMk/>
            <pc:sldMk cId="2814163090" sldId="265"/>
            <ac:spMk id="5" creationId="{D6D720B3-D268-2FF4-CB09-4DEDBB617E33}"/>
          </ac:spMkLst>
        </pc:spChg>
        <pc:spChg chg="add mod">
          <ac:chgData name="Sweetnam, Victoria Isabel" userId="S::vsweetn@emory.edu::50b07925-f77b-428e-b84d-fe74425fe0df" providerId="AD" clId="Web-{9E834FE8-DDB8-176C-A63E-1C532BD9336C}" dt="2026-05-01T03:02:14.584" v="265" actId="1076"/>
          <ac:spMkLst>
            <pc:docMk/>
            <pc:sldMk cId="2814163090" sldId="265"/>
            <ac:spMk id="8" creationId="{35CFB55B-8A95-8346-6494-796332548717}"/>
          </ac:spMkLst>
        </pc:spChg>
      </pc:sldChg>
      <pc:sldChg chg="addSp delSp modSp">
        <pc:chgData name="Sweetnam, Victoria Isabel" userId="S::vsweetn@emory.edu::50b07925-f77b-428e-b84d-fe74425fe0df" providerId="AD" clId="Web-{9E834FE8-DDB8-176C-A63E-1C532BD9336C}" dt="2026-05-01T03:02:29.709" v="268" actId="1076"/>
        <pc:sldMkLst>
          <pc:docMk/>
          <pc:sldMk cId="37639419" sldId="266"/>
        </pc:sldMkLst>
        <pc:spChg chg="add mod">
          <ac:chgData name="Sweetnam, Victoria Isabel" userId="S::vsweetn@emory.edu::50b07925-f77b-428e-b84d-fe74425fe0df" providerId="AD" clId="Web-{9E834FE8-DDB8-176C-A63E-1C532BD9336C}" dt="2026-05-01T03:02:29.709" v="268" actId="1076"/>
          <ac:spMkLst>
            <pc:docMk/>
            <pc:sldMk cId="37639419" sldId="266"/>
            <ac:spMk id="4" creationId="{EC2F4814-8C5F-1CF3-F539-CDBD3F307755}"/>
          </ac:spMkLst>
        </pc:spChg>
        <pc:spChg chg="del">
          <ac:chgData name="Sweetnam, Victoria Isabel" userId="S::vsweetn@emory.edu::50b07925-f77b-428e-b84d-fe74425fe0df" providerId="AD" clId="Web-{9E834FE8-DDB8-176C-A63E-1C532BD9336C}" dt="2026-05-01T03:02:24.522" v="266"/>
          <ac:spMkLst>
            <pc:docMk/>
            <pc:sldMk cId="37639419" sldId="266"/>
            <ac:spMk id="6" creationId="{90714210-9D30-D9CC-2A0D-EBBBBAAAEBBF}"/>
          </ac:spMkLst>
        </pc:spChg>
      </pc:sldChg>
      <pc:sldChg chg="modSp">
        <pc:chgData name="Sweetnam, Victoria Isabel" userId="S::vsweetn@emory.edu::50b07925-f77b-428e-b84d-fe74425fe0df" providerId="AD" clId="Web-{9E834FE8-DDB8-176C-A63E-1C532BD9336C}" dt="2026-05-01T03:02:53.069" v="285" actId="14100"/>
        <pc:sldMkLst>
          <pc:docMk/>
          <pc:sldMk cId="3885137787" sldId="304"/>
        </pc:sldMkLst>
        <pc:spChg chg="mod">
          <ac:chgData name="Sweetnam, Victoria Isabel" userId="S::vsweetn@emory.edu::50b07925-f77b-428e-b84d-fe74425fe0df" providerId="AD" clId="Web-{9E834FE8-DDB8-176C-A63E-1C532BD9336C}" dt="2026-05-01T03:02:53.069" v="285" actId="14100"/>
          <ac:spMkLst>
            <pc:docMk/>
            <pc:sldMk cId="3885137787" sldId="304"/>
            <ac:spMk id="6" creationId="{D2A39AFF-6843-256E-FEA6-AA08BEED8E9F}"/>
          </ac:spMkLst>
        </pc:spChg>
      </pc:sldChg>
      <pc:sldChg chg="delSp modSp">
        <pc:chgData name="Sweetnam, Victoria Isabel" userId="S::vsweetn@emory.edu::50b07925-f77b-428e-b84d-fe74425fe0df" providerId="AD" clId="Web-{9E834FE8-DDB8-176C-A63E-1C532BD9336C}" dt="2026-05-01T02:44:58.690" v="131" actId="20577"/>
        <pc:sldMkLst>
          <pc:docMk/>
          <pc:sldMk cId="1235066835" sldId="310"/>
        </pc:sldMkLst>
        <pc:spChg chg="mod">
          <ac:chgData name="Sweetnam, Victoria Isabel" userId="S::vsweetn@emory.edu::50b07925-f77b-428e-b84d-fe74425fe0df" providerId="AD" clId="Web-{9E834FE8-DDB8-176C-A63E-1C532BD9336C}" dt="2026-05-01T02:44:58.690" v="131" actId="20577"/>
          <ac:spMkLst>
            <pc:docMk/>
            <pc:sldMk cId="1235066835" sldId="310"/>
            <ac:spMk id="2" creationId="{A40AD52E-4856-D57C-7934-82273680B33C}"/>
          </ac:spMkLst>
        </pc:spChg>
        <pc:spChg chg="del mod">
          <ac:chgData name="Sweetnam, Victoria Isabel" userId="S::vsweetn@emory.edu::50b07925-f77b-428e-b84d-fe74425fe0df" providerId="AD" clId="Web-{9E834FE8-DDB8-176C-A63E-1C532BD9336C}" dt="2026-05-01T02:44:50.753" v="129"/>
          <ac:spMkLst>
            <pc:docMk/>
            <pc:sldMk cId="1235066835" sldId="310"/>
            <ac:spMk id="4" creationId="{A82884CA-1BDF-B171-CEC0-5BD141FC8B05}"/>
          </ac:spMkLst>
        </pc:spChg>
      </pc:sldChg>
      <pc:sldChg chg="delSp modSp">
        <pc:chgData name="Sweetnam, Victoria Isabel" userId="S::vsweetn@emory.edu::50b07925-f77b-428e-b84d-fe74425fe0df" providerId="AD" clId="Web-{9E834FE8-DDB8-176C-A63E-1C532BD9336C}" dt="2026-05-01T03:10:02.698" v="329" actId="20577"/>
        <pc:sldMkLst>
          <pc:docMk/>
          <pc:sldMk cId="1177991471" sldId="312"/>
        </pc:sldMkLst>
        <pc:spChg chg="mod">
          <ac:chgData name="Sweetnam, Victoria Isabel" userId="S::vsweetn@emory.edu::50b07925-f77b-428e-b84d-fe74425fe0df" providerId="AD" clId="Web-{9E834FE8-DDB8-176C-A63E-1C532BD9336C}" dt="2026-05-01T03:10:02.698" v="329" actId="20577"/>
          <ac:spMkLst>
            <pc:docMk/>
            <pc:sldMk cId="1177991471" sldId="312"/>
            <ac:spMk id="2" creationId="{31BF0F74-373D-9BCE-026B-D7945BAAA69B}"/>
          </ac:spMkLst>
        </pc:spChg>
        <pc:spChg chg="del">
          <ac:chgData name="Sweetnam, Victoria Isabel" userId="S::vsweetn@emory.edu::50b07925-f77b-428e-b84d-fe74425fe0df" providerId="AD" clId="Web-{9E834FE8-DDB8-176C-A63E-1C532BD9336C}" dt="2026-05-01T03:09:57.854" v="327"/>
          <ac:spMkLst>
            <pc:docMk/>
            <pc:sldMk cId="1177991471" sldId="312"/>
            <ac:spMk id="4" creationId="{F570748D-C39E-8AD2-A83C-5AA8D09018A4}"/>
          </ac:spMkLst>
        </pc:spChg>
      </pc:sldChg>
      <pc:sldChg chg="delSp modSp">
        <pc:chgData name="Sweetnam, Victoria Isabel" userId="S::vsweetn@emory.edu::50b07925-f77b-428e-b84d-fe74425fe0df" providerId="AD" clId="Web-{9E834FE8-DDB8-176C-A63E-1C532BD9336C}" dt="2026-05-01T03:13:14.057" v="356"/>
        <pc:sldMkLst>
          <pc:docMk/>
          <pc:sldMk cId="4166242571" sldId="314"/>
        </pc:sldMkLst>
        <pc:spChg chg="mod">
          <ac:chgData name="Sweetnam, Victoria Isabel" userId="S::vsweetn@emory.edu::50b07925-f77b-428e-b84d-fe74425fe0df" providerId="AD" clId="Web-{9E834FE8-DDB8-176C-A63E-1C532BD9336C}" dt="2026-05-01T03:13:09.698" v="355" actId="20577"/>
          <ac:spMkLst>
            <pc:docMk/>
            <pc:sldMk cId="4166242571" sldId="314"/>
            <ac:spMk id="2" creationId="{8C783ABF-E9E6-978A-8A30-007BE83B2E64}"/>
          </ac:spMkLst>
        </pc:spChg>
        <pc:spChg chg="del">
          <ac:chgData name="Sweetnam, Victoria Isabel" userId="S::vsweetn@emory.edu::50b07925-f77b-428e-b84d-fe74425fe0df" providerId="AD" clId="Web-{9E834FE8-DDB8-176C-A63E-1C532BD9336C}" dt="2026-05-01T03:13:14.057" v="356"/>
          <ac:spMkLst>
            <pc:docMk/>
            <pc:sldMk cId="4166242571" sldId="314"/>
            <ac:spMk id="6" creationId="{BF404021-506F-EF42-3E6B-3B8629A94D37}"/>
          </ac:spMkLst>
        </pc:spChg>
      </pc:sldChg>
      <pc:sldChg chg="delSp modSp">
        <pc:chgData name="Sweetnam, Victoria Isabel" userId="S::vsweetn@emory.edu::50b07925-f77b-428e-b84d-fe74425fe0df" providerId="AD" clId="Web-{9E834FE8-DDB8-176C-A63E-1C532BD9336C}" dt="2026-05-01T02:48:19.145" v="155" actId="20577"/>
        <pc:sldMkLst>
          <pc:docMk/>
          <pc:sldMk cId="2019323822" sldId="315"/>
        </pc:sldMkLst>
        <pc:spChg chg="mod">
          <ac:chgData name="Sweetnam, Victoria Isabel" userId="S::vsweetn@emory.edu::50b07925-f77b-428e-b84d-fe74425fe0df" providerId="AD" clId="Web-{9E834FE8-DDB8-176C-A63E-1C532BD9336C}" dt="2026-05-01T02:48:19.145" v="155" actId="20577"/>
          <ac:spMkLst>
            <pc:docMk/>
            <pc:sldMk cId="2019323822" sldId="315"/>
            <ac:spMk id="2" creationId="{30ED3C70-7A5A-C2F1-8F69-391627570B3D}"/>
          </ac:spMkLst>
        </pc:spChg>
        <pc:spChg chg="del mod">
          <ac:chgData name="Sweetnam, Victoria Isabel" userId="S::vsweetn@emory.edu::50b07925-f77b-428e-b84d-fe74425fe0df" providerId="AD" clId="Web-{9E834FE8-DDB8-176C-A63E-1C532BD9336C}" dt="2026-05-01T02:47:24.536" v="144"/>
          <ac:spMkLst>
            <pc:docMk/>
            <pc:sldMk cId="2019323822" sldId="315"/>
            <ac:spMk id="4" creationId="{2B0E5D8A-F49A-ED5E-6BC9-DE6D5938424C}"/>
          </ac:spMkLst>
        </pc:spChg>
      </pc:sldChg>
      <pc:sldChg chg="delSp modSp">
        <pc:chgData name="Sweetnam, Victoria Isabel" userId="S::vsweetn@emory.edu::50b07925-f77b-428e-b84d-fe74425fe0df" providerId="AD" clId="Web-{9E834FE8-DDB8-176C-A63E-1C532BD9336C}" dt="2026-05-01T03:14:56.698" v="364"/>
        <pc:sldMkLst>
          <pc:docMk/>
          <pc:sldMk cId="897964364" sldId="317"/>
        </pc:sldMkLst>
        <pc:spChg chg="mod">
          <ac:chgData name="Sweetnam, Victoria Isabel" userId="S::vsweetn@emory.edu::50b07925-f77b-428e-b84d-fe74425fe0df" providerId="AD" clId="Web-{9E834FE8-DDB8-176C-A63E-1C532BD9336C}" dt="2026-05-01T03:13:50.276" v="363" actId="20577"/>
          <ac:spMkLst>
            <pc:docMk/>
            <pc:sldMk cId="897964364" sldId="317"/>
            <ac:spMk id="2" creationId="{940987F3-6CEC-A897-18FC-4400AF296281}"/>
          </ac:spMkLst>
        </pc:spChg>
        <pc:spChg chg="del">
          <ac:chgData name="Sweetnam, Victoria Isabel" userId="S::vsweetn@emory.edu::50b07925-f77b-428e-b84d-fe74425fe0df" providerId="AD" clId="Web-{9E834FE8-DDB8-176C-A63E-1C532BD9336C}" dt="2026-05-01T03:13:30.167" v="361"/>
          <ac:spMkLst>
            <pc:docMk/>
            <pc:sldMk cId="897964364" sldId="317"/>
            <ac:spMk id="10" creationId="{605C25D5-D723-10D8-9FC4-76EAFA7C1958}"/>
          </ac:spMkLst>
        </pc:spChg>
        <pc:spChg chg="del">
          <ac:chgData name="Sweetnam, Victoria Isabel" userId="S::vsweetn@emory.edu::50b07925-f77b-428e-b84d-fe74425fe0df" providerId="AD" clId="Web-{9E834FE8-DDB8-176C-A63E-1C532BD9336C}" dt="2026-05-01T03:14:56.698" v="364"/>
          <ac:spMkLst>
            <pc:docMk/>
            <pc:sldMk cId="897964364" sldId="317"/>
            <ac:spMk id="11" creationId="{3E4A8B73-B840-E882-5F0D-07DAA9109E85}"/>
          </ac:spMkLst>
        </pc:spChg>
      </pc:sldChg>
      <pc:sldChg chg="addSp delSp modSp">
        <pc:chgData name="Sweetnam, Victoria Isabel" userId="S::vsweetn@emory.edu::50b07925-f77b-428e-b84d-fe74425fe0df" providerId="AD" clId="Web-{9E834FE8-DDB8-176C-A63E-1C532BD9336C}" dt="2026-05-01T03:19:47.651" v="401" actId="1076"/>
        <pc:sldMkLst>
          <pc:docMk/>
          <pc:sldMk cId="3606613489" sldId="324"/>
        </pc:sldMkLst>
        <pc:spChg chg="del">
          <ac:chgData name="Sweetnam, Victoria Isabel" userId="S::vsweetn@emory.edu::50b07925-f77b-428e-b84d-fe74425fe0df" providerId="AD" clId="Web-{9E834FE8-DDB8-176C-A63E-1C532BD9336C}" dt="2026-05-01T03:19:01.292" v="390"/>
          <ac:spMkLst>
            <pc:docMk/>
            <pc:sldMk cId="3606613489" sldId="324"/>
            <ac:spMk id="3" creationId="{6CB56AD1-8D1F-DB7B-6B31-2F1E6BDABEB0}"/>
          </ac:spMkLst>
        </pc:spChg>
        <pc:spChg chg="add mod">
          <ac:chgData name="Sweetnam, Victoria Isabel" userId="S::vsweetn@emory.edu::50b07925-f77b-428e-b84d-fe74425fe0df" providerId="AD" clId="Web-{9E834FE8-DDB8-176C-A63E-1C532BD9336C}" dt="2026-05-01T03:19:47.651" v="401" actId="1076"/>
          <ac:spMkLst>
            <pc:docMk/>
            <pc:sldMk cId="3606613489" sldId="324"/>
            <ac:spMk id="6" creationId="{AB63EAD9-C390-0CE2-1872-89949825BBC6}"/>
          </ac:spMkLst>
        </pc:spChg>
      </pc:sldChg>
      <pc:sldChg chg="delSp modSp">
        <pc:chgData name="Sweetnam, Victoria Isabel" userId="S::vsweetn@emory.edu::50b07925-f77b-428e-b84d-fe74425fe0df" providerId="AD" clId="Web-{9E834FE8-DDB8-176C-A63E-1C532BD9336C}" dt="2026-05-01T02:39:09.127" v="119" actId="20577"/>
        <pc:sldMkLst>
          <pc:docMk/>
          <pc:sldMk cId="526465494" sldId="325"/>
        </pc:sldMkLst>
        <pc:spChg chg="mod">
          <ac:chgData name="Sweetnam, Victoria Isabel" userId="S::vsweetn@emory.edu::50b07925-f77b-428e-b84d-fe74425fe0df" providerId="AD" clId="Web-{9E834FE8-DDB8-176C-A63E-1C532BD9336C}" dt="2026-05-01T02:39:09.127" v="119" actId="20577"/>
          <ac:spMkLst>
            <pc:docMk/>
            <pc:sldMk cId="526465494" sldId="325"/>
            <ac:spMk id="2" creationId="{95B4B7B7-3094-F20E-7488-C47F113AEFE3}"/>
          </ac:spMkLst>
        </pc:spChg>
        <pc:spChg chg="del mod">
          <ac:chgData name="Sweetnam, Victoria Isabel" userId="S::vsweetn@emory.edu::50b07925-f77b-428e-b84d-fe74425fe0df" providerId="AD" clId="Web-{9E834FE8-DDB8-176C-A63E-1C532BD9336C}" dt="2026-05-01T02:38:56.501" v="113"/>
          <ac:spMkLst>
            <pc:docMk/>
            <pc:sldMk cId="526465494" sldId="325"/>
            <ac:spMk id="20" creationId="{19C316FB-6C3A-DA60-9462-977FFC2100C2}"/>
          </ac:spMkLst>
        </pc:spChg>
      </pc:sldChg>
      <pc:sldChg chg="addSp delSp modSp">
        <pc:chgData name="Sweetnam, Victoria Isabel" userId="S::vsweetn@emory.edu::50b07925-f77b-428e-b84d-fe74425fe0df" providerId="AD" clId="Web-{9E834FE8-DDB8-176C-A63E-1C532BD9336C}" dt="2026-05-01T02:59:43.193" v="229" actId="20577"/>
        <pc:sldMkLst>
          <pc:docMk/>
          <pc:sldMk cId="807670315" sldId="326"/>
        </pc:sldMkLst>
        <pc:spChg chg="del">
          <ac:chgData name="Sweetnam, Victoria Isabel" userId="S::vsweetn@emory.edu::50b07925-f77b-428e-b84d-fe74425fe0df" providerId="AD" clId="Web-{9E834FE8-DDB8-176C-A63E-1C532BD9336C}" dt="2026-05-01T02:33:32.720" v="74"/>
          <ac:spMkLst>
            <pc:docMk/>
            <pc:sldMk cId="807670315" sldId="326"/>
            <ac:spMk id="3" creationId="{877A0368-7784-DB16-FA2D-559548E728A0}"/>
          </ac:spMkLst>
        </pc:spChg>
        <pc:spChg chg="add mod">
          <ac:chgData name="Sweetnam, Victoria Isabel" userId="S::vsweetn@emory.edu::50b07925-f77b-428e-b84d-fe74425fe0df" providerId="AD" clId="Web-{9E834FE8-DDB8-176C-A63E-1C532BD9336C}" dt="2026-05-01T02:59:43.193" v="229" actId="20577"/>
          <ac:spMkLst>
            <pc:docMk/>
            <pc:sldMk cId="807670315" sldId="326"/>
            <ac:spMk id="5" creationId="{1F05561D-1ED8-CB66-667D-2EB38457305A}"/>
          </ac:spMkLst>
        </pc:spChg>
      </pc:sldChg>
      <pc:sldChg chg="addSp delSp modSp">
        <pc:chgData name="Sweetnam, Victoria Isabel" userId="S::vsweetn@emory.edu::50b07925-f77b-428e-b84d-fe74425fe0df" providerId="AD" clId="Web-{9E834FE8-DDB8-176C-A63E-1C532BD9336C}" dt="2026-05-01T02:59:07.865" v="212" actId="14100"/>
        <pc:sldMkLst>
          <pc:docMk/>
          <pc:sldMk cId="2711579342" sldId="333"/>
        </pc:sldMkLst>
        <pc:spChg chg="add del">
          <ac:chgData name="Sweetnam, Victoria Isabel" userId="S::vsweetn@emory.edu::50b07925-f77b-428e-b84d-fe74425fe0df" providerId="AD" clId="Web-{9E834FE8-DDB8-176C-A63E-1C532BD9336C}" dt="2026-05-01T02:34:40.126" v="87"/>
          <ac:spMkLst>
            <pc:docMk/>
            <pc:sldMk cId="2711579342" sldId="333"/>
            <ac:spMk id="3" creationId="{FDC8B3E6-0367-FA42-1EE5-F84C02B6BC20}"/>
          </ac:spMkLst>
        </pc:spChg>
        <pc:spChg chg="del">
          <ac:chgData name="Sweetnam, Victoria Isabel" userId="S::vsweetn@emory.edu::50b07925-f77b-428e-b84d-fe74425fe0df" providerId="AD" clId="Web-{9E834FE8-DDB8-176C-A63E-1C532BD9336C}" dt="2026-05-01T02:35:53.032" v="105"/>
          <ac:spMkLst>
            <pc:docMk/>
            <pc:sldMk cId="2711579342" sldId="333"/>
            <ac:spMk id="5" creationId="{FF3B17CF-FB13-32FF-093D-99E32A6EB8FD}"/>
          </ac:spMkLst>
        </pc:spChg>
        <pc:spChg chg="add mod">
          <ac:chgData name="Sweetnam, Victoria Isabel" userId="S::vsweetn@emory.edu::50b07925-f77b-428e-b84d-fe74425fe0df" providerId="AD" clId="Web-{9E834FE8-DDB8-176C-A63E-1C532BD9336C}" dt="2026-05-01T02:59:07.865" v="212" actId="14100"/>
          <ac:spMkLst>
            <pc:docMk/>
            <pc:sldMk cId="2711579342" sldId="333"/>
            <ac:spMk id="7" creationId="{1A883DC6-B5ED-13B8-531C-B998EF83463C}"/>
          </ac:spMkLst>
        </pc:spChg>
      </pc:sldChg>
      <pc:sldChg chg="delSp modSp">
        <pc:chgData name="Sweetnam, Victoria Isabel" userId="S::vsweetn@emory.edu::50b07925-f77b-428e-b84d-fe74425fe0df" providerId="AD" clId="Web-{9E834FE8-DDB8-176C-A63E-1C532BD9336C}" dt="2026-05-01T03:12:55.885" v="351"/>
        <pc:sldMkLst>
          <pc:docMk/>
          <pc:sldMk cId="1044710476" sldId="334"/>
        </pc:sldMkLst>
        <pc:spChg chg="mod">
          <ac:chgData name="Sweetnam, Victoria Isabel" userId="S::vsweetn@emory.edu::50b07925-f77b-428e-b84d-fe74425fe0df" providerId="AD" clId="Web-{9E834FE8-DDB8-176C-A63E-1C532BD9336C}" dt="2026-05-01T03:12:40.807" v="350" actId="20577"/>
          <ac:spMkLst>
            <pc:docMk/>
            <pc:sldMk cId="1044710476" sldId="334"/>
            <ac:spMk id="2" creationId="{3E09BF38-BFCF-214A-07F2-2AA22F1699CF}"/>
          </ac:spMkLst>
        </pc:spChg>
        <pc:spChg chg="del mod">
          <ac:chgData name="Sweetnam, Victoria Isabel" userId="S::vsweetn@emory.edu::50b07925-f77b-428e-b84d-fe74425fe0df" providerId="AD" clId="Web-{9E834FE8-DDB8-176C-A63E-1C532BD9336C}" dt="2026-05-01T03:12:55.885" v="351"/>
          <ac:spMkLst>
            <pc:docMk/>
            <pc:sldMk cId="1044710476" sldId="334"/>
            <ac:spMk id="9" creationId="{D84175BC-F374-2A6F-C611-7CE6BE5E7597}"/>
          </ac:spMkLst>
        </pc:spChg>
      </pc:sldChg>
      <pc:sldChg chg="delSp modSp">
        <pc:chgData name="Sweetnam, Victoria Isabel" userId="S::vsweetn@emory.edu::50b07925-f77b-428e-b84d-fe74425fe0df" providerId="AD" clId="Web-{9E834FE8-DDB8-176C-A63E-1C532BD9336C}" dt="2026-05-01T02:46:30.129" v="136"/>
        <pc:sldMkLst>
          <pc:docMk/>
          <pc:sldMk cId="373807180" sldId="335"/>
        </pc:sldMkLst>
        <pc:spChg chg="mod">
          <ac:chgData name="Sweetnam, Victoria Isabel" userId="S::vsweetn@emory.edu::50b07925-f77b-428e-b84d-fe74425fe0df" providerId="AD" clId="Web-{9E834FE8-DDB8-176C-A63E-1C532BD9336C}" dt="2026-05-01T02:46:26.629" v="135" actId="20577"/>
          <ac:spMkLst>
            <pc:docMk/>
            <pc:sldMk cId="373807180" sldId="335"/>
            <ac:spMk id="2" creationId="{2318FC77-948F-F2A6-6AD5-F2938241B524}"/>
          </ac:spMkLst>
        </pc:spChg>
        <pc:spChg chg="del">
          <ac:chgData name="Sweetnam, Victoria Isabel" userId="S::vsweetn@emory.edu::50b07925-f77b-428e-b84d-fe74425fe0df" providerId="AD" clId="Web-{9E834FE8-DDB8-176C-A63E-1C532BD9336C}" dt="2026-05-01T02:46:30.129" v="136"/>
          <ac:spMkLst>
            <pc:docMk/>
            <pc:sldMk cId="373807180" sldId="335"/>
            <ac:spMk id="13" creationId="{537AA2E2-8003-62A9-CAEE-0157CE436B06}"/>
          </ac:spMkLst>
        </pc:spChg>
      </pc:sldChg>
      <pc:sldChg chg="del">
        <pc:chgData name="Sweetnam, Victoria Isabel" userId="S::vsweetn@emory.edu::50b07925-f77b-428e-b84d-fe74425fe0df" providerId="AD" clId="Web-{9E834FE8-DDB8-176C-A63E-1C532BD9336C}" dt="2026-05-01T03:30:41.076" v="474"/>
        <pc:sldMkLst>
          <pc:docMk/>
          <pc:sldMk cId="1576394916" sldId="338"/>
        </pc:sldMkLst>
      </pc:sldChg>
      <pc:sldChg chg="delSp modSp">
        <pc:chgData name="Sweetnam, Victoria Isabel" userId="S::vsweetn@emory.edu::50b07925-f77b-428e-b84d-fe74425fe0df" providerId="AD" clId="Web-{9E834FE8-DDB8-176C-A63E-1C532BD9336C}" dt="2026-05-01T02:13:36.982" v="8"/>
        <pc:sldMkLst>
          <pc:docMk/>
          <pc:sldMk cId="3826022859" sldId="429"/>
        </pc:sldMkLst>
        <pc:spChg chg="mod">
          <ac:chgData name="Sweetnam, Victoria Isabel" userId="S::vsweetn@emory.edu::50b07925-f77b-428e-b84d-fe74425fe0df" providerId="AD" clId="Web-{9E834FE8-DDB8-176C-A63E-1C532BD9336C}" dt="2026-05-01T02:13:20.045" v="7" actId="20577"/>
          <ac:spMkLst>
            <pc:docMk/>
            <pc:sldMk cId="3826022859" sldId="429"/>
            <ac:spMk id="3" creationId="{62EE2547-6AD6-7C64-5F9A-EAC7FA5D2254}"/>
          </ac:spMkLst>
        </pc:spChg>
        <pc:spChg chg="del">
          <ac:chgData name="Sweetnam, Victoria Isabel" userId="S::vsweetn@emory.edu::50b07925-f77b-428e-b84d-fe74425fe0df" providerId="AD" clId="Web-{9E834FE8-DDB8-176C-A63E-1C532BD9336C}" dt="2026-05-01T02:13:36.982" v="8"/>
          <ac:spMkLst>
            <pc:docMk/>
            <pc:sldMk cId="3826022859" sldId="429"/>
            <ac:spMk id="6" creationId="{9F4BDD17-3BB0-CD16-3A23-A3995C7729B3}"/>
          </ac:spMkLst>
        </pc:spChg>
      </pc:sldChg>
      <pc:sldChg chg="modSp">
        <pc:chgData name="Sweetnam, Victoria Isabel" userId="S::vsweetn@emory.edu::50b07925-f77b-428e-b84d-fe74425fe0df" providerId="AD" clId="Web-{9E834FE8-DDB8-176C-A63E-1C532BD9336C}" dt="2026-05-01T02:32:41.423" v="72" actId="20577"/>
        <pc:sldMkLst>
          <pc:docMk/>
          <pc:sldMk cId="125729228" sldId="430"/>
        </pc:sldMkLst>
        <pc:spChg chg="mod">
          <ac:chgData name="Sweetnam, Victoria Isabel" userId="S::vsweetn@emory.edu::50b07925-f77b-428e-b84d-fe74425fe0df" providerId="AD" clId="Web-{9E834FE8-DDB8-176C-A63E-1C532BD9336C}" dt="2026-05-01T02:32:41.423" v="72" actId="20577"/>
          <ac:spMkLst>
            <pc:docMk/>
            <pc:sldMk cId="125729228" sldId="430"/>
            <ac:spMk id="2" creationId="{23C7BAE3-3022-9001-52F0-57DC28AECE8D}"/>
          </ac:spMkLst>
        </pc:spChg>
      </pc:sldChg>
      <pc:sldChg chg="delSp modSp">
        <pc:chgData name="Sweetnam, Victoria Isabel" userId="S::vsweetn@emory.edu::50b07925-f77b-428e-b84d-fe74425fe0df" providerId="AD" clId="Web-{9E834FE8-DDB8-176C-A63E-1C532BD9336C}" dt="2026-05-01T03:17:20.104" v="373"/>
        <pc:sldMkLst>
          <pc:docMk/>
          <pc:sldMk cId="3669688956" sldId="432"/>
        </pc:sldMkLst>
        <pc:spChg chg="mod">
          <ac:chgData name="Sweetnam, Victoria Isabel" userId="S::vsweetn@emory.edu::50b07925-f77b-428e-b84d-fe74425fe0df" providerId="AD" clId="Web-{9E834FE8-DDB8-176C-A63E-1C532BD9336C}" dt="2026-05-01T03:15:54.073" v="371" actId="20577"/>
          <ac:spMkLst>
            <pc:docMk/>
            <pc:sldMk cId="3669688956" sldId="432"/>
            <ac:spMk id="2" creationId="{AB44DDD0-43F1-7732-37D6-DD830E4A74D4}"/>
          </ac:spMkLst>
        </pc:spChg>
        <pc:spChg chg="del mod">
          <ac:chgData name="Sweetnam, Victoria Isabel" userId="S::vsweetn@emory.edu::50b07925-f77b-428e-b84d-fe74425fe0df" providerId="AD" clId="Web-{9E834FE8-DDB8-176C-A63E-1C532BD9336C}" dt="2026-05-01T03:17:20.104" v="373"/>
          <ac:spMkLst>
            <pc:docMk/>
            <pc:sldMk cId="3669688956" sldId="432"/>
            <ac:spMk id="23" creationId="{181CA08F-5DF4-8F0E-F835-EDF8F6EA168C}"/>
          </ac:spMkLst>
        </pc:spChg>
      </pc:sldChg>
      <pc:sldChg chg="delSp modSp">
        <pc:chgData name="Sweetnam, Victoria Isabel" userId="S::vsweetn@emory.edu::50b07925-f77b-428e-b84d-fe74425fe0df" providerId="AD" clId="Web-{9E834FE8-DDB8-176C-A63E-1C532BD9336C}" dt="2026-05-01T02:16:42.483" v="42"/>
        <pc:sldMkLst>
          <pc:docMk/>
          <pc:sldMk cId="3466505470" sldId="440"/>
        </pc:sldMkLst>
        <pc:spChg chg="mod">
          <ac:chgData name="Sweetnam, Victoria Isabel" userId="S::vsweetn@emory.edu::50b07925-f77b-428e-b84d-fe74425fe0df" providerId="AD" clId="Web-{9E834FE8-DDB8-176C-A63E-1C532BD9336C}" dt="2026-05-01T02:16:19.201" v="34" actId="20577"/>
          <ac:spMkLst>
            <pc:docMk/>
            <pc:sldMk cId="3466505470" sldId="440"/>
            <ac:spMk id="2" creationId="{863D24F1-7C5E-6DBF-D44B-5183986A0AC0}"/>
          </ac:spMkLst>
        </pc:spChg>
        <pc:spChg chg="del mod">
          <ac:chgData name="Sweetnam, Victoria Isabel" userId="S::vsweetn@emory.edu::50b07925-f77b-428e-b84d-fe74425fe0df" providerId="AD" clId="Web-{9E834FE8-DDB8-176C-A63E-1C532BD9336C}" dt="2026-05-01T02:16:30.889" v="38"/>
          <ac:spMkLst>
            <pc:docMk/>
            <pc:sldMk cId="3466505470" sldId="440"/>
            <ac:spMk id="4" creationId="{71D0F582-BE41-EF97-8F95-FB016BA06CDA}"/>
          </ac:spMkLst>
        </pc:spChg>
        <pc:spChg chg="del">
          <ac:chgData name="Sweetnam, Victoria Isabel" userId="S::vsweetn@emory.edu::50b07925-f77b-428e-b84d-fe74425fe0df" providerId="AD" clId="Web-{9E834FE8-DDB8-176C-A63E-1C532BD9336C}" dt="2026-05-01T02:16:42.483" v="42"/>
          <ac:spMkLst>
            <pc:docMk/>
            <pc:sldMk cId="3466505470" sldId="440"/>
            <ac:spMk id="5" creationId="{0105BCA2-8C36-3A83-5257-94CBB6D90220}"/>
          </ac:spMkLst>
        </pc:spChg>
        <pc:spChg chg="del mod">
          <ac:chgData name="Sweetnam, Victoria Isabel" userId="S::vsweetn@emory.edu::50b07925-f77b-428e-b84d-fe74425fe0df" providerId="AD" clId="Web-{9E834FE8-DDB8-176C-A63E-1C532BD9336C}" dt="2026-05-01T02:16:39.561" v="41"/>
          <ac:spMkLst>
            <pc:docMk/>
            <pc:sldMk cId="3466505470" sldId="440"/>
            <ac:spMk id="6" creationId="{2A43439B-3734-E798-8A70-62A65F5FCF18}"/>
          </ac:spMkLst>
        </pc:spChg>
      </pc:sldChg>
      <pc:sldChg chg="delSp modSp">
        <pc:chgData name="Sweetnam, Victoria Isabel" userId="S::vsweetn@emory.edu::50b07925-f77b-428e-b84d-fe74425fe0df" providerId="AD" clId="Web-{9E834FE8-DDB8-176C-A63E-1C532BD9336C}" dt="2026-05-01T02:18:34.686" v="49"/>
        <pc:sldMkLst>
          <pc:docMk/>
          <pc:sldMk cId="820262337" sldId="443"/>
        </pc:sldMkLst>
        <pc:spChg chg="mod">
          <ac:chgData name="Sweetnam, Victoria Isabel" userId="S::vsweetn@emory.edu::50b07925-f77b-428e-b84d-fe74425fe0df" providerId="AD" clId="Web-{9E834FE8-DDB8-176C-A63E-1C532BD9336C}" dt="2026-05-01T02:18:28.373" v="48" actId="20577"/>
          <ac:spMkLst>
            <pc:docMk/>
            <pc:sldMk cId="820262337" sldId="443"/>
            <ac:spMk id="2" creationId="{87F57816-233F-84FD-49C9-2981EA2180CD}"/>
          </ac:spMkLst>
        </pc:spChg>
        <pc:spChg chg="del">
          <ac:chgData name="Sweetnam, Victoria Isabel" userId="S::vsweetn@emory.edu::50b07925-f77b-428e-b84d-fe74425fe0df" providerId="AD" clId="Web-{9E834FE8-DDB8-176C-A63E-1C532BD9336C}" dt="2026-05-01T02:18:34.686" v="49"/>
          <ac:spMkLst>
            <pc:docMk/>
            <pc:sldMk cId="820262337" sldId="443"/>
            <ac:spMk id="4" creationId="{09E1F99C-5C13-DA7C-6DE7-AEFE34FD7BC1}"/>
          </ac:spMkLst>
        </pc:spChg>
      </pc:sldChg>
      <pc:sldChg chg="delSp modSp">
        <pc:chgData name="Sweetnam, Victoria Isabel" userId="S::vsweetn@emory.edu::50b07925-f77b-428e-b84d-fe74425fe0df" providerId="AD" clId="Web-{9E834FE8-DDB8-176C-A63E-1C532BD9336C}" dt="2026-05-01T02:20:03.874" v="66"/>
        <pc:sldMkLst>
          <pc:docMk/>
          <pc:sldMk cId="321306045" sldId="446"/>
        </pc:sldMkLst>
        <pc:spChg chg="mod">
          <ac:chgData name="Sweetnam, Victoria Isabel" userId="S::vsweetn@emory.edu::50b07925-f77b-428e-b84d-fe74425fe0df" providerId="AD" clId="Web-{9E834FE8-DDB8-176C-A63E-1C532BD9336C}" dt="2026-05-01T02:19:47.358" v="63" actId="20577"/>
          <ac:spMkLst>
            <pc:docMk/>
            <pc:sldMk cId="321306045" sldId="446"/>
            <ac:spMk id="2" creationId="{44B25887-11A0-298D-3B25-5C3C59316B1D}"/>
          </ac:spMkLst>
        </pc:spChg>
        <pc:spChg chg="mod">
          <ac:chgData name="Sweetnam, Victoria Isabel" userId="S::vsweetn@emory.edu::50b07925-f77b-428e-b84d-fe74425fe0df" providerId="AD" clId="Web-{9E834FE8-DDB8-176C-A63E-1C532BD9336C}" dt="2026-05-01T02:19:49.030" v="64" actId="20577"/>
          <ac:spMkLst>
            <pc:docMk/>
            <pc:sldMk cId="321306045" sldId="446"/>
            <ac:spMk id="3" creationId="{D3A8635A-BAA0-A004-5AC9-CACB47E0DAFF}"/>
          </ac:spMkLst>
        </pc:spChg>
        <pc:spChg chg="del">
          <ac:chgData name="Sweetnam, Victoria Isabel" userId="S::vsweetn@emory.edu::50b07925-f77b-428e-b84d-fe74425fe0df" providerId="AD" clId="Web-{9E834FE8-DDB8-176C-A63E-1C532BD9336C}" dt="2026-05-01T02:20:03.874" v="66"/>
          <ac:spMkLst>
            <pc:docMk/>
            <pc:sldMk cId="321306045" sldId="446"/>
            <ac:spMk id="4" creationId="{C6E6F998-6CFF-BA78-BEB4-E1D37C67FC21}"/>
          </ac:spMkLst>
        </pc:spChg>
        <pc:spChg chg="del">
          <ac:chgData name="Sweetnam, Victoria Isabel" userId="S::vsweetn@emory.edu::50b07925-f77b-428e-b84d-fe74425fe0df" providerId="AD" clId="Web-{9E834FE8-DDB8-176C-A63E-1C532BD9336C}" dt="2026-05-01T02:20:00.936" v="65"/>
          <ac:spMkLst>
            <pc:docMk/>
            <pc:sldMk cId="321306045" sldId="446"/>
            <ac:spMk id="5" creationId="{BEE17723-1D65-4BE2-6C88-E8964F5685CF}"/>
          </ac:spMkLst>
        </pc:spChg>
      </pc:sldChg>
      <pc:sldChg chg="addSp delSp modSp">
        <pc:chgData name="Sweetnam, Victoria Isabel" userId="S::vsweetn@emory.edu::50b07925-f77b-428e-b84d-fe74425fe0df" providerId="AD" clId="Web-{9E834FE8-DDB8-176C-A63E-1C532BD9336C}" dt="2026-05-01T03:10:31.276" v="333" actId="1076"/>
        <pc:sldMkLst>
          <pc:docMk/>
          <pc:sldMk cId="2028192757" sldId="447"/>
        </pc:sldMkLst>
        <pc:spChg chg="del">
          <ac:chgData name="Sweetnam, Victoria Isabel" userId="S::vsweetn@emory.edu::50b07925-f77b-428e-b84d-fe74425fe0df" providerId="AD" clId="Web-{9E834FE8-DDB8-176C-A63E-1C532BD9336C}" dt="2026-05-01T03:10:27.745" v="332"/>
          <ac:spMkLst>
            <pc:docMk/>
            <pc:sldMk cId="2028192757" sldId="447"/>
            <ac:spMk id="6" creationId="{8EDF59C1-2999-405F-CCAE-F172D4BD2C16}"/>
          </ac:spMkLst>
        </pc:spChg>
        <pc:spChg chg="add mod">
          <ac:chgData name="Sweetnam, Victoria Isabel" userId="S::vsweetn@emory.edu::50b07925-f77b-428e-b84d-fe74425fe0df" providerId="AD" clId="Web-{9E834FE8-DDB8-176C-A63E-1C532BD9336C}" dt="2026-05-01T03:10:31.276" v="333" actId="1076"/>
          <ac:spMkLst>
            <pc:docMk/>
            <pc:sldMk cId="2028192757" sldId="447"/>
            <ac:spMk id="7" creationId="{03682481-0C5A-852A-FA64-17B19EE032C8}"/>
          </ac:spMkLst>
        </pc:spChg>
      </pc:sldChg>
      <pc:sldChg chg="addSp delSp modSp">
        <pc:chgData name="Sweetnam, Victoria Isabel" userId="S::vsweetn@emory.edu::50b07925-f77b-428e-b84d-fe74425fe0df" providerId="AD" clId="Web-{9E834FE8-DDB8-176C-A63E-1C532BD9336C}" dt="2026-05-01T03:11:48.463" v="343" actId="1076"/>
        <pc:sldMkLst>
          <pc:docMk/>
          <pc:sldMk cId="3698365999" sldId="449"/>
        </pc:sldMkLst>
        <pc:spChg chg="add mod">
          <ac:chgData name="Sweetnam, Victoria Isabel" userId="S::vsweetn@emory.edu::50b07925-f77b-428e-b84d-fe74425fe0df" providerId="AD" clId="Web-{9E834FE8-DDB8-176C-A63E-1C532BD9336C}" dt="2026-05-01T03:11:48.463" v="343" actId="1076"/>
          <ac:spMkLst>
            <pc:docMk/>
            <pc:sldMk cId="3698365999" sldId="449"/>
            <ac:spMk id="5" creationId="{F5350FE1-1220-D4B7-0FC3-86B0BBCF9AAC}"/>
          </ac:spMkLst>
        </pc:spChg>
        <pc:spChg chg="add del mod">
          <ac:chgData name="Sweetnam, Victoria Isabel" userId="S::vsweetn@emory.edu::50b07925-f77b-428e-b84d-fe74425fe0df" providerId="AD" clId="Web-{9E834FE8-DDB8-176C-A63E-1C532BD9336C}" dt="2026-05-01T03:11:44.792" v="342"/>
          <ac:spMkLst>
            <pc:docMk/>
            <pc:sldMk cId="3698365999" sldId="449"/>
            <ac:spMk id="6" creationId="{BCE32E17-25DD-C58D-8C09-17E1A0F5D97C}"/>
          </ac:spMkLst>
        </pc:spChg>
      </pc:sldChg>
      <pc:sldChg chg="addSp delSp modSp">
        <pc:chgData name="Sweetnam, Victoria Isabel" userId="S::vsweetn@emory.edu::50b07925-f77b-428e-b84d-fe74425fe0df" providerId="AD" clId="Web-{9E834FE8-DDB8-176C-A63E-1C532BD9336C}" dt="2026-05-01T03:03:10.991" v="288" actId="1076"/>
        <pc:sldMkLst>
          <pc:docMk/>
          <pc:sldMk cId="1217269078" sldId="452"/>
        </pc:sldMkLst>
        <pc:spChg chg="del">
          <ac:chgData name="Sweetnam, Victoria Isabel" userId="S::vsweetn@emory.edu::50b07925-f77b-428e-b84d-fe74425fe0df" providerId="AD" clId="Web-{9E834FE8-DDB8-176C-A63E-1C532BD9336C}" dt="2026-05-01T03:03:04.100" v="286"/>
          <ac:spMkLst>
            <pc:docMk/>
            <pc:sldMk cId="1217269078" sldId="452"/>
            <ac:spMk id="4" creationId="{74997640-F8FA-DFAF-5971-2B75411653EE}"/>
          </ac:spMkLst>
        </pc:spChg>
        <pc:spChg chg="add mod">
          <ac:chgData name="Sweetnam, Victoria Isabel" userId="S::vsweetn@emory.edu::50b07925-f77b-428e-b84d-fe74425fe0df" providerId="AD" clId="Web-{9E834FE8-DDB8-176C-A63E-1C532BD9336C}" dt="2026-05-01T03:03:10.991" v="288" actId="1076"/>
          <ac:spMkLst>
            <pc:docMk/>
            <pc:sldMk cId="1217269078" sldId="452"/>
            <ac:spMk id="6" creationId="{DA816A70-1272-7B9A-A96E-1B9FE7A8EC0B}"/>
          </ac:spMkLst>
        </pc:spChg>
      </pc:sldChg>
      <pc:sldChg chg="modSp">
        <pc:chgData name="Sweetnam, Victoria Isabel" userId="S::vsweetn@emory.edu::50b07925-f77b-428e-b84d-fe74425fe0df" providerId="AD" clId="Web-{9E834FE8-DDB8-176C-A63E-1C532BD9336C}" dt="2026-05-01T03:01:56.318" v="262" actId="1076"/>
        <pc:sldMkLst>
          <pc:docMk/>
          <pc:sldMk cId="2933450959" sldId="453"/>
        </pc:sldMkLst>
        <pc:spChg chg="mod">
          <ac:chgData name="Sweetnam, Victoria Isabel" userId="S::vsweetn@emory.edu::50b07925-f77b-428e-b84d-fe74425fe0df" providerId="AD" clId="Web-{9E834FE8-DDB8-176C-A63E-1C532BD9336C}" dt="2026-05-01T03:01:56.318" v="262" actId="1076"/>
          <ac:spMkLst>
            <pc:docMk/>
            <pc:sldMk cId="2933450959" sldId="453"/>
            <ac:spMk id="4" creationId="{C3BE7526-B025-ED36-107F-E91A17A67DA1}"/>
          </ac:spMkLst>
        </pc:spChg>
      </pc:sldChg>
      <pc:sldChg chg="modSp">
        <pc:chgData name="Sweetnam, Victoria Isabel" userId="S::vsweetn@emory.edu::50b07925-f77b-428e-b84d-fe74425fe0df" providerId="AD" clId="Web-{9E834FE8-DDB8-176C-A63E-1C532BD9336C}" dt="2026-05-01T03:04:26.494" v="324" actId="14100"/>
        <pc:sldMkLst>
          <pc:docMk/>
          <pc:sldMk cId="811192248" sldId="457"/>
        </pc:sldMkLst>
        <pc:spChg chg="mod">
          <ac:chgData name="Sweetnam, Victoria Isabel" userId="S::vsweetn@emory.edu::50b07925-f77b-428e-b84d-fe74425fe0df" providerId="AD" clId="Web-{9E834FE8-DDB8-176C-A63E-1C532BD9336C}" dt="2026-05-01T03:04:26.494" v="324" actId="14100"/>
          <ac:spMkLst>
            <pc:docMk/>
            <pc:sldMk cId="811192248" sldId="457"/>
            <ac:spMk id="44" creationId="{15A55CDA-CD2D-E01B-921D-8D526B7B1776}"/>
          </ac:spMkLst>
        </pc:spChg>
      </pc:sldChg>
      <pc:sldChg chg="del">
        <pc:chgData name="Sweetnam, Victoria Isabel" userId="S::vsweetn@emory.edu::50b07925-f77b-428e-b84d-fe74425fe0df" providerId="AD" clId="Web-{9E834FE8-DDB8-176C-A63E-1C532BD9336C}" dt="2026-05-01T03:30:41.076" v="470"/>
        <pc:sldMkLst>
          <pc:docMk/>
          <pc:sldMk cId="3056256810" sldId="458"/>
        </pc:sldMkLst>
      </pc:sldChg>
      <pc:sldChg chg="del">
        <pc:chgData name="Sweetnam, Victoria Isabel" userId="S::vsweetn@emory.edu::50b07925-f77b-428e-b84d-fe74425fe0df" providerId="AD" clId="Web-{9E834FE8-DDB8-176C-A63E-1C532BD9336C}" dt="2026-05-01T03:30:41.076" v="469"/>
        <pc:sldMkLst>
          <pc:docMk/>
          <pc:sldMk cId="4046137295" sldId="459"/>
        </pc:sldMkLst>
      </pc:sldChg>
      <pc:sldChg chg="del">
        <pc:chgData name="Sweetnam, Victoria Isabel" userId="S::vsweetn@emory.edu::50b07925-f77b-428e-b84d-fe74425fe0df" providerId="AD" clId="Web-{9E834FE8-DDB8-176C-A63E-1C532BD9336C}" dt="2026-05-01T03:30:41.076" v="471"/>
        <pc:sldMkLst>
          <pc:docMk/>
          <pc:sldMk cId="2375937905" sldId="460"/>
        </pc:sldMkLst>
      </pc:sldChg>
      <pc:sldChg chg="del">
        <pc:chgData name="Sweetnam, Victoria Isabel" userId="S::vsweetn@emory.edu::50b07925-f77b-428e-b84d-fe74425fe0df" providerId="AD" clId="Web-{9E834FE8-DDB8-176C-A63E-1C532BD9336C}" dt="2026-05-01T03:30:41.076" v="475"/>
        <pc:sldMkLst>
          <pc:docMk/>
          <pc:sldMk cId="1004931098" sldId="461"/>
        </pc:sldMkLst>
      </pc:sldChg>
      <pc:sldChg chg="del">
        <pc:chgData name="Sweetnam, Victoria Isabel" userId="S::vsweetn@emory.edu::50b07925-f77b-428e-b84d-fe74425fe0df" providerId="AD" clId="Web-{9E834FE8-DDB8-176C-A63E-1C532BD9336C}" dt="2026-05-01T03:30:41.076" v="473"/>
        <pc:sldMkLst>
          <pc:docMk/>
          <pc:sldMk cId="2417406146" sldId="462"/>
        </pc:sldMkLst>
      </pc:sldChg>
      <pc:sldChg chg="del">
        <pc:chgData name="Sweetnam, Victoria Isabel" userId="S::vsweetn@emory.edu::50b07925-f77b-428e-b84d-fe74425fe0df" providerId="AD" clId="Web-{9E834FE8-DDB8-176C-A63E-1C532BD9336C}" dt="2026-05-01T03:30:41.076" v="472"/>
        <pc:sldMkLst>
          <pc:docMk/>
          <pc:sldMk cId="109126459" sldId="463"/>
        </pc:sldMkLst>
      </pc:sldChg>
      <pc:sldChg chg="modSp new">
        <pc:chgData name="Sweetnam, Victoria Isabel" userId="S::vsweetn@emory.edu::50b07925-f77b-428e-b84d-fe74425fe0df" providerId="AD" clId="Web-{9E834FE8-DDB8-176C-A63E-1C532BD9336C}" dt="2026-05-01T03:30:19.060" v="461" actId="20577"/>
        <pc:sldMkLst>
          <pc:docMk/>
          <pc:sldMk cId="2310798672" sldId="464"/>
        </pc:sldMkLst>
        <pc:spChg chg="mod">
          <ac:chgData name="Sweetnam, Victoria Isabel" userId="S::vsweetn@emory.edu::50b07925-f77b-428e-b84d-fe74425fe0df" providerId="AD" clId="Web-{9E834FE8-DDB8-176C-A63E-1C532BD9336C}" dt="2026-05-01T03:30:19.060" v="461" actId="20577"/>
          <ac:spMkLst>
            <pc:docMk/>
            <pc:sldMk cId="2310798672" sldId="464"/>
            <ac:spMk id="2" creationId="{A16653C9-53BA-B1FB-258A-8F638EF6381D}"/>
          </ac:spMkLst>
        </pc:spChg>
        <pc:spChg chg="mod">
          <ac:chgData name="Sweetnam, Victoria Isabel" userId="S::vsweetn@emory.edu::50b07925-f77b-428e-b84d-fe74425fe0df" providerId="AD" clId="Web-{9E834FE8-DDB8-176C-A63E-1C532BD9336C}" dt="2026-05-01T03:29:49.403" v="455" actId="20577"/>
          <ac:spMkLst>
            <pc:docMk/>
            <pc:sldMk cId="2310798672" sldId="464"/>
            <ac:spMk id="3" creationId="{B3BEA090-930C-4AC0-0026-258F6631DFF6}"/>
          </ac:spMkLst>
        </pc:spChg>
      </pc:sldChg>
      <pc:sldChg chg="modSp new">
        <pc:chgData name="Sweetnam, Victoria Isabel" userId="S::vsweetn@emory.edu::50b07925-f77b-428e-b84d-fe74425fe0df" providerId="AD" clId="Web-{9E834FE8-DDB8-176C-A63E-1C532BD9336C}" dt="2026-05-01T03:30:22.357" v="463" actId="20577"/>
        <pc:sldMkLst>
          <pc:docMk/>
          <pc:sldMk cId="3009096994" sldId="465"/>
        </pc:sldMkLst>
        <pc:spChg chg="mod">
          <ac:chgData name="Sweetnam, Victoria Isabel" userId="S::vsweetn@emory.edu::50b07925-f77b-428e-b84d-fe74425fe0df" providerId="AD" clId="Web-{9E834FE8-DDB8-176C-A63E-1C532BD9336C}" dt="2026-05-01T03:30:22.357" v="463" actId="20577"/>
          <ac:spMkLst>
            <pc:docMk/>
            <pc:sldMk cId="3009096994" sldId="465"/>
            <ac:spMk id="2" creationId="{CC0675ED-B5E6-3C47-CF27-F75027F272FA}"/>
          </ac:spMkLst>
        </pc:spChg>
        <pc:spChg chg="mod">
          <ac:chgData name="Sweetnam, Victoria Isabel" userId="S::vsweetn@emory.edu::50b07925-f77b-428e-b84d-fe74425fe0df" providerId="AD" clId="Web-{9E834FE8-DDB8-176C-A63E-1C532BD9336C}" dt="2026-05-01T03:29:55.653" v="456" actId="20577"/>
          <ac:spMkLst>
            <pc:docMk/>
            <pc:sldMk cId="3009096994" sldId="465"/>
            <ac:spMk id="3" creationId="{A93D7CF3-FE0A-FEF5-6849-65582C35CAD3}"/>
          </ac:spMkLst>
        </pc:spChg>
      </pc:sldChg>
      <pc:sldChg chg="modSp new del">
        <pc:chgData name="Sweetnam, Victoria Isabel" userId="S::vsweetn@emory.edu::50b07925-f77b-428e-b84d-fe74425fe0df" providerId="AD" clId="Web-{9E834FE8-DDB8-176C-A63E-1C532BD9336C}" dt="2026-05-01T03:28:09.231" v="440"/>
        <pc:sldMkLst>
          <pc:docMk/>
          <pc:sldMk cId="4151013988" sldId="465"/>
        </pc:sldMkLst>
        <pc:spChg chg="mod">
          <ac:chgData name="Sweetnam, Victoria Isabel" userId="S::vsweetn@emory.edu::50b07925-f77b-428e-b84d-fe74425fe0df" providerId="AD" clId="Web-{9E834FE8-DDB8-176C-A63E-1C532BD9336C}" dt="2026-05-01T03:28:06.450" v="439" actId="20577"/>
          <ac:spMkLst>
            <pc:docMk/>
            <pc:sldMk cId="4151013988" sldId="465"/>
            <ac:spMk id="3" creationId="{3B33D6E0-69D6-9555-9AF9-E323B604662C}"/>
          </ac:spMkLst>
        </pc:spChg>
      </pc:sldChg>
      <pc:sldChg chg="modSp new">
        <pc:chgData name="Sweetnam, Victoria Isabel" userId="S::vsweetn@emory.edu::50b07925-f77b-428e-b84d-fe74425fe0df" providerId="AD" clId="Web-{9E834FE8-DDB8-176C-A63E-1C532BD9336C}" dt="2026-05-01T03:30:26.029" v="465" actId="20577"/>
        <pc:sldMkLst>
          <pc:docMk/>
          <pc:sldMk cId="3735826173" sldId="466"/>
        </pc:sldMkLst>
        <pc:spChg chg="mod">
          <ac:chgData name="Sweetnam, Victoria Isabel" userId="S::vsweetn@emory.edu::50b07925-f77b-428e-b84d-fe74425fe0df" providerId="AD" clId="Web-{9E834FE8-DDB8-176C-A63E-1C532BD9336C}" dt="2026-05-01T03:30:26.029" v="465" actId="20577"/>
          <ac:spMkLst>
            <pc:docMk/>
            <pc:sldMk cId="3735826173" sldId="466"/>
            <ac:spMk id="2" creationId="{0F6A1419-EE09-06C6-AAF4-73ADFA08F0F0}"/>
          </ac:spMkLst>
        </pc:spChg>
        <pc:spChg chg="mod">
          <ac:chgData name="Sweetnam, Victoria Isabel" userId="S::vsweetn@emory.edu::50b07925-f77b-428e-b84d-fe74425fe0df" providerId="AD" clId="Web-{9E834FE8-DDB8-176C-A63E-1C532BD9336C}" dt="2026-05-01T03:30:02.638" v="457" actId="20577"/>
          <ac:spMkLst>
            <pc:docMk/>
            <pc:sldMk cId="3735826173" sldId="466"/>
            <ac:spMk id="3" creationId="{AF45C4DB-EC06-D6E3-E7FC-BC164CEA14B7}"/>
          </ac:spMkLst>
        </pc:spChg>
      </pc:sldChg>
      <pc:sldChg chg="modSp new">
        <pc:chgData name="Sweetnam, Victoria Isabel" userId="S::vsweetn@emory.edu::50b07925-f77b-428e-b84d-fe74425fe0df" providerId="AD" clId="Web-{9E834FE8-DDB8-176C-A63E-1C532BD9336C}" dt="2026-05-01T03:30:29.529" v="468" actId="20577"/>
        <pc:sldMkLst>
          <pc:docMk/>
          <pc:sldMk cId="1203388759" sldId="467"/>
        </pc:sldMkLst>
        <pc:spChg chg="mod">
          <ac:chgData name="Sweetnam, Victoria Isabel" userId="S::vsweetn@emory.edu::50b07925-f77b-428e-b84d-fe74425fe0df" providerId="AD" clId="Web-{9E834FE8-DDB8-176C-A63E-1C532BD9336C}" dt="2026-05-01T03:30:29.529" v="468" actId="20577"/>
          <ac:spMkLst>
            <pc:docMk/>
            <pc:sldMk cId="1203388759" sldId="467"/>
            <ac:spMk id="2" creationId="{200A8C5F-DB71-DEA7-8EFB-F99186C81677}"/>
          </ac:spMkLst>
        </pc:spChg>
        <pc:spChg chg="mod">
          <ac:chgData name="Sweetnam, Victoria Isabel" userId="S::vsweetn@emory.edu::50b07925-f77b-428e-b84d-fe74425fe0df" providerId="AD" clId="Web-{9E834FE8-DDB8-176C-A63E-1C532BD9336C}" dt="2026-05-01T03:30:08.997" v="458" actId="20577"/>
          <ac:spMkLst>
            <pc:docMk/>
            <pc:sldMk cId="1203388759" sldId="467"/>
            <ac:spMk id="3" creationId="{8E437A3D-1AA2-6172-18F1-A6D944EFF2D2}"/>
          </ac:spMkLst>
        </pc:spChg>
      </pc:sldChg>
    </pc:docChg>
  </pc:docChgLst>
  <pc:docChgLst>
    <pc:chgData name="Sweetnam, Victoria Isabel" userId="S::vsweetn@emory.edu::50b07925-f77b-428e-b84d-fe74425fe0df" providerId="AD" clId="Web-{1FC3B512-FDB1-4E91-AF5E-F6FD79658126}"/>
    <pc:docChg chg="addSld delSld modSld sldOrd modSection">
      <pc:chgData name="Sweetnam, Victoria Isabel" userId="S::vsweetn@emory.edu::50b07925-f77b-428e-b84d-fe74425fe0df" providerId="AD" clId="Web-{1FC3B512-FDB1-4E91-AF5E-F6FD79658126}" dt="2026-04-30T03:33:46.458" v="205" actId="20577"/>
      <pc:docMkLst>
        <pc:docMk/>
      </pc:docMkLst>
      <pc:sldChg chg="addSp delSp modSp">
        <pc:chgData name="Sweetnam, Victoria Isabel" userId="S::vsweetn@emory.edu::50b07925-f77b-428e-b84d-fe74425fe0df" providerId="AD" clId="Web-{1FC3B512-FDB1-4E91-AF5E-F6FD79658126}" dt="2026-04-30T03:32:22.159" v="195"/>
        <pc:sldMkLst>
          <pc:docMk/>
          <pc:sldMk cId="3885137787" sldId="304"/>
        </pc:sldMkLst>
        <pc:spChg chg="del mod">
          <ac:chgData name="Sweetnam, Victoria Isabel" userId="S::vsweetn@emory.edu::50b07925-f77b-428e-b84d-fe74425fe0df" providerId="AD" clId="Web-{1FC3B512-FDB1-4E91-AF5E-F6FD79658126}" dt="2026-04-30T03:32:22.159" v="195"/>
          <ac:spMkLst>
            <pc:docMk/>
            <pc:sldMk cId="3885137787" sldId="304"/>
            <ac:spMk id="3" creationId="{2AEBF9B8-5C11-462A-9AB3-BCE8617E8CB3}"/>
          </ac:spMkLst>
        </pc:spChg>
        <pc:spChg chg="add">
          <ac:chgData name="Sweetnam, Victoria Isabel" userId="S::vsweetn@emory.edu::50b07925-f77b-428e-b84d-fe74425fe0df" providerId="AD" clId="Web-{1FC3B512-FDB1-4E91-AF5E-F6FD79658126}" dt="2026-04-30T03:32:16.409" v="192"/>
          <ac:spMkLst>
            <pc:docMk/>
            <pc:sldMk cId="3885137787" sldId="304"/>
            <ac:spMk id="6" creationId="{D2A39AFF-6843-256E-FEA6-AA08BEED8E9F}"/>
          </ac:spMkLst>
        </pc:spChg>
      </pc:sldChg>
      <pc:sldChg chg="delSp modSp">
        <pc:chgData name="Sweetnam, Victoria Isabel" userId="S::vsweetn@emory.edu::50b07925-f77b-428e-b84d-fe74425fe0df" providerId="AD" clId="Web-{1FC3B512-FDB1-4E91-AF5E-F6FD79658126}" dt="2026-04-30T03:33:46.458" v="205" actId="20577"/>
        <pc:sldMkLst>
          <pc:docMk/>
          <pc:sldMk cId="1635632746" sldId="319"/>
        </pc:sldMkLst>
        <pc:spChg chg="mod">
          <ac:chgData name="Sweetnam, Victoria Isabel" userId="S::vsweetn@emory.edu::50b07925-f77b-428e-b84d-fe74425fe0df" providerId="AD" clId="Web-{1FC3B512-FDB1-4E91-AF5E-F6FD79658126}" dt="2026-04-30T03:33:43.082" v="204" actId="20577"/>
          <ac:spMkLst>
            <pc:docMk/>
            <pc:sldMk cId="1635632746" sldId="319"/>
            <ac:spMk id="2" creationId="{077039F5-AC9C-8776-236C-4B4CDF860FA9}"/>
          </ac:spMkLst>
        </pc:spChg>
        <pc:spChg chg="mod">
          <ac:chgData name="Sweetnam, Victoria Isabel" userId="S::vsweetn@emory.edu::50b07925-f77b-428e-b84d-fe74425fe0df" providerId="AD" clId="Web-{1FC3B512-FDB1-4E91-AF5E-F6FD79658126}" dt="2026-04-30T03:33:46.458" v="205" actId="20577"/>
          <ac:spMkLst>
            <pc:docMk/>
            <pc:sldMk cId="1635632746" sldId="319"/>
            <ac:spMk id="3" creationId="{9B9B84E9-D24C-D154-AE00-5EC5095BE27E}"/>
          </ac:spMkLst>
        </pc:spChg>
        <pc:spChg chg="del">
          <ac:chgData name="Sweetnam, Victoria Isabel" userId="S::vsweetn@emory.edu::50b07925-f77b-428e-b84d-fe74425fe0df" providerId="AD" clId="Web-{1FC3B512-FDB1-4E91-AF5E-F6FD79658126}" dt="2026-04-30T03:33:28.504" v="201"/>
          <ac:spMkLst>
            <pc:docMk/>
            <pc:sldMk cId="1635632746" sldId="319"/>
            <ac:spMk id="4" creationId="{92C1DBEB-CABF-C0AE-AE66-116511B4704A}"/>
          </ac:spMkLst>
        </pc:spChg>
      </pc:sldChg>
      <pc:sldChg chg="modSp">
        <pc:chgData name="Sweetnam, Victoria Isabel" userId="S::vsweetn@emory.edu::50b07925-f77b-428e-b84d-fe74425fe0df" providerId="AD" clId="Web-{1FC3B512-FDB1-4E91-AF5E-F6FD79658126}" dt="2026-04-30T03:12:54.473" v="101" actId="20577"/>
        <pc:sldMkLst>
          <pc:docMk/>
          <pc:sldMk cId="1576394916" sldId="338"/>
        </pc:sldMkLst>
        <pc:spChg chg="mod">
          <ac:chgData name="Sweetnam, Victoria Isabel" userId="S::vsweetn@emory.edu::50b07925-f77b-428e-b84d-fe74425fe0df" providerId="AD" clId="Web-{1FC3B512-FDB1-4E91-AF5E-F6FD79658126}" dt="2026-04-30T03:12:54.473" v="101" actId="20577"/>
          <ac:spMkLst>
            <pc:docMk/>
            <pc:sldMk cId="1576394916" sldId="338"/>
            <ac:spMk id="3" creationId="{5B690C4F-FEF3-DE35-F498-73DBA123507B}"/>
          </ac:spMkLst>
        </pc:spChg>
      </pc:sldChg>
      <pc:sldChg chg="delSp modSp">
        <pc:chgData name="Sweetnam, Victoria Isabel" userId="S::vsweetn@emory.edu::50b07925-f77b-428e-b84d-fe74425fe0df" providerId="AD" clId="Web-{1FC3B512-FDB1-4E91-AF5E-F6FD79658126}" dt="2026-04-30T03:18:48.335" v="116"/>
        <pc:sldMkLst>
          <pc:docMk/>
          <pc:sldMk cId="3092402" sldId="339"/>
        </pc:sldMkLst>
        <pc:spChg chg="del mod">
          <ac:chgData name="Sweetnam, Victoria Isabel" userId="S::vsweetn@emory.edu::50b07925-f77b-428e-b84d-fe74425fe0df" providerId="AD" clId="Web-{1FC3B512-FDB1-4E91-AF5E-F6FD79658126}" dt="2026-04-30T03:18:48.335" v="116"/>
          <ac:spMkLst>
            <pc:docMk/>
            <pc:sldMk cId="3092402" sldId="339"/>
            <ac:spMk id="5" creationId="{F3DECE39-2EA0-BA66-A96E-62B51EC3BC1E}"/>
          </ac:spMkLst>
        </pc:spChg>
      </pc:sldChg>
      <pc:sldChg chg="modSp">
        <pc:chgData name="Sweetnam, Victoria Isabel" userId="S::vsweetn@emory.edu::50b07925-f77b-428e-b84d-fe74425fe0df" providerId="AD" clId="Web-{1FC3B512-FDB1-4E91-AF5E-F6FD79658126}" dt="2026-04-30T03:32:03.269" v="191" actId="20577"/>
        <pc:sldMkLst>
          <pc:docMk/>
          <pc:sldMk cId="1217269078" sldId="452"/>
        </pc:sldMkLst>
        <pc:spChg chg="mod">
          <ac:chgData name="Sweetnam, Victoria Isabel" userId="S::vsweetn@emory.edu::50b07925-f77b-428e-b84d-fe74425fe0df" providerId="AD" clId="Web-{1FC3B512-FDB1-4E91-AF5E-F6FD79658126}" dt="2026-04-30T03:32:03.269" v="191" actId="20577"/>
          <ac:spMkLst>
            <pc:docMk/>
            <pc:sldMk cId="1217269078" sldId="452"/>
            <ac:spMk id="4" creationId="{74997640-F8FA-DFAF-5971-2B75411653EE}"/>
          </ac:spMkLst>
        </pc:spChg>
      </pc:sldChg>
      <pc:sldChg chg="add del replId">
        <pc:chgData name="Sweetnam, Victoria Isabel" userId="S::vsweetn@emory.edu::50b07925-f77b-428e-b84d-fe74425fe0df" providerId="AD" clId="Web-{1FC3B512-FDB1-4E91-AF5E-F6FD79658126}" dt="2026-04-30T02:04:46.755" v="7"/>
        <pc:sldMkLst>
          <pc:docMk/>
          <pc:sldMk cId="183747312" sldId="458"/>
        </pc:sldMkLst>
      </pc:sldChg>
      <pc:sldChg chg="modSp add replId">
        <pc:chgData name="Sweetnam, Victoria Isabel" userId="S::vsweetn@emory.edu::50b07925-f77b-428e-b84d-fe74425fe0df" providerId="AD" clId="Web-{1FC3B512-FDB1-4E91-AF5E-F6FD79658126}" dt="2026-04-30T02:26:42.771" v="67" actId="20577"/>
        <pc:sldMkLst>
          <pc:docMk/>
          <pc:sldMk cId="3056256810" sldId="458"/>
        </pc:sldMkLst>
        <pc:spChg chg="mod">
          <ac:chgData name="Sweetnam, Victoria Isabel" userId="S::vsweetn@emory.edu::50b07925-f77b-428e-b84d-fe74425fe0df" providerId="AD" clId="Web-{1FC3B512-FDB1-4E91-AF5E-F6FD79658126}" dt="2026-04-30T02:26:42.771" v="67" actId="20577"/>
          <ac:spMkLst>
            <pc:docMk/>
            <pc:sldMk cId="3056256810" sldId="458"/>
            <ac:spMk id="3" creationId="{D89D6D94-EEEE-680F-6DA6-296FB5090D46}"/>
          </ac:spMkLst>
        </pc:spChg>
      </pc:sldChg>
      <pc:sldChg chg="modSp add replId">
        <pc:chgData name="Sweetnam, Victoria Isabel" userId="S::vsweetn@emory.edu::50b07925-f77b-428e-b84d-fe74425fe0df" providerId="AD" clId="Web-{1FC3B512-FDB1-4E91-AF5E-F6FD79658126}" dt="2026-04-30T02:07:05.302" v="21" actId="20577"/>
        <pc:sldMkLst>
          <pc:docMk/>
          <pc:sldMk cId="4046137295" sldId="459"/>
        </pc:sldMkLst>
        <pc:spChg chg="mod">
          <ac:chgData name="Sweetnam, Victoria Isabel" userId="S::vsweetn@emory.edu::50b07925-f77b-428e-b84d-fe74425fe0df" providerId="AD" clId="Web-{1FC3B512-FDB1-4E91-AF5E-F6FD79658126}" dt="2026-04-30T02:07:05.302" v="21" actId="20577"/>
          <ac:spMkLst>
            <pc:docMk/>
            <pc:sldMk cId="4046137295" sldId="459"/>
            <ac:spMk id="3" creationId="{B7D4CBF6-D095-C5F8-8BF7-019B592DDFD3}"/>
          </ac:spMkLst>
        </pc:spChg>
      </pc:sldChg>
      <pc:sldChg chg="add replId">
        <pc:chgData name="Sweetnam, Victoria Isabel" userId="S::vsweetn@emory.edu::50b07925-f77b-428e-b84d-fe74425fe0df" providerId="AD" clId="Web-{1FC3B512-FDB1-4E91-AF5E-F6FD79658126}" dt="2026-04-30T03:03:09.727" v="68"/>
        <pc:sldMkLst>
          <pc:docMk/>
          <pc:sldMk cId="2375937905" sldId="460"/>
        </pc:sldMkLst>
      </pc:sldChg>
      <pc:sldChg chg="modSp add ord replId">
        <pc:chgData name="Sweetnam, Victoria Isabel" userId="S::vsweetn@emory.edu::50b07925-f77b-428e-b84d-fe74425fe0df" providerId="AD" clId="Web-{1FC3B512-FDB1-4E91-AF5E-F6FD79658126}" dt="2026-04-30T03:15:06.911" v="109" actId="20577"/>
        <pc:sldMkLst>
          <pc:docMk/>
          <pc:sldMk cId="1004931098" sldId="461"/>
        </pc:sldMkLst>
        <pc:spChg chg="mod">
          <ac:chgData name="Sweetnam, Victoria Isabel" userId="S::vsweetn@emory.edu::50b07925-f77b-428e-b84d-fe74425fe0df" providerId="AD" clId="Web-{1FC3B512-FDB1-4E91-AF5E-F6FD79658126}" dt="2026-04-30T03:15:06.911" v="109" actId="20577"/>
          <ac:spMkLst>
            <pc:docMk/>
            <pc:sldMk cId="1004931098" sldId="461"/>
            <ac:spMk id="3" creationId="{3F3ED77B-9B19-D075-7958-6AF45584E787}"/>
          </ac:spMkLst>
        </pc:spChg>
      </pc:sldChg>
      <pc:sldChg chg="modSp add replId">
        <pc:chgData name="Sweetnam, Victoria Isabel" userId="S::vsweetn@emory.edu::50b07925-f77b-428e-b84d-fe74425fe0df" providerId="AD" clId="Web-{1FC3B512-FDB1-4E91-AF5E-F6FD79658126}" dt="2026-04-30T03:15:57.740" v="112" actId="20577"/>
        <pc:sldMkLst>
          <pc:docMk/>
          <pc:sldMk cId="2417406146" sldId="462"/>
        </pc:sldMkLst>
        <pc:spChg chg="mod">
          <ac:chgData name="Sweetnam, Victoria Isabel" userId="S::vsweetn@emory.edu::50b07925-f77b-428e-b84d-fe74425fe0df" providerId="AD" clId="Web-{1FC3B512-FDB1-4E91-AF5E-F6FD79658126}" dt="2026-04-30T03:15:57.740" v="112" actId="20577"/>
          <ac:spMkLst>
            <pc:docMk/>
            <pc:sldMk cId="2417406146" sldId="462"/>
            <ac:spMk id="3" creationId="{36452132-7270-7FD1-9B23-3F5FDFF49B10}"/>
          </ac:spMkLst>
        </pc:spChg>
      </pc:sldChg>
      <pc:sldChg chg="new">
        <pc:chgData name="Sweetnam, Victoria Isabel" userId="S::vsweetn@emory.edu::50b07925-f77b-428e-b84d-fe74425fe0df" providerId="AD" clId="Web-{1FC3B512-FDB1-4E91-AF5E-F6FD79658126}" dt="2026-04-30T03:16:42.615" v="113"/>
        <pc:sldMkLst>
          <pc:docMk/>
          <pc:sldMk cId="109126459" sldId="463"/>
        </pc:sldMkLst>
      </pc:sldChg>
    </pc:docChg>
  </pc:docChgLst>
  <pc:docChgLst>
    <pc:chgData name="Zarrabi, Ali" userId="S::n102079@eushc.org::34f34d8f-8557-490b-8f36-44cd3a9e0d99" providerId="AD" clId="Web-{934A08AD-48D5-BD68-DA22-186BC6C7AF67}"/>
    <pc:docChg chg="modSld">
      <pc:chgData name="Zarrabi, Ali" userId="S::n102079@eushc.org::34f34d8f-8557-490b-8f36-44cd3a9e0d99" providerId="AD" clId="Web-{934A08AD-48D5-BD68-DA22-186BC6C7AF67}" dt="2026-04-27T14:56:16.038" v="32"/>
      <pc:docMkLst>
        <pc:docMk/>
      </pc:docMkLst>
      <pc:sldChg chg="modSp">
        <pc:chgData name="Zarrabi, Ali" userId="S::n102079@eushc.org::34f34d8f-8557-490b-8f36-44cd3a9e0d99" providerId="AD" clId="Web-{934A08AD-48D5-BD68-DA22-186BC6C7AF67}" dt="2026-04-27T14:55:40.367" v="28" actId="20577"/>
        <pc:sldMkLst>
          <pc:docMk/>
          <pc:sldMk cId="1254207020" sldId="337"/>
        </pc:sldMkLst>
        <pc:spChg chg="mod">
          <ac:chgData name="Zarrabi, Ali" userId="S::n102079@eushc.org::34f34d8f-8557-490b-8f36-44cd3a9e0d99" providerId="AD" clId="Web-{934A08AD-48D5-BD68-DA22-186BC6C7AF67}" dt="2026-04-27T14:55:40.367" v="28" actId="20577"/>
          <ac:spMkLst>
            <pc:docMk/>
            <pc:sldMk cId="1254207020" sldId="337"/>
            <ac:spMk id="3" creationId="{83A2BCB8-787B-8DEA-9B66-448450548192}"/>
          </ac:spMkLst>
        </pc:spChg>
      </pc:sldChg>
      <pc:sldChg chg="modSp">
        <pc:chgData name="Zarrabi, Ali" userId="S::n102079@eushc.org::34f34d8f-8557-490b-8f36-44cd3a9e0d99" providerId="AD" clId="Web-{934A08AD-48D5-BD68-DA22-186BC6C7AF67}" dt="2026-04-27T14:54:58.054" v="21" actId="20577"/>
        <pc:sldMkLst>
          <pc:docMk/>
          <pc:sldMk cId="72205745" sldId="340"/>
        </pc:sldMkLst>
        <pc:spChg chg="mod">
          <ac:chgData name="Zarrabi, Ali" userId="S::n102079@eushc.org::34f34d8f-8557-490b-8f36-44cd3a9e0d99" providerId="AD" clId="Web-{934A08AD-48D5-BD68-DA22-186BC6C7AF67}" dt="2026-04-27T14:54:58.054" v="21" actId="20577"/>
          <ac:spMkLst>
            <pc:docMk/>
            <pc:sldMk cId="72205745" sldId="340"/>
            <ac:spMk id="4" creationId="{3A2C3152-39BA-8AF4-705D-0F4C733FFF1E}"/>
          </ac:spMkLst>
        </pc:spChg>
      </pc:sldChg>
      <pc:sldChg chg="modSp addAnim delAnim">
        <pc:chgData name="Zarrabi, Ali" userId="S::n102079@eushc.org::34f34d8f-8557-490b-8f36-44cd3a9e0d99" providerId="AD" clId="Web-{934A08AD-48D5-BD68-DA22-186BC6C7AF67}" dt="2026-04-27T14:56:16.038" v="32"/>
        <pc:sldMkLst>
          <pc:docMk/>
          <pc:sldMk cId="1768948184" sldId="341"/>
        </pc:sldMkLst>
        <pc:spChg chg="mod">
          <ac:chgData name="Zarrabi, Ali" userId="S::n102079@eushc.org::34f34d8f-8557-490b-8f36-44cd3a9e0d99" providerId="AD" clId="Web-{934A08AD-48D5-BD68-DA22-186BC6C7AF67}" dt="2026-04-27T14:56:01.773" v="30" actId="20577"/>
          <ac:spMkLst>
            <pc:docMk/>
            <pc:sldMk cId="1768948184" sldId="341"/>
            <ac:spMk id="4" creationId="{80531C88-8E1B-1BD8-F877-FED2DD6273B0}"/>
          </ac:spMkLst>
        </pc:spChg>
      </pc:sldChg>
    </pc:docChg>
  </pc:docChgLst>
  <pc:docChgLst>
    <pc:chgData name="katrina.nickels@uky.edu" userId="S::urn:spo:guest#katrina.nickels@uky.edu::" providerId="AD" clId="Web-{2B10CBE4-3120-3FBE-B4C5-3FE161E31C45}"/>
    <pc:docChg chg="mod modSld">
      <pc:chgData name="katrina.nickels@uky.edu" userId="S::urn:spo:guest#katrina.nickels@uky.edu::" providerId="AD" clId="Web-{2B10CBE4-3120-3FBE-B4C5-3FE161E31C45}" dt="2026-04-09T21:34:57.823" v="582" actId="20577"/>
      <pc:docMkLst>
        <pc:docMk/>
      </pc:docMkLst>
      <pc:sldChg chg="modSp">
        <pc:chgData name="katrina.nickels@uky.edu" userId="S::urn:spo:guest#katrina.nickels@uky.edu::" providerId="AD" clId="Web-{2B10CBE4-3120-3FBE-B4C5-3FE161E31C45}" dt="2026-04-08T18:54:50.334" v="188" actId="20577"/>
        <pc:sldMkLst>
          <pc:docMk/>
          <pc:sldMk cId="3905232170" sldId="320"/>
        </pc:sldMkLst>
        <pc:spChg chg="mod">
          <ac:chgData name="katrina.nickels@uky.edu" userId="S::urn:spo:guest#katrina.nickels@uky.edu::" providerId="AD" clId="Web-{2B10CBE4-3120-3FBE-B4C5-3FE161E31C45}" dt="2026-04-08T18:54:50.334" v="188" actId="20577"/>
          <ac:spMkLst>
            <pc:docMk/>
            <pc:sldMk cId="3905232170" sldId="320"/>
            <ac:spMk id="2" creationId="{A08D69ED-5CB9-FDF4-324F-FA6FA452C86D}"/>
          </ac:spMkLst>
        </pc:spChg>
      </pc:sldChg>
      <pc:sldChg chg="modSp">
        <pc:chgData name="katrina.nickels@uky.edu" userId="S::urn:spo:guest#katrina.nickels@uky.edu::" providerId="AD" clId="Web-{2B10CBE4-3120-3FBE-B4C5-3FE161E31C45}" dt="2026-04-08T17:15:46.282" v="23" actId="20577"/>
        <pc:sldMkLst>
          <pc:docMk/>
          <pc:sldMk cId="1768948184" sldId="341"/>
        </pc:sldMkLst>
        <pc:spChg chg="mod">
          <ac:chgData name="katrina.nickels@uky.edu" userId="S::urn:spo:guest#katrina.nickels@uky.edu::" providerId="AD" clId="Web-{2B10CBE4-3120-3FBE-B4C5-3FE161E31C45}" dt="2026-04-08T17:15:46.282" v="23" actId="20577"/>
          <ac:spMkLst>
            <pc:docMk/>
            <pc:sldMk cId="1768948184" sldId="341"/>
            <ac:spMk id="4" creationId="{80531C88-8E1B-1BD8-F877-FED2DD6273B0}"/>
          </ac:spMkLst>
        </pc:spChg>
      </pc:sldChg>
      <pc:sldChg chg="modSp modCm">
        <pc:chgData name="katrina.nickels@uky.edu" userId="S::urn:spo:guest#katrina.nickels@uky.edu::" providerId="AD" clId="Web-{2B10CBE4-3120-3FBE-B4C5-3FE161E31C45}" dt="2026-04-09T21:34:57.823" v="582" actId="20577"/>
        <pc:sldMkLst>
          <pc:docMk/>
          <pc:sldMk cId="125729228" sldId="430"/>
        </pc:sldMkLst>
        <pc:spChg chg="mod">
          <ac:chgData name="katrina.nickels@uky.edu" userId="S::urn:spo:guest#katrina.nickels@uky.edu::" providerId="AD" clId="Web-{2B10CBE4-3120-3FBE-B4C5-3FE161E31C45}" dt="2026-04-08T18:55:03.850" v="198" actId="20577"/>
          <ac:spMkLst>
            <pc:docMk/>
            <pc:sldMk cId="125729228" sldId="430"/>
            <ac:spMk id="2" creationId="{23C7BAE3-3022-9001-52F0-57DC28AECE8D}"/>
          </ac:spMkLst>
        </pc:spChg>
        <pc:spChg chg="mod">
          <ac:chgData name="katrina.nickels@uky.edu" userId="S::urn:spo:guest#katrina.nickels@uky.edu::" providerId="AD" clId="Web-{2B10CBE4-3120-3FBE-B4C5-3FE161E31C45}" dt="2026-04-09T21:34:57.823" v="582" actId="20577"/>
          <ac:spMkLst>
            <pc:docMk/>
            <pc:sldMk cId="125729228" sldId="430"/>
            <ac:spMk id="4" creationId="{0D093630-2B77-DB70-1344-B51ACBC2F1AA}"/>
          </ac:spMkLst>
        </pc:spChg>
        <pc:extLst>
          <p:ext xmlns:p="http://schemas.openxmlformats.org/presentationml/2006/main" uri="{D6D511B9-2390-475A-947B-AFAB55BFBCF1}">
            <pc226:cmChg xmlns:pc226="http://schemas.microsoft.com/office/powerpoint/2022/06/main/command" chg="mod">
              <pc226:chgData name="katrina.nickels@uky.edu" userId="S::urn:spo:guest#katrina.nickels@uky.edu::" providerId="AD" clId="Web-{2B10CBE4-3120-3FBE-B4C5-3FE161E31C45}" dt="2026-04-09T21:34:57.823" v="582" actId="20577"/>
              <pc2:cmMkLst xmlns:pc2="http://schemas.microsoft.com/office/powerpoint/2019/9/main/command">
                <pc:docMk/>
                <pc:sldMk cId="125729228" sldId="430"/>
                <pc2:cmMk id="{0CAADC20-6BC7-48B2-B850-C28501ECC5AC}"/>
              </pc2:cmMkLst>
            </pc226:cmChg>
            <pc226:cmChg xmlns:pc226="http://schemas.microsoft.com/office/powerpoint/2022/06/main/command" chg="mod">
              <pc226:chgData name="katrina.nickels@uky.edu" userId="S::urn:spo:guest#katrina.nickels@uky.edu::" providerId="AD" clId="Web-{2B10CBE4-3120-3FBE-B4C5-3FE161E31C45}" dt="2026-04-09T21:34:57.823" v="582" actId="20577"/>
              <pc2:cmMkLst xmlns:pc2="http://schemas.microsoft.com/office/powerpoint/2019/9/main/command">
                <pc:docMk/>
                <pc:sldMk cId="125729228" sldId="430"/>
                <pc2:cmMk id="{3087545D-7237-4F36-ACE3-84A2DD1A321E}"/>
              </pc2:cmMkLst>
            </pc226:cmChg>
            <pc226:cmChg xmlns:pc226="http://schemas.microsoft.com/office/powerpoint/2022/06/main/command" chg="mod">
              <pc226:chgData name="katrina.nickels@uky.edu" userId="S::urn:spo:guest#katrina.nickels@uky.edu::" providerId="AD" clId="Web-{2B10CBE4-3120-3FBE-B4C5-3FE161E31C45}" dt="2026-04-09T21:34:57.823" v="582" actId="20577"/>
              <pc2:cmMkLst xmlns:pc2="http://schemas.microsoft.com/office/powerpoint/2019/9/main/command">
                <pc:docMk/>
                <pc:sldMk cId="125729228" sldId="430"/>
                <pc2:cmMk id="{D627C8D8-1854-425D-ABA9-9252D7B5D3AD}"/>
              </pc2:cmMkLst>
            </pc226:cmChg>
            <pc226:cmChg xmlns:pc226="http://schemas.microsoft.com/office/powerpoint/2022/06/main/command" chg="mod">
              <pc226:chgData name="katrina.nickels@uky.edu" userId="S::urn:spo:guest#katrina.nickels@uky.edu::" providerId="AD" clId="Web-{2B10CBE4-3120-3FBE-B4C5-3FE161E31C45}" dt="2026-04-09T21:34:57.823" v="582" actId="20577"/>
              <pc2:cmMkLst xmlns:pc2="http://schemas.microsoft.com/office/powerpoint/2019/9/main/command">
                <pc:docMk/>
                <pc:sldMk cId="125729228" sldId="430"/>
                <pc2:cmMk id="{4F6A10E0-D64C-4539-A680-090EB8C6F331}"/>
              </pc2:cmMkLst>
            </pc226:cmChg>
          </p:ext>
        </pc:extLst>
      </pc:sldChg>
    </pc:docChg>
  </pc:docChgLst>
  <pc:docChgLst>
    <pc:chgData name="Sweetnam, Victoria Isabel" userId="S::vsweetn@emory.edu::50b07925-f77b-428e-b84d-fe74425fe0df" providerId="AD" clId="Web-{B13767BF-EDD4-1C9B-A7C8-A98FC51ADFE0}"/>
    <pc:docChg chg="modSld">
      <pc:chgData name="Sweetnam, Victoria Isabel" userId="S::vsweetn@emory.edu::50b07925-f77b-428e-b84d-fe74425fe0df" providerId="AD" clId="Web-{B13767BF-EDD4-1C9B-A7C8-A98FC51ADFE0}" dt="2026-04-02T03:18:19.295" v="8" actId="20577"/>
      <pc:docMkLst>
        <pc:docMk/>
      </pc:docMkLst>
      <pc:sldChg chg="modSp">
        <pc:chgData name="Sweetnam, Victoria Isabel" userId="S::vsweetn@emory.edu::50b07925-f77b-428e-b84d-fe74425fe0df" providerId="AD" clId="Web-{B13767BF-EDD4-1C9B-A7C8-A98FC51ADFE0}" dt="2026-04-02T03:18:19.295" v="8" actId="20577"/>
        <pc:sldMkLst>
          <pc:docMk/>
          <pc:sldMk cId="72205745" sldId="340"/>
        </pc:sldMkLst>
        <pc:spChg chg="mod">
          <ac:chgData name="Sweetnam, Victoria Isabel" userId="S::vsweetn@emory.edu::50b07925-f77b-428e-b84d-fe74425fe0df" providerId="AD" clId="Web-{B13767BF-EDD4-1C9B-A7C8-A98FC51ADFE0}" dt="2026-04-02T03:18:19.295" v="8" actId="20577"/>
          <ac:spMkLst>
            <pc:docMk/>
            <pc:sldMk cId="72205745" sldId="340"/>
            <ac:spMk id="4" creationId="{3A2C3152-39BA-8AF4-705D-0F4C733FFF1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4C241E-898E-47AB-9B72-BB905427F7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12F140D-9F4B-451A-AD6B-E38627B698D8}">
      <dgm:prSet phldr="0" custT="0"/>
      <dgm:spPr/>
      <dgm:t>
        <a:bodyPr/>
        <a:lstStyle/>
        <a:p>
          <a:pPr rtl="0"/>
          <a:r>
            <a:rPr lang="en-US" sz="1100" b="1">
              <a:solidFill>
                <a:srgbClr val="444444"/>
              </a:solidFill>
              <a:latin typeface="Century Gothic"/>
              <a:ea typeface="Calibri"/>
              <a:cs typeface="Calibri"/>
            </a:rPr>
            <a:t>Chronic (non-malignant) pain</a:t>
          </a:r>
        </a:p>
      </dgm:t>
    </dgm:pt>
    <dgm:pt modelId="{B7A46490-C7A2-4326-B3CB-09AD61F181B1}" type="parTrans" cxnId="{CF20D2ED-9A68-486A-B0FA-FD09AC19443E}">
      <dgm:prSet/>
      <dgm:spPr/>
    </dgm:pt>
    <dgm:pt modelId="{3E6C39F4-61F6-46F4-AEE5-135994BAD1A8}" type="sibTrans" cxnId="{CF20D2ED-9A68-486A-B0FA-FD09AC19443E}">
      <dgm:prSet/>
      <dgm:spPr/>
    </dgm:pt>
    <dgm:pt modelId="{A2328A28-BC04-4F95-8F2D-30A8DA1DC9D7}">
      <dgm:prSet phldr="0"/>
      <dgm:spPr/>
      <dgm:t>
        <a:bodyPr/>
        <a:lstStyle/>
        <a:p>
          <a:pPr rtl="0"/>
          <a:r>
            <a:rPr lang="en-US" sz="1100" b="1">
              <a:solidFill>
                <a:srgbClr val="444444"/>
              </a:solidFill>
              <a:latin typeface="Century Gothic"/>
              <a:ea typeface="Calibri"/>
              <a:cs typeface="Calibri"/>
            </a:rPr>
            <a:t>Non-adherence (BUP patch </a:t>
          </a:r>
          <a:r>
            <a:rPr lang="en-US" sz="1100" b="1" err="1">
              <a:solidFill>
                <a:srgbClr val="444444"/>
              </a:solidFill>
              <a:latin typeface="Century Gothic"/>
              <a:ea typeface="Calibri"/>
              <a:cs typeface="Calibri"/>
            </a:rPr>
            <a:t>qweek</a:t>
          </a:r>
          <a:r>
            <a:rPr lang="en-US" sz="1100" b="1">
              <a:solidFill>
                <a:srgbClr val="444444"/>
              </a:solidFill>
              <a:latin typeface="Century Gothic"/>
              <a:ea typeface="Calibri"/>
              <a:cs typeface="Calibri"/>
            </a:rPr>
            <a:t>)</a:t>
          </a:r>
        </a:p>
      </dgm:t>
    </dgm:pt>
    <dgm:pt modelId="{0C0BE78F-EE38-4389-88F8-A22B6A178F3C}" type="parTrans" cxnId="{CBC64348-8C0A-469E-9DA7-73D9781B8DFF}">
      <dgm:prSet/>
      <dgm:spPr/>
    </dgm:pt>
    <dgm:pt modelId="{B66535EC-6A68-47FD-A072-49A381E65B70}" type="sibTrans" cxnId="{CBC64348-8C0A-469E-9DA7-73D9781B8DFF}">
      <dgm:prSet/>
      <dgm:spPr/>
    </dgm:pt>
    <dgm:pt modelId="{C2744C81-DC8F-4D3B-B8C4-21D5B89A82AA}">
      <dgm:prSet phldr="0"/>
      <dgm:spPr/>
      <dgm:t>
        <a:bodyPr/>
        <a:lstStyle/>
        <a:p>
          <a:r>
            <a:rPr lang="en-US" sz="1100" b="1">
              <a:solidFill>
                <a:srgbClr val="444444"/>
              </a:solidFill>
              <a:latin typeface="Century Gothic"/>
              <a:ea typeface="Calibri"/>
              <a:cs typeface="Calibri"/>
            </a:rPr>
            <a:t>Side effects with full agonists</a:t>
          </a:r>
        </a:p>
      </dgm:t>
    </dgm:pt>
    <dgm:pt modelId="{8FD5AE76-670C-48CA-907E-C587F9FDBB2E}" type="parTrans" cxnId="{4688B9FB-9841-4265-ACE1-97FE8E4D7248}">
      <dgm:prSet/>
      <dgm:spPr/>
    </dgm:pt>
    <dgm:pt modelId="{578E75F6-41C6-41FC-B6D4-4FB410E7C1F6}" type="sibTrans" cxnId="{4688B9FB-9841-4265-ACE1-97FE8E4D7248}">
      <dgm:prSet/>
      <dgm:spPr/>
    </dgm:pt>
    <dgm:pt modelId="{971F02D8-5B21-4AF3-B68F-0D324414728F}">
      <dgm:prSet phldr="0"/>
      <dgm:spPr/>
      <dgm:t>
        <a:bodyPr/>
        <a:lstStyle/>
        <a:p>
          <a:r>
            <a:rPr lang="en-US" sz="1100" b="1">
              <a:solidFill>
                <a:srgbClr val="444444"/>
              </a:solidFill>
              <a:latin typeface="Century Gothic"/>
              <a:ea typeface="Calibri"/>
              <a:cs typeface="Calibri"/>
            </a:rPr>
            <a:t>Complex persistent opioid dependence</a:t>
          </a:r>
        </a:p>
      </dgm:t>
    </dgm:pt>
    <dgm:pt modelId="{4B617BEC-0B03-4343-A60A-A9C346D5DC7A}" type="parTrans" cxnId="{B1BB635F-A131-4294-888F-1DD4F14976D8}">
      <dgm:prSet/>
      <dgm:spPr/>
    </dgm:pt>
    <dgm:pt modelId="{45A83EF2-C081-4A01-818F-128FBEB9356B}" type="sibTrans" cxnId="{B1BB635F-A131-4294-888F-1DD4F14976D8}">
      <dgm:prSet/>
      <dgm:spPr/>
    </dgm:pt>
    <dgm:pt modelId="{9963A0CD-7E16-4401-817D-306B166D2A55}">
      <dgm:prSet phldr="0"/>
      <dgm:spPr/>
      <dgm:t>
        <a:bodyPr/>
        <a:lstStyle/>
        <a:p>
          <a:r>
            <a:rPr lang="en-US" sz="1100" b="1">
              <a:solidFill>
                <a:srgbClr val="444444"/>
              </a:solidFill>
              <a:latin typeface="Century Gothic"/>
              <a:ea typeface="Calibri"/>
              <a:cs typeface="Calibri"/>
            </a:rPr>
            <a:t>Difficult PO access or poor GI absorption </a:t>
          </a:r>
        </a:p>
      </dgm:t>
    </dgm:pt>
    <dgm:pt modelId="{5B5EED4A-75EE-4C31-939D-134B77E7BA66}" type="parTrans" cxnId="{C310551E-5E65-4900-AE8F-C2161BCA47C8}">
      <dgm:prSet/>
      <dgm:spPr/>
    </dgm:pt>
    <dgm:pt modelId="{196BF256-26FD-4CF5-BD13-788572F0C58B}" type="sibTrans" cxnId="{C310551E-5E65-4900-AE8F-C2161BCA47C8}">
      <dgm:prSet/>
      <dgm:spPr/>
    </dgm:pt>
    <dgm:pt modelId="{46F58CC1-FA48-4496-8D69-CF1BF6F17BDD}">
      <dgm:prSet phldr="0"/>
      <dgm:spPr/>
      <dgm:t>
        <a:bodyPr/>
        <a:lstStyle/>
        <a:p>
          <a:r>
            <a:rPr lang="en-US" sz="1100" b="1">
              <a:solidFill>
                <a:srgbClr val="444444"/>
              </a:solidFill>
              <a:latin typeface="Century Gothic"/>
              <a:ea typeface="Calibri"/>
              <a:cs typeface="Calibri"/>
            </a:rPr>
            <a:t>Cancer in remission</a:t>
          </a:r>
        </a:p>
      </dgm:t>
    </dgm:pt>
    <dgm:pt modelId="{227417D9-5EBF-4136-9F64-11CC270FCB21}" type="parTrans" cxnId="{A3391708-C11B-4279-91AC-07C7EAFDDBE3}">
      <dgm:prSet/>
      <dgm:spPr/>
    </dgm:pt>
    <dgm:pt modelId="{A5D14681-78E1-4A90-A50A-CEED147A6C72}" type="sibTrans" cxnId="{A3391708-C11B-4279-91AC-07C7EAFDDBE3}">
      <dgm:prSet/>
      <dgm:spPr/>
    </dgm:pt>
    <dgm:pt modelId="{397E8B58-8775-4528-B40C-442E11A1E805}">
      <dgm:prSet phldr="0"/>
      <dgm:spPr/>
      <dgm:t>
        <a:bodyPr/>
        <a:lstStyle/>
        <a:p>
          <a:r>
            <a:rPr lang="en-US" sz="1100" b="1">
              <a:solidFill>
                <a:srgbClr val="444444"/>
              </a:solidFill>
              <a:latin typeface="Century Gothic"/>
              <a:ea typeface="Calibri"/>
              <a:cs typeface="Calibri"/>
            </a:rPr>
            <a:t>Renal or liver impairment*</a:t>
          </a:r>
        </a:p>
      </dgm:t>
    </dgm:pt>
    <dgm:pt modelId="{52037B79-664A-480E-8C0E-2D0CE7A75649}" type="parTrans" cxnId="{391050D0-2A44-4842-8796-F30AE9B25D18}">
      <dgm:prSet/>
      <dgm:spPr/>
    </dgm:pt>
    <dgm:pt modelId="{0F197DFA-5BE9-42C4-BA89-B6DC45C80CE9}" type="sibTrans" cxnId="{391050D0-2A44-4842-8796-F30AE9B25D18}">
      <dgm:prSet/>
      <dgm:spPr/>
    </dgm:pt>
    <dgm:pt modelId="{D23EE7A7-FE72-4063-A9F8-2C2CCE7A00C0}">
      <dgm:prSet phldr="0"/>
      <dgm:spPr/>
      <dgm:t>
        <a:bodyPr/>
        <a:lstStyle/>
        <a:p>
          <a:r>
            <a:rPr lang="en-US" sz="1100" b="1">
              <a:solidFill>
                <a:srgbClr val="444444"/>
              </a:solidFill>
              <a:latin typeface="Century Gothic"/>
              <a:ea typeface="Calibri"/>
              <a:cs typeface="Calibri"/>
            </a:rPr>
            <a:t>Harm/risk reduction</a:t>
          </a:r>
        </a:p>
      </dgm:t>
    </dgm:pt>
    <dgm:pt modelId="{624192BB-BA90-4644-94DD-3E1064BE7EB6}" type="parTrans" cxnId="{2EFA57FA-0DDA-461B-9FE5-24308F010B62}">
      <dgm:prSet/>
      <dgm:spPr/>
    </dgm:pt>
    <dgm:pt modelId="{2D74879F-A4CE-4017-92BF-05D16B468AD7}" type="sibTrans" cxnId="{2EFA57FA-0DDA-461B-9FE5-24308F010B62}">
      <dgm:prSet/>
      <dgm:spPr/>
    </dgm:pt>
    <dgm:pt modelId="{5F2C83C6-005E-4744-8D67-756B543D2718}">
      <dgm:prSet phldr="0"/>
      <dgm:spPr/>
      <dgm:t>
        <a:bodyPr/>
        <a:lstStyle/>
        <a:p>
          <a:r>
            <a:rPr lang="en-US" sz="1100" b="1">
              <a:solidFill>
                <a:srgbClr val="444444"/>
              </a:solidFill>
              <a:latin typeface="Century Gothic"/>
              <a:ea typeface="Calibri"/>
              <a:cs typeface="Calibri"/>
            </a:rPr>
            <a:t>Elderly</a:t>
          </a:r>
        </a:p>
      </dgm:t>
    </dgm:pt>
    <dgm:pt modelId="{EC1582E9-5620-432E-BB74-EE62B7E59461}" type="parTrans" cxnId="{EA53E234-3A8B-43B9-83B4-496252BE522A}">
      <dgm:prSet/>
      <dgm:spPr/>
    </dgm:pt>
    <dgm:pt modelId="{A210FDFB-02BA-4B90-BD6F-86FF2AEE1F3A}" type="sibTrans" cxnId="{EA53E234-3A8B-43B9-83B4-496252BE522A}">
      <dgm:prSet/>
      <dgm:spPr/>
    </dgm:pt>
    <dgm:pt modelId="{9F976DB7-A724-4F91-9DC7-53C935D14D21}" type="pres">
      <dgm:prSet presAssocID="{FD4C241E-898E-47AB-9B72-BB905427F7C9}" presName="diagram" presStyleCnt="0">
        <dgm:presLayoutVars>
          <dgm:dir/>
          <dgm:resizeHandles val="exact"/>
        </dgm:presLayoutVars>
      </dgm:prSet>
      <dgm:spPr/>
    </dgm:pt>
    <dgm:pt modelId="{0E4DFD71-A6BD-4FC2-AAC2-FB06B96EE20E}" type="pres">
      <dgm:prSet presAssocID="{D12F140D-9F4B-451A-AD6B-E38627B698D8}" presName="node" presStyleLbl="node1" presStyleIdx="0" presStyleCnt="9">
        <dgm:presLayoutVars>
          <dgm:bulletEnabled val="1"/>
        </dgm:presLayoutVars>
      </dgm:prSet>
      <dgm:spPr/>
    </dgm:pt>
    <dgm:pt modelId="{75C08857-1B46-4551-84D3-238372AEA94D}" type="pres">
      <dgm:prSet presAssocID="{3E6C39F4-61F6-46F4-AEE5-135994BAD1A8}" presName="sibTrans" presStyleCnt="0"/>
      <dgm:spPr/>
    </dgm:pt>
    <dgm:pt modelId="{ACECA526-5487-4997-8F0C-D43077C1F132}" type="pres">
      <dgm:prSet presAssocID="{A2328A28-BC04-4F95-8F2D-30A8DA1DC9D7}" presName="node" presStyleLbl="node1" presStyleIdx="1" presStyleCnt="9">
        <dgm:presLayoutVars>
          <dgm:bulletEnabled val="1"/>
        </dgm:presLayoutVars>
      </dgm:prSet>
      <dgm:spPr/>
    </dgm:pt>
    <dgm:pt modelId="{652C660B-796E-4108-A0CF-7799167EB95C}" type="pres">
      <dgm:prSet presAssocID="{B66535EC-6A68-47FD-A072-49A381E65B70}" presName="sibTrans" presStyleCnt="0"/>
      <dgm:spPr/>
    </dgm:pt>
    <dgm:pt modelId="{70E6FFD3-CE02-42A7-868C-86CA3E9C4071}" type="pres">
      <dgm:prSet presAssocID="{C2744C81-DC8F-4D3B-B8C4-21D5B89A82AA}" presName="node" presStyleLbl="node1" presStyleIdx="2" presStyleCnt="9">
        <dgm:presLayoutVars>
          <dgm:bulletEnabled val="1"/>
        </dgm:presLayoutVars>
      </dgm:prSet>
      <dgm:spPr/>
    </dgm:pt>
    <dgm:pt modelId="{BF4D1E13-9EF2-4DF7-9E6D-A057786A66DD}" type="pres">
      <dgm:prSet presAssocID="{578E75F6-41C6-41FC-B6D4-4FB410E7C1F6}" presName="sibTrans" presStyleCnt="0"/>
      <dgm:spPr/>
    </dgm:pt>
    <dgm:pt modelId="{D986AC6B-1C29-4E99-A993-50FD219CC12E}" type="pres">
      <dgm:prSet presAssocID="{971F02D8-5B21-4AF3-B68F-0D324414728F}" presName="node" presStyleLbl="node1" presStyleIdx="3" presStyleCnt="9">
        <dgm:presLayoutVars>
          <dgm:bulletEnabled val="1"/>
        </dgm:presLayoutVars>
      </dgm:prSet>
      <dgm:spPr/>
    </dgm:pt>
    <dgm:pt modelId="{47EF5ED9-7C3F-4B63-A37E-3F51138B1260}" type="pres">
      <dgm:prSet presAssocID="{45A83EF2-C081-4A01-818F-128FBEB9356B}" presName="sibTrans" presStyleCnt="0"/>
      <dgm:spPr/>
    </dgm:pt>
    <dgm:pt modelId="{A10B39E6-A987-41A0-B304-C578F1536A62}" type="pres">
      <dgm:prSet presAssocID="{9963A0CD-7E16-4401-817D-306B166D2A55}" presName="node" presStyleLbl="node1" presStyleIdx="4" presStyleCnt="9">
        <dgm:presLayoutVars>
          <dgm:bulletEnabled val="1"/>
        </dgm:presLayoutVars>
      </dgm:prSet>
      <dgm:spPr/>
    </dgm:pt>
    <dgm:pt modelId="{5D53345C-0924-4113-A378-361D4C7442D3}" type="pres">
      <dgm:prSet presAssocID="{196BF256-26FD-4CF5-BD13-788572F0C58B}" presName="sibTrans" presStyleCnt="0"/>
      <dgm:spPr/>
    </dgm:pt>
    <dgm:pt modelId="{1DF13FB4-279C-4E54-A266-70C01B334379}" type="pres">
      <dgm:prSet presAssocID="{46F58CC1-FA48-4496-8D69-CF1BF6F17BDD}" presName="node" presStyleLbl="node1" presStyleIdx="5" presStyleCnt="9">
        <dgm:presLayoutVars>
          <dgm:bulletEnabled val="1"/>
        </dgm:presLayoutVars>
      </dgm:prSet>
      <dgm:spPr/>
    </dgm:pt>
    <dgm:pt modelId="{471B6E7B-51F4-4266-98A4-7A167DCC2D0D}" type="pres">
      <dgm:prSet presAssocID="{A5D14681-78E1-4A90-A50A-CEED147A6C72}" presName="sibTrans" presStyleCnt="0"/>
      <dgm:spPr/>
    </dgm:pt>
    <dgm:pt modelId="{1749DE41-A950-4658-A0D0-50F13141EB2D}" type="pres">
      <dgm:prSet presAssocID="{397E8B58-8775-4528-B40C-442E11A1E805}" presName="node" presStyleLbl="node1" presStyleIdx="6" presStyleCnt="9">
        <dgm:presLayoutVars>
          <dgm:bulletEnabled val="1"/>
        </dgm:presLayoutVars>
      </dgm:prSet>
      <dgm:spPr/>
    </dgm:pt>
    <dgm:pt modelId="{A9D3D405-1F4A-4B35-86E6-0F07D489A670}" type="pres">
      <dgm:prSet presAssocID="{0F197DFA-5BE9-42C4-BA89-B6DC45C80CE9}" presName="sibTrans" presStyleCnt="0"/>
      <dgm:spPr/>
    </dgm:pt>
    <dgm:pt modelId="{9DA6E9E8-BDE7-49AD-BEAE-D84824CA78CF}" type="pres">
      <dgm:prSet presAssocID="{D23EE7A7-FE72-4063-A9F8-2C2CCE7A00C0}" presName="node" presStyleLbl="node1" presStyleIdx="7" presStyleCnt="9">
        <dgm:presLayoutVars>
          <dgm:bulletEnabled val="1"/>
        </dgm:presLayoutVars>
      </dgm:prSet>
      <dgm:spPr/>
    </dgm:pt>
    <dgm:pt modelId="{81F2564D-504C-41C3-A8DB-7DF2C26C0FB4}" type="pres">
      <dgm:prSet presAssocID="{2D74879F-A4CE-4017-92BF-05D16B468AD7}" presName="sibTrans" presStyleCnt="0"/>
      <dgm:spPr/>
    </dgm:pt>
    <dgm:pt modelId="{DDB63F57-8C33-4E0E-92CC-352051B0F636}" type="pres">
      <dgm:prSet presAssocID="{5F2C83C6-005E-4744-8D67-756B543D2718}" presName="node" presStyleLbl="node1" presStyleIdx="8" presStyleCnt="9">
        <dgm:presLayoutVars>
          <dgm:bulletEnabled val="1"/>
        </dgm:presLayoutVars>
      </dgm:prSet>
      <dgm:spPr/>
    </dgm:pt>
  </dgm:ptLst>
  <dgm:cxnLst>
    <dgm:cxn modelId="{A3391708-C11B-4279-91AC-07C7EAFDDBE3}" srcId="{FD4C241E-898E-47AB-9B72-BB905427F7C9}" destId="{46F58CC1-FA48-4496-8D69-CF1BF6F17BDD}" srcOrd="5" destOrd="0" parTransId="{227417D9-5EBF-4136-9F64-11CC270FCB21}" sibTransId="{A5D14681-78E1-4A90-A50A-CEED147A6C72}"/>
    <dgm:cxn modelId="{C310551E-5E65-4900-AE8F-C2161BCA47C8}" srcId="{FD4C241E-898E-47AB-9B72-BB905427F7C9}" destId="{9963A0CD-7E16-4401-817D-306B166D2A55}" srcOrd="4" destOrd="0" parTransId="{5B5EED4A-75EE-4C31-939D-134B77E7BA66}" sibTransId="{196BF256-26FD-4CF5-BD13-788572F0C58B}"/>
    <dgm:cxn modelId="{1BE93B30-2D37-4149-93D9-2EB536018348}" type="presOf" srcId="{5F2C83C6-005E-4744-8D67-756B543D2718}" destId="{DDB63F57-8C33-4E0E-92CC-352051B0F636}" srcOrd="0" destOrd="0" presId="urn:microsoft.com/office/officeart/2005/8/layout/default"/>
    <dgm:cxn modelId="{EA53E234-3A8B-43B9-83B4-496252BE522A}" srcId="{FD4C241E-898E-47AB-9B72-BB905427F7C9}" destId="{5F2C83C6-005E-4744-8D67-756B543D2718}" srcOrd="8" destOrd="0" parTransId="{EC1582E9-5620-432E-BB74-EE62B7E59461}" sibTransId="{A210FDFB-02BA-4B90-BD6F-86FF2AEE1F3A}"/>
    <dgm:cxn modelId="{B1BB635F-A131-4294-888F-1DD4F14976D8}" srcId="{FD4C241E-898E-47AB-9B72-BB905427F7C9}" destId="{971F02D8-5B21-4AF3-B68F-0D324414728F}" srcOrd="3" destOrd="0" parTransId="{4B617BEC-0B03-4343-A60A-A9C346D5DC7A}" sibTransId="{45A83EF2-C081-4A01-818F-128FBEB9356B}"/>
    <dgm:cxn modelId="{3281BB67-2CA0-4700-8500-C7580F3B108D}" type="presOf" srcId="{971F02D8-5B21-4AF3-B68F-0D324414728F}" destId="{D986AC6B-1C29-4E99-A993-50FD219CC12E}" srcOrd="0" destOrd="0" presId="urn:microsoft.com/office/officeart/2005/8/layout/default"/>
    <dgm:cxn modelId="{CBC64348-8C0A-469E-9DA7-73D9781B8DFF}" srcId="{FD4C241E-898E-47AB-9B72-BB905427F7C9}" destId="{A2328A28-BC04-4F95-8F2D-30A8DA1DC9D7}" srcOrd="1" destOrd="0" parTransId="{0C0BE78F-EE38-4389-88F8-A22B6A178F3C}" sibTransId="{B66535EC-6A68-47FD-A072-49A381E65B70}"/>
    <dgm:cxn modelId="{72E95C4C-1BA6-41D3-AB2F-0AC045A8898B}" type="presOf" srcId="{46F58CC1-FA48-4496-8D69-CF1BF6F17BDD}" destId="{1DF13FB4-279C-4E54-A266-70C01B334379}" srcOrd="0" destOrd="0" presId="urn:microsoft.com/office/officeart/2005/8/layout/default"/>
    <dgm:cxn modelId="{4EB06B6C-5C32-4BAB-BE36-43D86FEDA764}" type="presOf" srcId="{C2744C81-DC8F-4D3B-B8C4-21D5B89A82AA}" destId="{70E6FFD3-CE02-42A7-868C-86CA3E9C4071}" srcOrd="0" destOrd="0" presId="urn:microsoft.com/office/officeart/2005/8/layout/default"/>
    <dgm:cxn modelId="{1467EB81-0E93-4385-BFEC-34DE60C623E3}" type="presOf" srcId="{9963A0CD-7E16-4401-817D-306B166D2A55}" destId="{A10B39E6-A987-41A0-B304-C578F1536A62}" srcOrd="0" destOrd="0" presId="urn:microsoft.com/office/officeart/2005/8/layout/default"/>
    <dgm:cxn modelId="{DD5C748D-CE0A-4A91-9604-C71115978BBA}" type="presOf" srcId="{A2328A28-BC04-4F95-8F2D-30A8DA1DC9D7}" destId="{ACECA526-5487-4997-8F0C-D43077C1F132}" srcOrd="0" destOrd="0" presId="urn:microsoft.com/office/officeart/2005/8/layout/default"/>
    <dgm:cxn modelId="{BFDD7897-A9AA-4C72-82A0-F1A5CA698FB4}" type="presOf" srcId="{D12F140D-9F4B-451A-AD6B-E38627B698D8}" destId="{0E4DFD71-A6BD-4FC2-AAC2-FB06B96EE20E}" srcOrd="0" destOrd="0" presId="urn:microsoft.com/office/officeart/2005/8/layout/default"/>
    <dgm:cxn modelId="{6ECF94AB-C04D-4767-B248-F388A4030E8A}" type="presOf" srcId="{D23EE7A7-FE72-4063-A9F8-2C2CCE7A00C0}" destId="{9DA6E9E8-BDE7-49AD-BEAE-D84824CA78CF}" srcOrd="0" destOrd="0" presId="urn:microsoft.com/office/officeart/2005/8/layout/default"/>
    <dgm:cxn modelId="{B5B033AD-7CB7-44A5-A7F7-6BBEF219AA58}" type="presOf" srcId="{397E8B58-8775-4528-B40C-442E11A1E805}" destId="{1749DE41-A950-4658-A0D0-50F13141EB2D}" srcOrd="0" destOrd="0" presId="urn:microsoft.com/office/officeart/2005/8/layout/default"/>
    <dgm:cxn modelId="{B1B4B9B4-82BB-473A-AE39-F4B4B310F39C}" type="presOf" srcId="{FD4C241E-898E-47AB-9B72-BB905427F7C9}" destId="{9F976DB7-A724-4F91-9DC7-53C935D14D21}" srcOrd="0" destOrd="0" presId="urn:microsoft.com/office/officeart/2005/8/layout/default"/>
    <dgm:cxn modelId="{391050D0-2A44-4842-8796-F30AE9B25D18}" srcId="{FD4C241E-898E-47AB-9B72-BB905427F7C9}" destId="{397E8B58-8775-4528-B40C-442E11A1E805}" srcOrd="6" destOrd="0" parTransId="{52037B79-664A-480E-8C0E-2D0CE7A75649}" sibTransId="{0F197DFA-5BE9-42C4-BA89-B6DC45C80CE9}"/>
    <dgm:cxn modelId="{CF20D2ED-9A68-486A-B0FA-FD09AC19443E}" srcId="{FD4C241E-898E-47AB-9B72-BB905427F7C9}" destId="{D12F140D-9F4B-451A-AD6B-E38627B698D8}" srcOrd="0" destOrd="0" parTransId="{B7A46490-C7A2-4326-B3CB-09AD61F181B1}" sibTransId="{3E6C39F4-61F6-46F4-AEE5-135994BAD1A8}"/>
    <dgm:cxn modelId="{2EFA57FA-0DDA-461B-9FE5-24308F010B62}" srcId="{FD4C241E-898E-47AB-9B72-BB905427F7C9}" destId="{D23EE7A7-FE72-4063-A9F8-2C2CCE7A00C0}" srcOrd="7" destOrd="0" parTransId="{624192BB-BA90-4644-94DD-3E1064BE7EB6}" sibTransId="{2D74879F-A4CE-4017-92BF-05D16B468AD7}"/>
    <dgm:cxn modelId="{4688B9FB-9841-4265-ACE1-97FE8E4D7248}" srcId="{FD4C241E-898E-47AB-9B72-BB905427F7C9}" destId="{C2744C81-DC8F-4D3B-B8C4-21D5B89A82AA}" srcOrd="2" destOrd="0" parTransId="{8FD5AE76-670C-48CA-907E-C587F9FDBB2E}" sibTransId="{578E75F6-41C6-41FC-B6D4-4FB410E7C1F6}"/>
    <dgm:cxn modelId="{EC5DF94E-3744-403A-9E88-F370D7AF17DC}" type="presParOf" srcId="{9F976DB7-A724-4F91-9DC7-53C935D14D21}" destId="{0E4DFD71-A6BD-4FC2-AAC2-FB06B96EE20E}" srcOrd="0" destOrd="0" presId="urn:microsoft.com/office/officeart/2005/8/layout/default"/>
    <dgm:cxn modelId="{69543DD2-ECAE-4419-A94B-FC8D1BAAF956}" type="presParOf" srcId="{9F976DB7-A724-4F91-9DC7-53C935D14D21}" destId="{75C08857-1B46-4551-84D3-238372AEA94D}" srcOrd="1" destOrd="0" presId="urn:microsoft.com/office/officeart/2005/8/layout/default"/>
    <dgm:cxn modelId="{8BEEAE79-C72D-4474-A7EA-D9EE0401F893}" type="presParOf" srcId="{9F976DB7-A724-4F91-9DC7-53C935D14D21}" destId="{ACECA526-5487-4997-8F0C-D43077C1F132}" srcOrd="2" destOrd="0" presId="urn:microsoft.com/office/officeart/2005/8/layout/default"/>
    <dgm:cxn modelId="{8889B8F2-F9E2-4ADE-86D3-AD5EEC81FF75}" type="presParOf" srcId="{9F976DB7-A724-4F91-9DC7-53C935D14D21}" destId="{652C660B-796E-4108-A0CF-7799167EB95C}" srcOrd="3" destOrd="0" presId="urn:microsoft.com/office/officeart/2005/8/layout/default"/>
    <dgm:cxn modelId="{DA2245C6-87F5-4125-9FEC-63124D1E3CF8}" type="presParOf" srcId="{9F976DB7-A724-4F91-9DC7-53C935D14D21}" destId="{70E6FFD3-CE02-42A7-868C-86CA3E9C4071}" srcOrd="4" destOrd="0" presId="urn:microsoft.com/office/officeart/2005/8/layout/default"/>
    <dgm:cxn modelId="{CD597B3C-FA69-47D4-9017-F46E5BDCB0A6}" type="presParOf" srcId="{9F976DB7-A724-4F91-9DC7-53C935D14D21}" destId="{BF4D1E13-9EF2-4DF7-9E6D-A057786A66DD}" srcOrd="5" destOrd="0" presId="urn:microsoft.com/office/officeart/2005/8/layout/default"/>
    <dgm:cxn modelId="{67B47F12-53CA-4645-9925-CF612D3DE17E}" type="presParOf" srcId="{9F976DB7-A724-4F91-9DC7-53C935D14D21}" destId="{D986AC6B-1C29-4E99-A993-50FD219CC12E}" srcOrd="6" destOrd="0" presId="urn:microsoft.com/office/officeart/2005/8/layout/default"/>
    <dgm:cxn modelId="{CA338155-03C2-4B7C-AC30-16E4113FC648}" type="presParOf" srcId="{9F976DB7-A724-4F91-9DC7-53C935D14D21}" destId="{47EF5ED9-7C3F-4B63-A37E-3F51138B1260}" srcOrd="7" destOrd="0" presId="urn:microsoft.com/office/officeart/2005/8/layout/default"/>
    <dgm:cxn modelId="{FF4680F3-7DCA-4125-B7FB-FFF2D92CD8CF}" type="presParOf" srcId="{9F976DB7-A724-4F91-9DC7-53C935D14D21}" destId="{A10B39E6-A987-41A0-B304-C578F1536A62}" srcOrd="8" destOrd="0" presId="urn:microsoft.com/office/officeart/2005/8/layout/default"/>
    <dgm:cxn modelId="{982BEBC5-427F-401D-90D4-BC2B1390B2E1}" type="presParOf" srcId="{9F976DB7-A724-4F91-9DC7-53C935D14D21}" destId="{5D53345C-0924-4113-A378-361D4C7442D3}" srcOrd="9" destOrd="0" presId="urn:microsoft.com/office/officeart/2005/8/layout/default"/>
    <dgm:cxn modelId="{F08C7388-A4F2-4014-8B46-0AF6B23099B8}" type="presParOf" srcId="{9F976DB7-A724-4F91-9DC7-53C935D14D21}" destId="{1DF13FB4-279C-4E54-A266-70C01B334379}" srcOrd="10" destOrd="0" presId="urn:microsoft.com/office/officeart/2005/8/layout/default"/>
    <dgm:cxn modelId="{790A6375-3277-4FE1-AC4E-95041C0BBFCA}" type="presParOf" srcId="{9F976DB7-A724-4F91-9DC7-53C935D14D21}" destId="{471B6E7B-51F4-4266-98A4-7A167DCC2D0D}" srcOrd="11" destOrd="0" presId="urn:microsoft.com/office/officeart/2005/8/layout/default"/>
    <dgm:cxn modelId="{9202FB3D-E745-4CAC-8462-3DF9729CAD91}" type="presParOf" srcId="{9F976DB7-A724-4F91-9DC7-53C935D14D21}" destId="{1749DE41-A950-4658-A0D0-50F13141EB2D}" srcOrd="12" destOrd="0" presId="urn:microsoft.com/office/officeart/2005/8/layout/default"/>
    <dgm:cxn modelId="{111B61CA-804C-40E8-9894-AC53D2D443D1}" type="presParOf" srcId="{9F976DB7-A724-4F91-9DC7-53C935D14D21}" destId="{A9D3D405-1F4A-4B35-86E6-0F07D489A670}" srcOrd="13" destOrd="0" presId="urn:microsoft.com/office/officeart/2005/8/layout/default"/>
    <dgm:cxn modelId="{1B58B5B6-E5AF-4BCB-B069-8B41D71FADF7}" type="presParOf" srcId="{9F976DB7-A724-4F91-9DC7-53C935D14D21}" destId="{9DA6E9E8-BDE7-49AD-BEAE-D84824CA78CF}" srcOrd="14" destOrd="0" presId="urn:microsoft.com/office/officeart/2005/8/layout/default"/>
    <dgm:cxn modelId="{4AB7F39B-9A4B-41E4-9D08-06B4FE9C0471}" type="presParOf" srcId="{9F976DB7-A724-4F91-9DC7-53C935D14D21}" destId="{81F2564D-504C-41C3-A8DB-7DF2C26C0FB4}" srcOrd="15" destOrd="0" presId="urn:microsoft.com/office/officeart/2005/8/layout/default"/>
    <dgm:cxn modelId="{DE1766DA-ACAC-46FF-BC16-FE248C74606C}" type="presParOf" srcId="{9F976DB7-A724-4F91-9DC7-53C935D14D21}" destId="{DDB63F57-8C33-4E0E-92CC-352051B0F63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2CEC99-789E-47EE-9C33-CB03E4F8C8B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9DB7A3C-AB6F-46FB-8DE0-7BDAAC376B53}">
      <dgm:prSet phldrT="[Text]" phldr="0"/>
      <dgm:spPr/>
      <dgm:t>
        <a:bodyPr/>
        <a:lstStyle/>
        <a:p>
          <a:r>
            <a:rPr lang="en-US" b="1">
              <a:latin typeface="Century Gothic" panose="020F0302020204030204"/>
            </a:rPr>
            <a:t>Inexpensive</a:t>
          </a:r>
          <a:endParaRPr lang="en-US" b="1"/>
        </a:p>
      </dgm:t>
    </dgm:pt>
    <dgm:pt modelId="{F5BF947E-6114-4261-AA68-A9308A3B999F}" type="parTrans" cxnId="{D8A2D768-71ED-4C23-B13A-07E5A587A25D}">
      <dgm:prSet/>
      <dgm:spPr/>
      <dgm:t>
        <a:bodyPr/>
        <a:lstStyle/>
        <a:p>
          <a:endParaRPr lang="en-US"/>
        </a:p>
      </dgm:t>
    </dgm:pt>
    <dgm:pt modelId="{1EA42C10-CBFF-434D-B75E-2B5F180FA749}" type="sibTrans" cxnId="{D8A2D768-71ED-4C23-B13A-07E5A587A25D}">
      <dgm:prSet/>
      <dgm:spPr/>
      <dgm:t>
        <a:bodyPr/>
        <a:lstStyle/>
        <a:p>
          <a:endParaRPr lang="en-US"/>
        </a:p>
      </dgm:t>
    </dgm:pt>
    <dgm:pt modelId="{235F0CC3-7120-4671-A9C8-AAC735D8DC2B}">
      <dgm:prSet phldrT="[Text]" phldr="0"/>
      <dgm:spPr/>
      <dgm:t>
        <a:bodyPr/>
        <a:lstStyle/>
        <a:p>
          <a:pPr rtl="0"/>
          <a:r>
            <a:rPr lang="en-US" b="1">
              <a:latin typeface="Century Gothic" panose="020F0302020204030204"/>
            </a:rPr>
            <a:t>Multiple dosage forms (tab, PO solution, concentrated PO solution, IV)</a:t>
          </a:r>
          <a:endParaRPr lang="en-US" b="1"/>
        </a:p>
      </dgm:t>
    </dgm:pt>
    <dgm:pt modelId="{15769445-5709-4F61-9E23-4D551ADC56AF}" type="parTrans" cxnId="{57D8B0CC-3AB7-4BE1-8400-E3490A523A86}">
      <dgm:prSet/>
      <dgm:spPr/>
      <dgm:t>
        <a:bodyPr/>
        <a:lstStyle/>
        <a:p>
          <a:endParaRPr lang="en-US"/>
        </a:p>
      </dgm:t>
    </dgm:pt>
    <dgm:pt modelId="{52B184C7-8EF2-4E0A-ACEE-2FBA7E8169E8}" type="sibTrans" cxnId="{57D8B0CC-3AB7-4BE1-8400-E3490A523A86}">
      <dgm:prSet/>
      <dgm:spPr/>
      <dgm:t>
        <a:bodyPr/>
        <a:lstStyle/>
        <a:p>
          <a:endParaRPr lang="en-US"/>
        </a:p>
      </dgm:t>
    </dgm:pt>
    <dgm:pt modelId="{62D82023-6236-4AD9-B0AD-9FEC5AF0A512}">
      <dgm:prSet phldrT="[Text]" phldr="0"/>
      <dgm:spPr/>
      <dgm:t>
        <a:bodyPr/>
        <a:lstStyle/>
        <a:p>
          <a:pPr rtl="0"/>
          <a:r>
            <a:rPr lang="en-US" b="1">
              <a:latin typeface="Century Gothic" panose="020F0302020204030204"/>
            </a:rPr>
            <a:t>High oral bioavailability</a:t>
          </a:r>
          <a:endParaRPr lang="en-US" b="1"/>
        </a:p>
      </dgm:t>
    </dgm:pt>
    <dgm:pt modelId="{06F8A70B-6D8E-48B9-AE5C-EACAE12B4150}" type="parTrans" cxnId="{B09E56B9-2939-4AAD-AABE-3EBA82B6342C}">
      <dgm:prSet/>
      <dgm:spPr/>
      <dgm:t>
        <a:bodyPr/>
        <a:lstStyle/>
        <a:p>
          <a:endParaRPr lang="en-US"/>
        </a:p>
      </dgm:t>
    </dgm:pt>
    <dgm:pt modelId="{97E85455-7E11-4AF1-823B-F850DB21AB01}" type="sibTrans" cxnId="{B09E56B9-2939-4AAD-AABE-3EBA82B6342C}">
      <dgm:prSet/>
      <dgm:spPr/>
      <dgm:t>
        <a:bodyPr/>
        <a:lstStyle/>
        <a:p>
          <a:endParaRPr lang="en-US"/>
        </a:p>
      </dgm:t>
    </dgm:pt>
    <dgm:pt modelId="{4D7F936F-3340-4280-B316-0D5FE1C0F73F}">
      <dgm:prSet phldrT="[Text]" phldr="0"/>
      <dgm:spPr/>
      <dgm:t>
        <a:bodyPr/>
        <a:lstStyle/>
        <a:p>
          <a:pPr rtl="0"/>
          <a:r>
            <a:rPr lang="en-US" b="1">
              <a:latin typeface="Century Gothic" panose="020F0302020204030204"/>
            </a:rPr>
            <a:t>No dosage adjustment in renal failure</a:t>
          </a:r>
          <a:endParaRPr lang="en-US" b="1"/>
        </a:p>
      </dgm:t>
    </dgm:pt>
    <dgm:pt modelId="{12206FDC-FFB3-4E25-BD5D-2B4DBB848ABE}" type="parTrans" cxnId="{086CEA84-FD4C-44D9-8E66-77EC94ED5E25}">
      <dgm:prSet/>
      <dgm:spPr/>
      <dgm:t>
        <a:bodyPr/>
        <a:lstStyle/>
        <a:p>
          <a:endParaRPr lang="en-US"/>
        </a:p>
      </dgm:t>
    </dgm:pt>
    <dgm:pt modelId="{D979FC01-8FA1-4C19-BBEE-B11C5D131B50}" type="sibTrans" cxnId="{086CEA84-FD4C-44D9-8E66-77EC94ED5E25}">
      <dgm:prSet/>
      <dgm:spPr/>
      <dgm:t>
        <a:bodyPr/>
        <a:lstStyle/>
        <a:p>
          <a:endParaRPr lang="en-US"/>
        </a:p>
      </dgm:t>
    </dgm:pt>
    <dgm:pt modelId="{9A11611D-7B48-4167-837E-F9F90A22E987}">
      <dgm:prSet phldrT="[Text]" phldr="0"/>
      <dgm:spPr/>
      <dgm:t>
        <a:bodyPr/>
        <a:lstStyle/>
        <a:p>
          <a:pPr rtl="0"/>
          <a:r>
            <a:rPr lang="en-US" b="1">
              <a:latin typeface="Century Gothic" panose="020F0302020204030204"/>
            </a:rPr>
            <a:t>Long duration of action with sustained analgesia</a:t>
          </a:r>
          <a:endParaRPr lang="en-US" b="1"/>
        </a:p>
      </dgm:t>
    </dgm:pt>
    <dgm:pt modelId="{3273B85F-F781-4B8A-8DED-013AEF6A6746}" type="parTrans" cxnId="{52103075-EBC2-4968-BBAF-4856390517F4}">
      <dgm:prSet/>
      <dgm:spPr/>
      <dgm:t>
        <a:bodyPr/>
        <a:lstStyle/>
        <a:p>
          <a:endParaRPr lang="en-US"/>
        </a:p>
      </dgm:t>
    </dgm:pt>
    <dgm:pt modelId="{426ECA9A-3BB8-49CC-A804-2AEE62CE8447}" type="sibTrans" cxnId="{52103075-EBC2-4968-BBAF-4856390517F4}">
      <dgm:prSet/>
      <dgm:spPr/>
      <dgm:t>
        <a:bodyPr/>
        <a:lstStyle/>
        <a:p>
          <a:endParaRPr lang="en-US"/>
        </a:p>
      </dgm:t>
    </dgm:pt>
    <dgm:pt modelId="{B610DEDD-174B-4695-8A81-287C40956E7F}">
      <dgm:prSet phldr="0"/>
      <dgm:spPr/>
      <dgm:t>
        <a:bodyPr/>
        <a:lstStyle/>
        <a:p>
          <a:pPr rtl="0"/>
          <a:r>
            <a:rPr lang="en-US" b="1">
              <a:latin typeface="Century Gothic" panose="020F0302020204030204"/>
            </a:rPr>
            <a:t>No dose adjustment in renal failure</a:t>
          </a:r>
        </a:p>
      </dgm:t>
    </dgm:pt>
    <dgm:pt modelId="{E858135B-823C-4D6B-83C7-E8D9334FC254}" type="parTrans" cxnId="{C8C44A7A-8C8F-45C1-A8E6-D2BD1BB029B4}">
      <dgm:prSet/>
      <dgm:spPr/>
    </dgm:pt>
    <dgm:pt modelId="{52F264B2-A6AC-4E97-AD51-608F3CA54205}" type="sibTrans" cxnId="{C8C44A7A-8C8F-45C1-A8E6-D2BD1BB029B4}">
      <dgm:prSet/>
      <dgm:spPr/>
    </dgm:pt>
    <dgm:pt modelId="{8B024F6B-A669-4C3B-82D7-9FC096EE7A0B}">
      <dgm:prSet phldr="0"/>
      <dgm:spPr/>
      <dgm:t>
        <a:bodyPr/>
        <a:lstStyle/>
        <a:p>
          <a:pPr rtl="0"/>
          <a:r>
            <a:rPr lang="en-US" b="1">
              <a:latin typeface="Century Gothic" panose="020F0302020204030204"/>
            </a:rPr>
            <a:t>No pharmacologically active metabolites</a:t>
          </a:r>
        </a:p>
      </dgm:t>
    </dgm:pt>
    <dgm:pt modelId="{E2952352-BFC7-4334-A4CB-7D2ED0D5ABC1}" type="parTrans" cxnId="{4D7099B4-256E-4081-9161-7C1CECCDE689}">
      <dgm:prSet/>
      <dgm:spPr/>
    </dgm:pt>
    <dgm:pt modelId="{B8255CD8-909D-423C-863B-C9ED4E9D5570}" type="sibTrans" cxnId="{4D7099B4-256E-4081-9161-7C1CECCDE689}">
      <dgm:prSet/>
      <dgm:spPr/>
    </dgm:pt>
    <dgm:pt modelId="{F578AC6A-5AD7-4E4B-ADF3-7C4EA4F7AAD7}">
      <dgm:prSet phldr="0"/>
      <dgm:spPr/>
      <dgm:t>
        <a:bodyPr/>
        <a:lstStyle/>
        <a:p>
          <a:pPr rtl="0"/>
          <a:r>
            <a:rPr lang="en-US" b="1">
              <a:latin typeface="Century Gothic" panose="020F0302020204030204"/>
            </a:rPr>
            <a:t>Benefit in difficult pain syndromes, including neuropathic pain</a:t>
          </a:r>
        </a:p>
      </dgm:t>
    </dgm:pt>
    <dgm:pt modelId="{EEE1EE49-0A85-4CAB-910F-866D15C718BF}" type="parTrans" cxnId="{97D7FC81-0F62-4453-8B17-B55AC8A9CE1B}">
      <dgm:prSet/>
      <dgm:spPr/>
    </dgm:pt>
    <dgm:pt modelId="{8B430FDA-A7D8-438A-822D-CC33C5BB21DE}" type="sibTrans" cxnId="{97D7FC81-0F62-4453-8B17-B55AC8A9CE1B}">
      <dgm:prSet/>
      <dgm:spPr/>
    </dgm:pt>
    <dgm:pt modelId="{20453C76-14E9-4F97-B7F1-B4905EC97A9E}">
      <dgm:prSet phldr="0"/>
      <dgm:spPr/>
      <dgm:t>
        <a:bodyPr/>
        <a:lstStyle/>
        <a:p>
          <a:pPr rtl="0"/>
          <a:r>
            <a:rPr lang="en-US" b="1">
              <a:latin typeface="Century Gothic" panose="020F0302020204030204"/>
            </a:rPr>
            <a:t>"Salvage opioid" when others fail, especially if OME high</a:t>
          </a:r>
        </a:p>
      </dgm:t>
    </dgm:pt>
    <dgm:pt modelId="{8D4AD116-D2BA-4B86-ADC2-76224371A864}" type="parTrans" cxnId="{49EF938D-33BC-4654-86CD-6BAD4A18CD5D}">
      <dgm:prSet/>
      <dgm:spPr/>
    </dgm:pt>
    <dgm:pt modelId="{415DFB79-18F2-4AC3-94CC-DAF2E8B15407}" type="sibTrans" cxnId="{49EF938D-33BC-4654-86CD-6BAD4A18CD5D}">
      <dgm:prSet/>
      <dgm:spPr/>
    </dgm:pt>
    <dgm:pt modelId="{24073C3C-1B0D-4CCA-865E-EF4D86C26DCF}" type="pres">
      <dgm:prSet presAssocID="{892CEC99-789E-47EE-9C33-CB03E4F8C8BA}" presName="diagram" presStyleCnt="0">
        <dgm:presLayoutVars>
          <dgm:dir/>
          <dgm:resizeHandles val="exact"/>
        </dgm:presLayoutVars>
      </dgm:prSet>
      <dgm:spPr/>
    </dgm:pt>
    <dgm:pt modelId="{E6103628-7C0C-4D52-AF18-A587921ACF42}" type="pres">
      <dgm:prSet presAssocID="{49DB7A3C-AB6F-46FB-8DE0-7BDAAC376B53}" presName="node" presStyleLbl="node1" presStyleIdx="0" presStyleCnt="9">
        <dgm:presLayoutVars>
          <dgm:bulletEnabled val="1"/>
        </dgm:presLayoutVars>
      </dgm:prSet>
      <dgm:spPr/>
    </dgm:pt>
    <dgm:pt modelId="{3EFB19D7-E95F-422C-A9EE-26B6D6FFF2C2}" type="pres">
      <dgm:prSet presAssocID="{1EA42C10-CBFF-434D-B75E-2B5F180FA749}" presName="sibTrans" presStyleCnt="0"/>
      <dgm:spPr/>
    </dgm:pt>
    <dgm:pt modelId="{34910EA7-3AA6-480E-807C-8919AD33CA40}" type="pres">
      <dgm:prSet presAssocID="{235F0CC3-7120-4671-A9C8-AAC735D8DC2B}" presName="node" presStyleLbl="node1" presStyleIdx="1" presStyleCnt="9">
        <dgm:presLayoutVars>
          <dgm:bulletEnabled val="1"/>
        </dgm:presLayoutVars>
      </dgm:prSet>
      <dgm:spPr/>
    </dgm:pt>
    <dgm:pt modelId="{2D93C5E7-0498-42CD-AABB-D65875132838}" type="pres">
      <dgm:prSet presAssocID="{52B184C7-8EF2-4E0A-ACEE-2FBA7E8169E8}" presName="sibTrans" presStyleCnt="0"/>
      <dgm:spPr/>
    </dgm:pt>
    <dgm:pt modelId="{199E3EB3-A197-41C9-8D5C-3844F9EA5540}" type="pres">
      <dgm:prSet presAssocID="{62D82023-6236-4AD9-B0AD-9FEC5AF0A512}" presName="node" presStyleLbl="node1" presStyleIdx="2" presStyleCnt="9">
        <dgm:presLayoutVars>
          <dgm:bulletEnabled val="1"/>
        </dgm:presLayoutVars>
      </dgm:prSet>
      <dgm:spPr/>
    </dgm:pt>
    <dgm:pt modelId="{43016E2F-F7FD-4642-A45F-8AE5C09D51F1}" type="pres">
      <dgm:prSet presAssocID="{97E85455-7E11-4AF1-823B-F850DB21AB01}" presName="sibTrans" presStyleCnt="0"/>
      <dgm:spPr/>
    </dgm:pt>
    <dgm:pt modelId="{86CCCCFD-F9B6-430B-8520-E42A11F2C56F}" type="pres">
      <dgm:prSet presAssocID="{4D7F936F-3340-4280-B316-0D5FE1C0F73F}" presName="node" presStyleLbl="node1" presStyleIdx="3" presStyleCnt="9">
        <dgm:presLayoutVars>
          <dgm:bulletEnabled val="1"/>
        </dgm:presLayoutVars>
      </dgm:prSet>
      <dgm:spPr/>
    </dgm:pt>
    <dgm:pt modelId="{900A53DA-1115-49C8-9706-48A92218EF76}" type="pres">
      <dgm:prSet presAssocID="{D979FC01-8FA1-4C19-BBEE-B11C5D131B50}" presName="sibTrans" presStyleCnt="0"/>
      <dgm:spPr/>
    </dgm:pt>
    <dgm:pt modelId="{00251A65-CF46-48BE-BA0B-0A74D92BE0F9}" type="pres">
      <dgm:prSet presAssocID="{9A11611D-7B48-4167-837E-F9F90A22E987}" presName="node" presStyleLbl="node1" presStyleIdx="4" presStyleCnt="9">
        <dgm:presLayoutVars>
          <dgm:bulletEnabled val="1"/>
        </dgm:presLayoutVars>
      </dgm:prSet>
      <dgm:spPr/>
    </dgm:pt>
    <dgm:pt modelId="{81F0ACA1-0AB1-4175-92B8-9B0CD1280CF9}" type="pres">
      <dgm:prSet presAssocID="{426ECA9A-3BB8-49CC-A804-2AEE62CE8447}" presName="sibTrans" presStyleCnt="0"/>
      <dgm:spPr/>
    </dgm:pt>
    <dgm:pt modelId="{63B87D62-67D8-427E-8C17-DAD504D9238E}" type="pres">
      <dgm:prSet presAssocID="{B610DEDD-174B-4695-8A81-287C40956E7F}" presName="node" presStyleLbl="node1" presStyleIdx="5" presStyleCnt="9">
        <dgm:presLayoutVars>
          <dgm:bulletEnabled val="1"/>
        </dgm:presLayoutVars>
      </dgm:prSet>
      <dgm:spPr/>
    </dgm:pt>
    <dgm:pt modelId="{54F4B21A-4817-40B9-BB79-05439549160B}" type="pres">
      <dgm:prSet presAssocID="{52F264B2-A6AC-4E97-AD51-608F3CA54205}" presName="sibTrans" presStyleCnt="0"/>
      <dgm:spPr/>
    </dgm:pt>
    <dgm:pt modelId="{58A42649-7927-446B-930C-5AF2C550D69E}" type="pres">
      <dgm:prSet presAssocID="{8B024F6B-A669-4C3B-82D7-9FC096EE7A0B}" presName="node" presStyleLbl="node1" presStyleIdx="6" presStyleCnt="9">
        <dgm:presLayoutVars>
          <dgm:bulletEnabled val="1"/>
        </dgm:presLayoutVars>
      </dgm:prSet>
      <dgm:spPr/>
    </dgm:pt>
    <dgm:pt modelId="{7BB9BD51-7327-4270-99A7-3D460FB37F5E}" type="pres">
      <dgm:prSet presAssocID="{B8255CD8-909D-423C-863B-C9ED4E9D5570}" presName="sibTrans" presStyleCnt="0"/>
      <dgm:spPr/>
    </dgm:pt>
    <dgm:pt modelId="{77B44854-9231-45CC-B96C-6A8B4F5A4F28}" type="pres">
      <dgm:prSet presAssocID="{F578AC6A-5AD7-4E4B-ADF3-7C4EA4F7AAD7}" presName="node" presStyleLbl="node1" presStyleIdx="7" presStyleCnt="9">
        <dgm:presLayoutVars>
          <dgm:bulletEnabled val="1"/>
        </dgm:presLayoutVars>
      </dgm:prSet>
      <dgm:spPr/>
    </dgm:pt>
    <dgm:pt modelId="{BEDA6807-BB40-4669-A8E7-5045F2F999CB}" type="pres">
      <dgm:prSet presAssocID="{8B430FDA-A7D8-438A-822D-CC33C5BB21DE}" presName="sibTrans" presStyleCnt="0"/>
      <dgm:spPr/>
    </dgm:pt>
    <dgm:pt modelId="{95D626FE-C42E-4D82-8197-FE472A525243}" type="pres">
      <dgm:prSet presAssocID="{20453C76-14E9-4F97-B7F1-B4905EC97A9E}" presName="node" presStyleLbl="node1" presStyleIdx="8" presStyleCnt="9">
        <dgm:presLayoutVars>
          <dgm:bulletEnabled val="1"/>
        </dgm:presLayoutVars>
      </dgm:prSet>
      <dgm:spPr/>
    </dgm:pt>
  </dgm:ptLst>
  <dgm:cxnLst>
    <dgm:cxn modelId="{8BDC8E0F-5180-4300-9471-F048EF9F715E}" type="presOf" srcId="{892CEC99-789E-47EE-9C33-CB03E4F8C8BA}" destId="{24073C3C-1B0D-4CCA-865E-EF4D86C26DCF}" srcOrd="0" destOrd="0" presId="urn:microsoft.com/office/officeart/2005/8/layout/default"/>
    <dgm:cxn modelId="{D8A2D768-71ED-4C23-B13A-07E5A587A25D}" srcId="{892CEC99-789E-47EE-9C33-CB03E4F8C8BA}" destId="{49DB7A3C-AB6F-46FB-8DE0-7BDAAC376B53}" srcOrd="0" destOrd="0" parTransId="{F5BF947E-6114-4261-AA68-A9308A3B999F}" sibTransId="{1EA42C10-CBFF-434D-B75E-2B5F180FA749}"/>
    <dgm:cxn modelId="{076AAB6A-270D-4CBB-B1C9-83101C11CBA7}" type="presOf" srcId="{4D7F936F-3340-4280-B316-0D5FE1C0F73F}" destId="{86CCCCFD-F9B6-430B-8520-E42A11F2C56F}" srcOrd="0" destOrd="0" presId="urn:microsoft.com/office/officeart/2005/8/layout/default"/>
    <dgm:cxn modelId="{12B0EC72-3E05-4BF6-B76F-19EC60C60C76}" type="presOf" srcId="{8B024F6B-A669-4C3B-82D7-9FC096EE7A0B}" destId="{58A42649-7927-446B-930C-5AF2C550D69E}" srcOrd="0" destOrd="0" presId="urn:microsoft.com/office/officeart/2005/8/layout/default"/>
    <dgm:cxn modelId="{52103075-EBC2-4968-BBAF-4856390517F4}" srcId="{892CEC99-789E-47EE-9C33-CB03E4F8C8BA}" destId="{9A11611D-7B48-4167-837E-F9F90A22E987}" srcOrd="4" destOrd="0" parTransId="{3273B85F-F781-4B8A-8DED-013AEF6A6746}" sibTransId="{426ECA9A-3BB8-49CC-A804-2AEE62CE8447}"/>
    <dgm:cxn modelId="{C8C44A7A-8C8F-45C1-A8E6-D2BD1BB029B4}" srcId="{892CEC99-789E-47EE-9C33-CB03E4F8C8BA}" destId="{B610DEDD-174B-4695-8A81-287C40956E7F}" srcOrd="5" destOrd="0" parTransId="{E858135B-823C-4D6B-83C7-E8D9334FC254}" sibTransId="{52F264B2-A6AC-4E97-AD51-608F3CA54205}"/>
    <dgm:cxn modelId="{97D7FC81-0F62-4453-8B17-B55AC8A9CE1B}" srcId="{892CEC99-789E-47EE-9C33-CB03E4F8C8BA}" destId="{F578AC6A-5AD7-4E4B-ADF3-7C4EA4F7AAD7}" srcOrd="7" destOrd="0" parTransId="{EEE1EE49-0A85-4CAB-910F-866D15C718BF}" sibTransId="{8B430FDA-A7D8-438A-822D-CC33C5BB21DE}"/>
    <dgm:cxn modelId="{086CEA84-FD4C-44D9-8E66-77EC94ED5E25}" srcId="{892CEC99-789E-47EE-9C33-CB03E4F8C8BA}" destId="{4D7F936F-3340-4280-B316-0D5FE1C0F73F}" srcOrd="3" destOrd="0" parTransId="{12206FDC-FFB3-4E25-BD5D-2B4DBB848ABE}" sibTransId="{D979FC01-8FA1-4C19-BBEE-B11C5D131B50}"/>
    <dgm:cxn modelId="{49EF938D-33BC-4654-86CD-6BAD4A18CD5D}" srcId="{892CEC99-789E-47EE-9C33-CB03E4F8C8BA}" destId="{20453C76-14E9-4F97-B7F1-B4905EC97A9E}" srcOrd="8" destOrd="0" parTransId="{8D4AD116-D2BA-4B86-ADC2-76224371A864}" sibTransId="{415DFB79-18F2-4AC3-94CC-DAF2E8B15407}"/>
    <dgm:cxn modelId="{8C11A8A9-218E-4667-8E73-DF778991F0A8}" type="presOf" srcId="{235F0CC3-7120-4671-A9C8-AAC735D8DC2B}" destId="{34910EA7-3AA6-480E-807C-8919AD33CA40}" srcOrd="0" destOrd="0" presId="urn:microsoft.com/office/officeart/2005/8/layout/default"/>
    <dgm:cxn modelId="{DC517FAF-7686-412A-9721-9C13626E2188}" type="presOf" srcId="{20453C76-14E9-4F97-B7F1-B4905EC97A9E}" destId="{95D626FE-C42E-4D82-8197-FE472A525243}" srcOrd="0" destOrd="0" presId="urn:microsoft.com/office/officeart/2005/8/layout/default"/>
    <dgm:cxn modelId="{4D7099B4-256E-4081-9161-7C1CECCDE689}" srcId="{892CEC99-789E-47EE-9C33-CB03E4F8C8BA}" destId="{8B024F6B-A669-4C3B-82D7-9FC096EE7A0B}" srcOrd="6" destOrd="0" parTransId="{E2952352-BFC7-4334-A4CB-7D2ED0D5ABC1}" sibTransId="{B8255CD8-909D-423C-863B-C9ED4E9D5570}"/>
    <dgm:cxn modelId="{B09E56B9-2939-4AAD-AABE-3EBA82B6342C}" srcId="{892CEC99-789E-47EE-9C33-CB03E4F8C8BA}" destId="{62D82023-6236-4AD9-B0AD-9FEC5AF0A512}" srcOrd="2" destOrd="0" parTransId="{06F8A70B-6D8E-48B9-AE5C-EACAE12B4150}" sibTransId="{97E85455-7E11-4AF1-823B-F850DB21AB01}"/>
    <dgm:cxn modelId="{45BEF4C8-31E6-4645-8AEE-EB45FCAF4264}" type="presOf" srcId="{49DB7A3C-AB6F-46FB-8DE0-7BDAAC376B53}" destId="{E6103628-7C0C-4D52-AF18-A587921ACF42}" srcOrd="0" destOrd="0" presId="urn:microsoft.com/office/officeart/2005/8/layout/default"/>
    <dgm:cxn modelId="{57D8B0CC-3AB7-4BE1-8400-E3490A523A86}" srcId="{892CEC99-789E-47EE-9C33-CB03E4F8C8BA}" destId="{235F0CC3-7120-4671-A9C8-AAC735D8DC2B}" srcOrd="1" destOrd="0" parTransId="{15769445-5709-4F61-9E23-4D551ADC56AF}" sibTransId="{52B184C7-8EF2-4E0A-ACEE-2FBA7E8169E8}"/>
    <dgm:cxn modelId="{BBC64ED4-1E4C-4798-98C8-2521C2B12EE7}" type="presOf" srcId="{9A11611D-7B48-4167-837E-F9F90A22E987}" destId="{00251A65-CF46-48BE-BA0B-0A74D92BE0F9}" srcOrd="0" destOrd="0" presId="urn:microsoft.com/office/officeart/2005/8/layout/default"/>
    <dgm:cxn modelId="{33F78CD4-220C-4B2C-9183-C54D60DD4DAF}" type="presOf" srcId="{B610DEDD-174B-4695-8A81-287C40956E7F}" destId="{63B87D62-67D8-427E-8C17-DAD504D9238E}" srcOrd="0" destOrd="0" presId="urn:microsoft.com/office/officeart/2005/8/layout/default"/>
    <dgm:cxn modelId="{C56BD2D6-D05C-415B-8962-4E91F9EAB212}" type="presOf" srcId="{62D82023-6236-4AD9-B0AD-9FEC5AF0A512}" destId="{199E3EB3-A197-41C9-8D5C-3844F9EA5540}" srcOrd="0" destOrd="0" presId="urn:microsoft.com/office/officeart/2005/8/layout/default"/>
    <dgm:cxn modelId="{471E68E5-A5DA-446A-8D8E-D270811A2484}" type="presOf" srcId="{F578AC6A-5AD7-4E4B-ADF3-7C4EA4F7AAD7}" destId="{77B44854-9231-45CC-B96C-6A8B4F5A4F28}" srcOrd="0" destOrd="0" presId="urn:microsoft.com/office/officeart/2005/8/layout/default"/>
    <dgm:cxn modelId="{55948EE5-D136-40D6-81B3-21DCF561C262}" type="presParOf" srcId="{24073C3C-1B0D-4CCA-865E-EF4D86C26DCF}" destId="{E6103628-7C0C-4D52-AF18-A587921ACF42}" srcOrd="0" destOrd="0" presId="urn:microsoft.com/office/officeart/2005/8/layout/default"/>
    <dgm:cxn modelId="{F4A3623B-D143-4629-811F-4CDA678AEDB7}" type="presParOf" srcId="{24073C3C-1B0D-4CCA-865E-EF4D86C26DCF}" destId="{3EFB19D7-E95F-422C-A9EE-26B6D6FFF2C2}" srcOrd="1" destOrd="0" presId="urn:microsoft.com/office/officeart/2005/8/layout/default"/>
    <dgm:cxn modelId="{6E9475F5-B2AE-4A20-9A87-05FEDE27D111}" type="presParOf" srcId="{24073C3C-1B0D-4CCA-865E-EF4D86C26DCF}" destId="{34910EA7-3AA6-480E-807C-8919AD33CA40}" srcOrd="2" destOrd="0" presId="urn:microsoft.com/office/officeart/2005/8/layout/default"/>
    <dgm:cxn modelId="{319AA423-B92B-4D23-9CFC-589EE2BEF253}" type="presParOf" srcId="{24073C3C-1B0D-4CCA-865E-EF4D86C26DCF}" destId="{2D93C5E7-0498-42CD-AABB-D65875132838}" srcOrd="3" destOrd="0" presId="urn:microsoft.com/office/officeart/2005/8/layout/default"/>
    <dgm:cxn modelId="{E63A167C-405B-4118-B863-92E79332EEBF}" type="presParOf" srcId="{24073C3C-1B0D-4CCA-865E-EF4D86C26DCF}" destId="{199E3EB3-A197-41C9-8D5C-3844F9EA5540}" srcOrd="4" destOrd="0" presId="urn:microsoft.com/office/officeart/2005/8/layout/default"/>
    <dgm:cxn modelId="{3605FECA-2D76-4ED7-A1F2-52D1BE41A503}" type="presParOf" srcId="{24073C3C-1B0D-4CCA-865E-EF4D86C26DCF}" destId="{43016E2F-F7FD-4642-A45F-8AE5C09D51F1}" srcOrd="5" destOrd="0" presId="urn:microsoft.com/office/officeart/2005/8/layout/default"/>
    <dgm:cxn modelId="{8828BB5B-6CDA-4504-8925-A6587965134C}" type="presParOf" srcId="{24073C3C-1B0D-4CCA-865E-EF4D86C26DCF}" destId="{86CCCCFD-F9B6-430B-8520-E42A11F2C56F}" srcOrd="6" destOrd="0" presId="urn:microsoft.com/office/officeart/2005/8/layout/default"/>
    <dgm:cxn modelId="{563CCD57-497F-455C-B339-F082BF53D104}" type="presParOf" srcId="{24073C3C-1B0D-4CCA-865E-EF4D86C26DCF}" destId="{900A53DA-1115-49C8-9706-48A92218EF76}" srcOrd="7" destOrd="0" presId="urn:microsoft.com/office/officeart/2005/8/layout/default"/>
    <dgm:cxn modelId="{61F09F0C-B222-4125-BAEA-E71767952E4E}" type="presParOf" srcId="{24073C3C-1B0D-4CCA-865E-EF4D86C26DCF}" destId="{00251A65-CF46-48BE-BA0B-0A74D92BE0F9}" srcOrd="8" destOrd="0" presId="urn:microsoft.com/office/officeart/2005/8/layout/default"/>
    <dgm:cxn modelId="{F9DC7C86-34A2-4917-8F4D-CE942A57F671}" type="presParOf" srcId="{24073C3C-1B0D-4CCA-865E-EF4D86C26DCF}" destId="{81F0ACA1-0AB1-4175-92B8-9B0CD1280CF9}" srcOrd="9" destOrd="0" presId="urn:microsoft.com/office/officeart/2005/8/layout/default"/>
    <dgm:cxn modelId="{9AAF3B3D-75AA-489C-9946-4125382596D4}" type="presParOf" srcId="{24073C3C-1B0D-4CCA-865E-EF4D86C26DCF}" destId="{63B87D62-67D8-427E-8C17-DAD504D9238E}" srcOrd="10" destOrd="0" presId="urn:microsoft.com/office/officeart/2005/8/layout/default"/>
    <dgm:cxn modelId="{C7628EE7-FDF9-4EFD-896B-94B35A9B02AF}" type="presParOf" srcId="{24073C3C-1B0D-4CCA-865E-EF4D86C26DCF}" destId="{54F4B21A-4817-40B9-BB79-05439549160B}" srcOrd="11" destOrd="0" presId="urn:microsoft.com/office/officeart/2005/8/layout/default"/>
    <dgm:cxn modelId="{6ADFDEBE-5664-4D24-A00A-060633426D98}" type="presParOf" srcId="{24073C3C-1B0D-4CCA-865E-EF4D86C26DCF}" destId="{58A42649-7927-446B-930C-5AF2C550D69E}" srcOrd="12" destOrd="0" presId="urn:microsoft.com/office/officeart/2005/8/layout/default"/>
    <dgm:cxn modelId="{591EEAAC-94D5-4C95-A3D4-95FB824B221D}" type="presParOf" srcId="{24073C3C-1B0D-4CCA-865E-EF4D86C26DCF}" destId="{7BB9BD51-7327-4270-99A7-3D460FB37F5E}" srcOrd="13" destOrd="0" presId="urn:microsoft.com/office/officeart/2005/8/layout/default"/>
    <dgm:cxn modelId="{36BBAED8-4526-43EB-ADC1-7DD192EF6DBC}" type="presParOf" srcId="{24073C3C-1B0D-4CCA-865E-EF4D86C26DCF}" destId="{77B44854-9231-45CC-B96C-6A8B4F5A4F28}" srcOrd="14" destOrd="0" presId="urn:microsoft.com/office/officeart/2005/8/layout/default"/>
    <dgm:cxn modelId="{05A5D79F-B721-41A1-A7BE-8BF6DB97C6AC}" type="presParOf" srcId="{24073C3C-1B0D-4CCA-865E-EF4D86C26DCF}" destId="{BEDA6807-BB40-4669-A8E7-5045F2F999CB}" srcOrd="15" destOrd="0" presId="urn:microsoft.com/office/officeart/2005/8/layout/default"/>
    <dgm:cxn modelId="{F274363E-7B4A-4695-959A-DF2DB41A6675}" type="presParOf" srcId="{24073C3C-1B0D-4CCA-865E-EF4D86C26DCF}" destId="{95D626FE-C42E-4D82-8197-FE472A52524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6CAF8D-FA40-48A8-83E1-85C1230D10D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8D348D0-F866-43DD-8D84-A9F50FBC1CFC}">
      <dgm:prSet phldrT="[Text]" phldr="0"/>
      <dgm:spPr/>
      <dgm:t>
        <a:bodyPr/>
        <a:lstStyle/>
        <a:p>
          <a:r>
            <a:rPr lang="en-US" b="1">
              <a:latin typeface="Century Gothic" panose="020F0302020204030204"/>
            </a:rPr>
            <a:t>R-methadone</a:t>
          </a:r>
          <a:endParaRPr lang="en-US" b="1"/>
        </a:p>
      </dgm:t>
    </dgm:pt>
    <dgm:pt modelId="{9B6DA994-164C-4337-9EC3-224C744BC8C0}" type="parTrans" cxnId="{6EB05D27-BB54-4DEB-A3C7-EF64DCD15090}">
      <dgm:prSet/>
      <dgm:spPr/>
      <dgm:t>
        <a:bodyPr/>
        <a:lstStyle/>
        <a:p>
          <a:endParaRPr lang="en-US"/>
        </a:p>
      </dgm:t>
    </dgm:pt>
    <dgm:pt modelId="{FAB43872-0E4A-41AF-97C2-FFE36CCB2ACF}" type="sibTrans" cxnId="{6EB05D27-BB54-4DEB-A3C7-EF64DCD15090}">
      <dgm:prSet/>
      <dgm:spPr/>
      <dgm:t>
        <a:bodyPr/>
        <a:lstStyle/>
        <a:p>
          <a:endParaRPr lang="en-US"/>
        </a:p>
      </dgm:t>
    </dgm:pt>
    <dgm:pt modelId="{6ECA8DCE-9839-4A88-93F5-C2CBD7520514}">
      <dgm:prSet phldrT="[Text]" phldr="0"/>
      <dgm:spPr/>
      <dgm:t>
        <a:bodyPr/>
        <a:lstStyle/>
        <a:p>
          <a:pPr rtl="0"/>
          <a:r>
            <a:rPr lang="en-US">
              <a:latin typeface="Century Gothic" panose="020F0302020204030204"/>
            </a:rPr>
            <a:t>Mu-opioid receptor agonism </a:t>
          </a:r>
          <a:endParaRPr lang="en-US"/>
        </a:p>
      </dgm:t>
    </dgm:pt>
    <dgm:pt modelId="{3E34675E-C32A-443C-AA38-5C2C34C62EDD}" type="parTrans" cxnId="{0126191E-A19E-4A2A-BD4B-04257A71FDEE}">
      <dgm:prSet/>
      <dgm:spPr/>
      <dgm:t>
        <a:bodyPr/>
        <a:lstStyle/>
        <a:p>
          <a:endParaRPr lang="en-US"/>
        </a:p>
      </dgm:t>
    </dgm:pt>
    <dgm:pt modelId="{DBB724C4-553A-4663-A73C-08BA128C7473}" type="sibTrans" cxnId="{0126191E-A19E-4A2A-BD4B-04257A71FDEE}">
      <dgm:prSet/>
      <dgm:spPr/>
      <dgm:t>
        <a:bodyPr/>
        <a:lstStyle/>
        <a:p>
          <a:endParaRPr lang="en-US"/>
        </a:p>
      </dgm:t>
    </dgm:pt>
    <dgm:pt modelId="{DFBD97E7-5841-473F-B7E7-D0CE43497020}">
      <dgm:prSet phldrT="[Text]" phldr="0"/>
      <dgm:spPr/>
      <dgm:t>
        <a:bodyPr/>
        <a:lstStyle/>
        <a:p>
          <a:r>
            <a:rPr lang="en-US" b="1">
              <a:latin typeface="Century Gothic" panose="020F0302020204030204"/>
            </a:rPr>
            <a:t>S-methadone</a:t>
          </a:r>
          <a:endParaRPr lang="en-US" b="1"/>
        </a:p>
      </dgm:t>
    </dgm:pt>
    <dgm:pt modelId="{E0402A0E-78DA-47E9-8D70-4754570B87B2}" type="parTrans" cxnId="{6B1EE178-00DE-432A-99D7-665AE3572D20}">
      <dgm:prSet/>
      <dgm:spPr/>
      <dgm:t>
        <a:bodyPr/>
        <a:lstStyle/>
        <a:p>
          <a:endParaRPr lang="en-US"/>
        </a:p>
      </dgm:t>
    </dgm:pt>
    <dgm:pt modelId="{D572E547-7DAD-4E6F-92D7-46A20B154BFD}" type="sibTrans" cxnId="{6B1EE178-00DE-432A-99D7-665AE3572D20}">
      <dgm:prSet/>
      <dgm:spPr/>
      <dgm:t>
        <a:bodyPr/>
        <a:lstStyle/>
        <a:p>
          <a:endParaRPr lang="en-US"/>
        </a:p>
      </dgm:t>
    </dgm:pt>
    <dgm:pt modelId="{CA366C34-D386-4C90-AB6F-53DB7FE488D9}">
      <dgm:prSet phldrT="[Text]" phldr="0"/>
      <dgm:spPr/>
      <dgm:t>
        <a:bodyPr/>
        <a:lstStyle/>
        <a:p>
          <a:pPr rtl="0"/>
          <a:r>
            <a:rPr lang="en-US">
              <a:latin typeface="Century Gothic" panose="020F0302020204030204"/>
            </a:rPr>
            <a:t>NMDA antagonism (prevents opioid tolerance, decrease central sensitization, neuropathic analgesia)</a:t>
          </a:r>
          <a:endParaRPr lang="en-US"/>
        </a:p>
      </dgm:t>
    </dgm:pt>
    <dgm:pt modelId="{43F8EC6B-3FC8-4AF3-A632-00035AA425F4}" type="parTrans" cxnId="{24780532-8FAD-445F-9A76-2B0F6D5B5810}">
      <dgm:prSet/>
      <dgm:spPr/>
      <dgm:t>
        <a:bodyPr/>
        <a:lstStyle/>
        <a:p>
          <a:endParaRPr lang="en-US"/>
        </a:p>
      </dgm:t>
    </dgm:pt>
    <dgm:pt modelId="{3514B359-5384-4A70-8F7C-FAC17A4C696F}" type="sibTrans" cxnId="{24780532-8FAD-445F-9A76-2B0F6D5B5810}">
      <dgm:prSet/>
      <dgm:spPr/>
      <dgm:t>
        <a:bodyPr/>
        <a:lstStyle/>
        <a:p>
          <a:endParaRPr lang="en-US"/>
        </a:p>
      </dgm:t>
    </dgm:pt>
    <dgm:pt modelId="{3F7EE43C-5D3E-4FE3-B055-777D19E73444}">
      <dgm:prSet phldrT="[Text]" phldr="0"/>
      <dgm:spPr/>
      <dgm:t>
        <a:bodyPr/>
        <a:lstStyle/>
        <a:p>
          <a:pPr rtl="0"/>
          <a:r>
            <a:rPr lang="en-US">
              <a:latin typeface="Century Gothic" panose="020F0302020204030204"/>
            </a:rPr>
            <a:t>Serotonin and norepinephrine reuptake inhibition</a:t>
          </a:r>
          <a:endParaRPr lang="en-US"/>
        </a:p>
      </dgm:t>
    </dgm:pt>
    <dgm:pt modelId="{D33F01AE-8AB8-4B69-826D-032FB9273F0F}" type="parTrans" cxnId="{F2416230-4172-4912-A427-0C0C43ADA58D}">
      <dgm:prSet/>
      <dgm:spPr/>
      <dgm:t>
        <a:bodyPr/>
        <a:lstStyle/>
        <a:p>
          <a:endParaRPr lang="en-US"/>
        </a:p>
      </dgm:t>
    </dgm:pt>
    <dgm:pt modelId="{BFF4154C-72E3-44D8-B942-1D3A6769D493}" type="sibTrans" cxnId="{F2416230-4172-4912-A427-0C0C43ADA58D}">
      <dgm:prSet/>
      <dgm:spPr/>
      <dgm:t>
        <a:bodyPr/>
        <a:lstStyle/>
        <a:p>
          <a:endParaRPr lang="en-US"/>
        </a:p>
      </dgm:t>
    </dgm:pt>
    <dgm:pt modelId="{3EA2BB89-50B5-4B26-A306-5DEB6C1677B0}">
      <dgm:prSet phldr="0"/>
      <dgm:spPr/>
      <dgm:t>
        <a:bodyPr/>
        <a:lstStyle/>
        <a:p>
          <a:pPr rtl="0"/>
          <a:r>
            <a:rPr lang="en-US">
              <a:latin typeface="Century Gothic" panose="020F0302020204030204"/>
            </a:rPr>
            <a:t>Responsible for most of methadone's </a:t>
          </a:r>
          <a:r>
            <a:rPr lang="en-US" b="1">
              <a:latin typeface="Century Gothic" panose="020F0302020204030204"/>
            </a:rPr>
            <a:t>analgesic </a:t>
          </a:r>
          <a:r>
            <a:rPr lang="en-US">
              <a:latin typeface="Century Gothic" panose="020F0302020204030204"/>
            </a:rPr>
            <a:t>action</a:t>
          </a:r>
        </a:p>
      </dgm:t>
    </dgm:pt>
    <dgm:pt modelId="{DA298801-B4EA-4013-AEAD-97D1490C429F}" type="parTrans" cxnId="{3E68179F-DB62-4107-93AE-6D4D1C17A02A}">
      <dgm:prSet/>
      <dgm:spPr/>
    </dgm:pt>
    <dgm:pt modelId="{57169297-FC90-4A91-86FD-8C807B9CD1EE}" type="sibTrans" cxnId="{3E68179F-DB62-4107-93AE-6D4D1C17A02A}">
      <dgm:prSet/>
      <dgm:spPr/>
    </dgm:pt>
    <dgm:pt modelId="{E7AB6A15-6977-456C-ABA3-D0DED6E99E94}" type="pres">
      <dgm:prSet presAssocID="{7E6CAF8D-FA40-48A8-83E1-85C1230D10D2}" presName="Name0" presStyleCnt="0">
        <dgm:presLayoutVars>
          <dgm:dir/>
          <dgm:animLvl val="lvl"/>
          <dgm:resizeHandles val="exact"/>
        </dgm:presLayoutVars>
      </dgm:prSet>
      <dgm:spPr/>
    </dgm:pt>
    <dgm:pt modelId="{358A1F23-C6EC-4AA5-9B59-7AA74BA23834}" type="pres">
      <dgm:prSet presAssocID="{28D348D0-F866-43DD-8D84-A9F50FBC1CFC}" presName="composite" presStyleCnt="0"/>
      <dgm:spPr/>
    </dgm:pt>
    <dgm:pt modelId="{6714AAD6-D9F1-4B66-9AA7-163F2292ABD8}" type="pres">
      <dgm:prSet presAssocID="{28D348D0-F866-43DD-8D84-A9F50FBC1CFC}" presName="parTx" presStyleLbl="alignNode1" presStyleIdx="0" presStyleCnt="2">
        <dgm:presLayoutVars>
          <dgm:chMax val="0"/>
          <dgm:chPref val="0"/>
          <dgm:bulletEnabled val="1"/>
        </dgm:presLayoutVars>
      </dgm:prSet>
      <dgm:spPr/>
    </dgm:pt>
    <dgm:pt modelId="{C3E1BC86-3857-442E-B8E4-6758E3DC245F}" type="pres">
      <dgm:prSet presAssocID="{28D348D0-F866-43DD-8D84-A9F50FBC1CFC}" presName="desTx" presStyleLbl="alignAccFollowNode1" presStyleIdx="0" presStyleCnt="2">
        <dgm:presLayoutVars>
          <dgm:bulletEnabled val="1"/>
        </dgm:presLayoutVars>
      </dgm:prSet>
      <dgm:spPr/>
    </dgm:pt>
    <dgm:pt modelId="{AC1C4DCD-CD60-463D-8495-0958C5E0E931}" type="pres">
      <dgm:prSet presAssocID="{FAB43872-0E4A-41AF-97C2-FFE36CCB2ACF}" presName="space" presStyleCnt="0"/>
      <dgm:spPr/>
    </dgm:pt>
    <dgm:pt modelId="{79636962-658E-4DCB-AA46-CE198C56B8F9}" type="pres">
      <dgm:prSet presAssocID="{DFBD97E7-5841-473F-B7E7-D0CE43497020}" presName="composite" presStyleCnt="0"/>
      <dgm:spPr/>
    </dgm:pt>
    <dgm:pt modelId="{1A6FE119-D2E2-484A-9505-1ED31779A977}" type="pres">
      <dgm:prSet presAssocID="{DFBD97E7-5841-473F-B7E7-D0CE43497020}" presName="parTx" presStyleLbl="alignNode1" presStyleIdx="1" presStyleCnt="2">
        <dgm:presLayoutVars>
          <dgm:chMax val="0"/>
          <dgm:chPref val="0"/>
          <dgm:bulletEnabled val="1"/>
        </dgm:presLayoutVars>
      </dgm:prSet>
      <dgm:spPr/>
    </dgm:pt>
    <dgm:pt modelId="{855152E2-EFE1-4CA5-926D-CCD7996BD20E}" type="pres">
      <dgm:prSet presAssocID="{DFBD97E7-5841-473F-B7E7-D0CE43497020}" presName="desTx" presStyleLbl="alignAccFollowNode1" presStyleIdx="1" presStyleCnt="2">
        <dgm:presLayoutVars>
          <dgm:bulletEnabled val="1"/>
        </dgm:presLayoutVars>
      </dgm:prSet>
      <dgm:spPr/>
    </dgm:pt>
  </dgm:ptLst>
  <dgm:cxnLst>
    <dgm:cxn modelId="{02EC9108-38AA-4209-A7A4-0F55FE9BF121}" type="presOf" srcId="{CA366C34-D386-4C90-AB6F-53DB7FE488D9}" destId="{855152E2-EFE1-4CA5-926D-CCD7996BD20E}" srcOrd="0" destOrd="0" presId="urn:microsoft.com/office/officeart/2005/8/layout/hList1"/>
    <dgm:cxn modelId="{0126191E-A19E-4A2A-BD4B-04257A71FDEE}" srcId="{28D348D0-F866-43DD-8D84-A9F50FBC1CFC}" destId="{6ECA8DCE-9839-4A88-93F5-C2CBD7520514}" srcOrd="0" destOrd="0" parTransId="{3E34675E-C32A-443C-AA38-5C2C34C62EDD}" sibTransId="{DBB724C4-553A-4663-A73C-08BA128C7473}"/>
    <dgm:cxn modelId="{6EB05D27-BB54-4DEB-A3C7-EF64DCD15090}" srcId="{7E6CAF8D-FA40-48A8-83E1-85C1230D10D2}" destId="{28D348D0-F866-43DD-8D84-A9F50FBC1CFC}" srcOrd="0" destOrd="0" parTransId="{9B6DA994-164C-4337-9EC3-224C744BC8C0}" sibTransId="{FAB43872-0E4A-41AF-97C2-FFE36CCB2ACF}"/>
    <dgm:cxn modelId="{F2416230-4172-4912-A427-0C0C43ADA58D}" srcId="{DFBD97E7-5841-473F-B7E7-D0CE43497020}" destId="{3F7EE43C-5D3E-4FE3-B055-777D19E73444}" srcOrd="1" destOrd="0" parTransId="{D33F01AE-8AB8-4B69-826D-032FB9273F0F}" sibTransId="{BFF4154C-72E3-44D8-B942-1D3A6769D493}"/>
    <dgm:cxn modelId="{24780532-8FAD-445F-9A76-2B0F6D5B5810}" srcId="{DFBD97E7-5841-473F-B7E7-D0CE43497020}" destId="{CA366C34-D386-4C90-AB6F-53DB7FE488D9}" srcOrd="0" destOrd="0" parTransId="{43F8EC6B-3FC8-4AF3-A632-00035AA425F4}" sibTransId="{3514B359-5384-4A70-8F7C-FAC17A4C696F}"/>
    <dgm:cxn modelId="{5678D93F-CF36-460B-A18D-D11669C0E212}" type="presOf" srcId="{7E6CAF8D-FA40-48A8-83E1-85C1230D10D2}" destId="{E7AB6A15-6977-456C-ABA3-D0DED6E99E94}" srcOrd="0" destOrd="0" presId="urn:microsoft.com/office/officeart/2005/8/layout/hList1"/>
    <dgm:cxn modelId="{A09BDA48-4FFA-4BD3-983F-41EE80945F7E}" type="presOf" srcId="{28D348D0-F866-43DD-8D84-A9F50FBC1CFC}" destId="{6714AAD6-D9F1-4B66-9AA7-163F2292ABD8}" srcOrd="0" destOrd="0" presId="urn:microsoft.com/office/officeart/2005/8/layout/hList1"/>
    <dgm:cxn modelId="{2F345A4D-E07C-459D-B32C-58AD001827E8}" type="presOf" srcId="{DFBD97E7-5841-473F-B7E7-D0CE43497020}" destId="{1A6FE119-D2E2-484A-9505-1ED31779A977}" srcOrd="0" destOrd="0" presId="urn:microsoft.com/office/officeart/2005/8/layout/hList1"/>
    <dgm:cxn modelId="{6B1EE178-00DE-432A-99D7-665AE3572D20}" srcId="{7E6CAF8D-FA40-48A8-83E1-85C1230D10D2}" destId="{DFBD97E7-5841-473F-B7E7-D0CE43497020}" srcOrd="1" destOrd="0" parTransId="{E0402A0E-78DA-47E9-8D70-4754570B87B2}" sibTransId="{D572E547-7DAD-4E6F-92D7-46A20B154BFD}"/>
    <dgm:cxn modelId="{BB2D717A-0319-40AE-8EDA-E317EF930047}" type="presOf" srcId="{3EA2BB89-50B5-4B26-A306-5DEB6C1677B0}" destId="{C3E1BC86-3857-442E-B8E4-6758E3DC245F}" srcOrd="0" destOrd="1" presId="urn:microsoft.com/office/officeart/2005/8/layout/hList1"/>
    <dgm:cxn modelId="{F58FAE9A-B6E4-45AD-88B3-CABDC7C1A9BF}" type="presOf" srcId="{3F7EE43C-5D3E-4FE3-B055-777D19E73444}" destId="{855152E2-EFE1-4CA5-926D-CCD7996BD20E}" srcOrd="0" destOrd="1" presId="urn:microsoft.com/office/officeart/2005/8/layout/hList1"/>
    <dgm:cxn modelId="{3E68179F-DB62-4107-93AE-6D4D1C17A02A}" srcId="{28D348D0-F866-43DD-8D84-A9F50FBC1CFC}" destId="{3EA2BB89-50B5-4B26-A306-5DEB6C1677B0}" srcOrd="1" destOrd="0" parTransId="{DA298801-B4EA-4013-AEAD-97D1490C429F}" sibTransId="{57169297-FC90-4A91-86FD-8C807B9CD1EE}"/>
    <dgm:cxn modelId="{3F3965A4-8EC1-4F5A-AED8-6E7B175C36BE}" type="presOf" srcId="{6ECA8DCE-9839-4A88-93F5-C2CBD7520514}" destId="{C3E1BC86-3857-442E-B8E4-6758E3DC245F}" srcOrd="0" destOrd="0" presId="urn:microsoft.com/office/officeart/2005/8/layout/hList1"/>
    <dgm:cxn modelId="{FE11DCE5-8CAD-4EB4-B567-09839D36E5C0}" type="presParOf" srcId="{E7AB6A15-6977-456C-ABA3-D0DED6E99E94}" destId="{358A1F23-C6EC-4AA5-9B59-7AA74BA23834}" srcOrd="0" destOrd="0" presId="urn:microsoft.com/office/officeart/2005/8/layout/hList1"/>
    <dgm:cxn modelId="{ADD41266-1469-49D8-A316-0200D919C60C}" type="presParOf" srcId="{358A1F23-C6EC-4AA5-9B59-7AA74BA23834}" destId="{6714AAD6-D9F1-4B66-9AA7-163F2292ABD8}" srcOrd="0" destOrd="0" presId="urn:microsoft.com/office/officeart/2005/8/layout/hList1"/>
    <dgm:cxn modelId="{9380BA35-AA4C-4CB8-B399-8360E9DE33A6}" type="presParOf" srcId="{358A1F23-C6EC-4AA5-9B59-7AA74BA23834}" destId="{C3E1BC86-3857-442E-B8E4-6758E3DC245F}" srcOrd="1" destOrd="0" presId="urn:microsoft.com/office/officeart/2005/8/layout/hList1"/>
    <dgm:cxn modelId="{331D8841-234D-434D-BEBE-49AB34F60241}" type="presParOf" srcId="{E7AB6A15-6977-456C-ABA3-D0DED6E99E94}" destId="{AC1C4DCD-CD60-463D-8495-0958C5E0E931}" srcOrd="1" destOrd="0" presId="urn:microsoft.com/office/officeart/2005/8/layout/hList1"/>
    <dgm:cxn modelId="{530E4BFE-2E85-485B-B683-CD4460841F01}" type="presParOf" srcId="{E7AB6A15-6977-456C-ABA3-D0DED6E99E94}" destId="{79636962-658E-4DCB-AA46-CE198C56B8F9}" srcOrd="2" destOrd="0" presId="urn:microsoft.com/office/officeart/2005/8/layout/hList1"/>
    <dgm:cxn modelId="{DCF2578D-88A5-42E1-95C1-02344809BE00}" type="presParOf" srcId="{79636962-658E-4DCB-AA46-CE198C56B8F9}" destId="{1A6FE119-D2E2-484A-9505-1ED31779A977}" srcOrd="0" destOrd="0" presId="urn:microsoft.com/office/officeart/2005/8/layout/hList1"/>
    <dgm:cxn modelId="{5B269B4B-31C4-4698-BEE0-93F1D4B0B158}" type="presParOf" srcId="{79636962-658E-4DCB-AA46-CE198C56B8F9}" destId="{855152E2-EFE1-4CA5-926D-CCD7996BD2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038786-95AA-4A6E-9124-6BB08166B58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2001DB-F45D-4B8C-A2ED-3F8AFDDB7913}">
      <dgm:prSet/>
      <dgm:spPr/>
      <dgm:t>
        <a:bodyPr/>
        <a:lstStyle/>
        <a:p>
          <a:r>
            <a:rPr lang="en-US" b="1" i="0"/>
            <a:t>PK/PD</a:t>
          </a:r>
          <a:endParaRPr lang="en-US" b="1"/>
        </a:p>
      </dgm:t>
    </dgm:pt>
    <dgm:pt modelId="{C85D7CC4-2234-44FE-AE37-AAE2906A7369}" type="parTrans" cxnId="{B35860EF-2B56-4467-82A0-8AF5B4CE2DEC}">
      <dgm:prSet/>
      <dgm:spPr/>
      <dgm:t>
        <a:bodyPr/>
        <a:lstStyle/>
        <a:p>
          <a:endParaRPr lang="en-US"/>
        </a:p>
      </dgm:t>
    </dgm:pt>
    <dgm:pt modelId="{9C8D4251-584D-46B3-9A84-ECBD1AD9A6BA}" type="sibTrans" cxnId="{B35860EF-2B56-4467-82A0-8AF5B4CE2DEC}">
      <dgm:prSet/>
      <dgm:spPr/>
      <dgm:t>
        <a:bodyPr/>
        <a:lstStyle/>
        <a:p>
          <a:endParaRPr lang="en-US"/>
        </a:p>
      </dgm:t>
    </dgm:pt>
    <dgm:pt modelId="{A036CBBC-A574-4248-BF56-E1740D426F79}">
      <dgm:prSet/>
      <dgm:spPr/>
      <dgm:t>
        <a:bodyPr/>
        <a:lstStyle/>
        <a:p>
          <a:r>
            <a:rPr lang="en-US" b="1" i="0"/>
            <a:t>QTc prolongation</a:t>
          </a:r>
          <a:endParaRPr lang="en-US" b="1"/>
        </a:p>
      </dgm:t>
    </dgm:pt>
    <dgm:pt modelId="{1D00DA65-C3BB-4170-966E-EABEB5B1024A}" type="parTrans" cxnId="{5F116DBF-612C-460A-82A1-52957ED29996}">
      <dgm:prSet/>
      <dgm:spPr/>
      <dgm:t>
        <a:bodyPr/>
        <a:lstStyle/>
        <a:p>
          <a:endParaRPr lang="en-US"/>
        </a:p>
      </dgm:t>
    </dgm:pt>
    <dgm:pt modelId="{A774F5C5-B617-41FA-B246-AF36B7B4953A}" type="sibTrans" cxnId="{5F116DBF-612C-460A-82A1-52957ED29996}">
      <dgm:prSet/>
      <dgm:spPr/>
      <dgm:t>
        <a:bodyPr/>
        <a:lstStyle/>
        <a:p>
          <a:endParaRPr lang="en-US"/>
        </a:p>
      </dgm:t>
    </dgm:pt>
    <dgm:pt modelId="{5F691B50-CA72-4945-B04D-EC2354D2C018}">
      <dgm:prSet phldr="0"/>
      <dgm:spPr/>
      <dgm:t>
        <a:bodyPr/>
        <a:lstStyle/>
        <a:p>
          <a:pPr rtl="0"/>
          <a:r>
            <a:rPr lang="en-US" b="1" i="0">
              <a:latin typeface="Century Gothic"/>
            </a:rPr>
            <a:t>Drug interactions</a:t>
          </a:r>
        </a:p>
      </dgm:t>
    </dgm:pt>
    <dgm:pt modelId="{8C5E7E36-66E6-4907-9741-7FD0F0583BE7}" type="parTrans" cxnId="{634A6CFD-44CC-43FA-95C8-58A6A57722C3}">
      <dgm:prSet/>
      <dgm:spPr/>
    </dgm:pt>
    <dgm:pt modelId="{FED9C415-DF79-4A1C-91B3-6BE20B1E117C}" type="sibTrans" cxnId="{634A6CFD-44CC-43FA-95C8-58A6A57722C3}">
      <dgm:prSet/>
      <dgm:spPr/>
    </dgm:pt>
    <dgm:pt modelId="{19AEB59D-CDA8-4C7B-88AA-53D75852C777}" type="pres">
      <dgm:prSet presAssocID="{2A038786-95AA-4A6E-9124-6BB08166B583}" presName="linear" presStyleCnt="0">
        <dgm:presLayoutVars>
          <dgm:animLvl val="lvl"/>
          <dgm:resizeHandles val="exact"/>
        </dgm:presLayoutVars>
      </dgm:prSet>
      <dgm:spPr/>
    </dgm:pt>
    <dgm:pt modelId="{6852BB14-474F-47BC-8AD7-37F3ED545144}" type="pres">
      <dgm:prSet presAssocID="{672001DB-F45D-4B8C-A2ED-3F8AFDDB7913}" presName="parentText" presStyleLbl="node1" presStyleIdx="0" presStyleCnt="3">
        <dgm:presLayoutVars>
          <dgm:chMax val="0"/>
          <dgm:bulletEnabled val="1"/>
        </dgm:presLayoutVars>
      </dgm:prSet>
      <dgm:spPr/>
    </dgm:pt>
    <dgm:pt modelId="{E7ADB83C-A51D-48E8-8E83-EB9BAFFA27D8}" type="pres">
      <dgm:prSet presAssocID="{9C8D4251-584D-46B3-9A84-ECBD1AD9A6BA}" presName="spacer" presStyleCnt="0"/>
      <dgm:spPr/>
    </dgm:pt>
    <dgm:pt modelId="{86BD90D1-57C6-47C8-ADDA-C34F3D5FADD7}" type="pres">
      <dgm:prSet presAssocID="{5F691B50-CA72-4945-B04D-EC2354D2C018}" presName="parentText" presStyleLbl="node1" presStyleIdx="1" presStyleCnt="3">
        <dgm:presLayoutVars>
          <dgm:chMax val="0"/>
          <dgm:bulletEnabled val="1"/>
        </dgm:presLayoutVars>
      </dgm:prSet>
      <dgm:spPr/>
    </dgm:pt>
    <dgm:pt modelId="{77864371-5C65-4972-AB92-3845218EDEC2}" type="pres">
      <dgm:prSet presAssocID="{FED9C415-DF79-4A1C-91B3-6BE20B1E117C}" presName="spacer" presStyleCnt="0"/>
      <dgm:spPr/>
    </dgm:pt>
    <dgm:pt modelId="{F48146E5-1C7D-4307-AF23-ED61A85FDD07}" type="pres">
      <dgm:prSet presAssocID="{A036CBBC-A574-4248-BF56-E1740D426F79}" presName="parentText" presStyleLbl="node1" presStyleIdx="2" presStyleCnt="3">
        <dgm:presLayoutVars>
          <dgm:chMax val="0"/>
          <dgm:bulletEnabled val="1"/>
        </dgm:presLayoutVars>
      </dgm:prSet>
      <dgm:spPr/>
    </dgm:pt>
  </dgm:ptLst>
  <dgm:cxnLst>
    <dgm:cxn modelId="{54B78807-5121-45D1-8ED7-2626870C16E8}" type="presOf" srcId="{5F691B50-CA72-4945-B04D-EC2354D2C018}" destId="{86BD90D1-57C6-47C8-ADDA-C34F3D5FADD7}" srcOrd="0" destOrd="0" presId="urn:microsoft.com/office/officeart/2005/8/layout/vList2"/>
    <dgm:cxn modelId="{A1CFC55F-2EC0-47E5-BDD1-AD0381B16BCF}" type="presOf" srcId="{672001DB-F45D-4B8C-A2ED-3F8AFDDB7913}" destId="{6852BB14-474F-47BC-8AD7-37F3ED545144}" srcOrd="0" destOrd="0" presId="urn:microsoft.com/office/officeart/2005/8/layout/vList2"/>
    <dgm:cxn modelId="{A9A00B66-AE51-4539-B077-AFBCFEE548DB}" type="presOf" srcId="{A036CBBC-A574-4248-BF56-E1740D426F79}" destId="{F48146E5-1C7D-4307-AF23-ED61A85FDD07}" srcOrd="0" destOrd="0" presId="urn:microsoft.com/office/officeart/2005/8/layout/vList2"/>
    <dgm:cxn modelId="{5F116DBF-612C-460A-82A1-52957ED29996}" srcId="{2A038786-95AA-4A6E-9124-6BB08166B583}" destId="{A036CBBC-A574-4248-BF56-E1740D426F79}" srcOrd="2" destOrd="0" parTransId="{1D00DA65-C3BB-4170-966E-EABEB5B1024A}" sibTransId="{A774F5C5-B617-41FA-B246-AF36B7B4953A}"/>
    <dgm:cxn modelId="{B35860EF-2B56-4467-82A0-8AF5B4CE2DEC}" srcId="{2A038786-95AA-4A6E-9124-6BB08166B583}" destId="{672001DB-F45D-4B8C-A2ED-3F8AFDDB7913}" srcOrd="0" destOrd="0" parTransId="{C85D7CC4-2234-44FE-AE37-AAE2906A7369}" sibTransId="{9C8D4251-584D-46B3-9A84-ECBD1AD9A6BA}"/>
    <dgm:cxn modelId="{B7E6D9FC-A6D4-4E95-80DC-87AC2C834592}" type="presOf" srcId="{2A038786-95AA-4A6E-9124-6BB08166B583}" destId="{19AEB59D-CDA8-4C7B-88AA-53D75852C777}" srcOrd="0" destOrd="0" presId="urn:microsoft.com/office/officeart/2005/8/layout/vList2"/>
    <dgm:cxn modelId="{634A6CFD-44CC-43FA-95C8-58A6A57722C3}" srcId="{2A038786-95AA-4A6E-9124-6BB08166B583}" destId="{5F691B50-CA72-4945-B04D-EC2354D2C018}" srcOrd="1" destOrd="0" parTransId="{8C5E7E36-66E6-4907-9741-7FD0F0583BE7}" sibTransId="{FED9C415-DF79-4A1C-91B3-6BE20B1E117C}"/>
    <dgm:cxn modelId="{5FCDDD54-2143-4DC0-B1E0-BDE18F9EF5DF}" type="presParOf" srcId="{19AEB59D-CDA8-4C7B-88AA-53D75852C777}" destId="{6852BB14-474F-47BC-8AD7-37F3ED545144}" srcOrd="0" destOrd="0" presId="urn:microsoft.com/office/officeart/2005/8/layout/vList2"/>
    <dgm:cxn modelId="{3493AAE7-D9B2-4536-A48C-AEAEAF268945}" type="presParOf" srcId="{19AEB59D-CDA8-4C7B-88AA-53D75852C777}" destId="{E7ADB83C-A51D-48E8-8E83-EB9BAFFA27D8}" srcOrd="1" destOrd="0" presId="urn:microsoft.com/office/officeart/2005/8/layout/vList2"/>
    <dgm:cxn modelId="{2EDA63CF-BAA8-4FBE-8C36-15A584A78671}" type="presParOf" srcId="{19AEB59D-CDA8-4C7B-88AA-53D75852C777}" destId="{86BD90D1-57C6-47C8-ADDA-C34F3D5FADD7}" srcOrd="2" destOrd="0" presId="urn:microsoft.com/office/officeart/2005/8/layout/vList2"/>
    <dgm:cxn modelId="{70DB2147-B4CC-4AFA-A082-3E16606B79EE}" type="presParOf" srcId="{19AEB59D-CDA8-4C7B-88AA-53D75852C777}" destId="{77864371-5C65-4972-AB92-3845218EDEC2}" srcOrd="3" destOrd="0" presId="urn:microsoft.com/office/officeart/2005/8/layout/vList2"/>
    <dgm:cxn modelId="{D00C7560-E5AF-4BE4-B9D1-D1E48C89B9E0}" type="presParOf" srcId="{19AEB59D-CDA8-4C7B-88AA-53D75852C777}" destId="{F48146E5-1C7D-4307-AF23-ED61A85FDD0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DFD71-A6BD-4FC2-AAC2-FB06B96EE20E}">
      <dsp:nvSpPr>
        <dsp:cNvPr id="0" name=""/>
        <dsp:cNvSpPr/>
      </dsp:nvSpPr>
      <dsp:spPr>
        <a:xfrm>
          <a:off x="3800" y="653063"/>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solidFill>
                <a:srgbClr val="444444"/>
              </a:solidFill>
              <a:latin typeface="Century Gothic"/>
              <a:ea typeface="Calibri"/>
              <a:cs typeface="Calibri"/>
            </a:rPr>
            <a:t>Chronic (non-malignant) pain</a:t>
          </a:r>
        </a:p>
      </dsp:txBody>
      <dsp:txXfrm>
        <a:off x="3800" y="653063"/>
        <a:ext cx="2057941" cy="1234764"/>
      </dsp:txXfrm>
    </dsp:sp>
    <dsp:sp modelId="{ACECA526-5487-4997-8F0C-D43077C1F132}">
      <dsp:nvSpPr>
        <dsp:cNvPr id="0" name=""/>
        <dsp:cNvSpPr/>
      </dsp:nvSpPr>
      <dsp:spPr>
        <a:xfrm>
          <a:off x="2267536" y="653063"/>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solidFill>
                <a:srgbClr val="444444"/>
              </a:solidFill>
              <a:latin typeface="Century Gothic"/>
              <a:ea typeface="Calibri"/>
              <a:cs typeface="Calibri"/>
            </a:rPr>
            <a:t>Non-adherence (BUP patch </a:t>
          </a:r>
          <a:r>
            <a:rPr lang="en-US" sz="1900" b="1" kern="1200" err="1">
              <a:solidFill>
                <a:srgbClr val="444444"/>
              </a:solidFill>
              <a:latin typeface="Century Gothic"/>
              <a:ea typeface="Calibri"/>
              <a:cs typeface="Calibri"/>
            </a:rPr>
            <a:t>qweek</a:t>
          </a:r>
          <a:r>
            <a:rPr lang="en-US" sz="1900" b="1" kern="1200">
              <a:solidFill>
                <a:srgbClr val="444444"/>
              </a:solidFill>
              <a:latin typeface="Century Gothic"/>
              <a:ea typeface="Calibri"/>
              <a:cs typeface="Calibri"/>
            </a:rPr>
            <a:t>)</a:t>
          </a:r>
        </a:p>
      </dsp:txBody>
      <dsp:txXfrm>
        <a:off x="2267536" y="653063"/>
        <a:ext cx="2057941" cy="1234764"/>
      </dsp:txXfrm>
    </dsp:sp>
    <dsp:sp modelId="{70E6FFD3-CE02-42A7-868C-86CA3E9C4071}">
      <dsp:nvSpPr>
        <dsp:cNvPr id="0" name=""/>
        <dsp:cNvSpPr/>
      </dsp:nvSpPr>
      <dsp:spPr>
        <a:xfrm>
          <a:off x="4531272" y="653063"/>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Side effects with full agonists</a:t>
          </a:r>
        </a:p>
      </dsp:txBody>
      <dsp:txXfrm>
        <a:off x="4531272" y="653063"/>
        <a:ext cx="2057941" cy="1234764"/>
      </dsp:txXfrm>
    </dsp:sp>
    <dsp:sp modelId="{D986AC6B-1C29-4E99-A993-50FD219CC12E}">
      <dsp:nvSpPr>
        <dsp:cNvPr id="0" name=""/>
        <dsp:cNvSpPr/>
      </dsp:nvSpPr>
      <dsp:spPr>
        <a:xfrm>
          <a:off x="6795007" y="653063"/>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Complex persistent opioid dependence</a:t>
          </a:r>
        </a:p>
      </dsp:txBody>
      <dsp:txXfrm>
        <a:off x="6795007" y="653063"/>
        <a:ext cx="2057941" cy="1234764"/>
      </dsp:txXfrm>
    </dsp:sp>
    <dsp:sp modelId="{A10B39E6-A987-41A0-B304-C578F1536A62}">
      <dsp:nvSpPr>
        <dsp:cNvPr id="0" name=""/>
        <dsp:cNvSpPr/>
      </dsp:nvSpPr>
      <dsp:spPr>
        <a:xfrm>
          <a:off x="9058743" y="653063"/>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Difficult PO access or poor GI absorption </a:t>
          </a:r>
        </a:p>
      </dsp:txBody>
      <dsp:txXfrm>
        <a:off x="9058743" y="653063"/>
        <a:ext cx="2057941" cy="1234764"/>
      </dsp:txXfrm>
    </dsp:sp>
    <dsp:sp modelId="{1DF13FB4-279C-4E54-A266-70C01B334379}">
      <dsp:nvSpPr>
        <dsp:cNvPr id="0" name=""/>
        <dsp:cNvSpPr/>
      </dsp:nvSpPr>
      <dsp:spPr>
        <a:xfrm>
          <a:off x="1135668" y="2093622"/>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Cancer in remission</a:t>
          </a:r>
        </a:p>
      </dsp:txBody>
      <dsp:txXfrm>
        <a:off x="1135668" y="2093622"/>
        <a:ext cx="2057941" cy="1234764"/>
      </dsp:txXfrm>
    </dsp:sp>
    <dsp:sp modelId="{1749DE41-A950-4658-A0D0-50F13141EB2D}">
      <dsp:nvSpPr>
        <dsp:cNvPr id="0" name=""/>
        <dsp:cNvSpPr/>
      </dsp:nvSpPr>
      <dsp:spPr>
        <a:xfrm>
          <a:off x="3399404" y="2093622"/>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Renal or liver impairment*</a:t>
          </a:r>
        </a:p>
      </dsp:txBody>
      <dsp:txXfrm>
        <a:off x="3399404" y="2093622"/>
        <a:ext cx="2057941" cy="1234764"/>
      </dsp:txXfrm>
    </dsp:sp>
    <dsp:sp modelId="{9DA6E9E8-BDE7-49AD-BEAE-D84824CA78CF}">
      <dsp:nvSpPr>
        <dsp:cNvPr id="0" name=""/>
        <dsp:cNvSpPr/>
      </dsp:nvSpPr>
      <dsp:spPr>
        <a:xfrm>
          <a:off x="5663140" y="2093622"/>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Harm/risk reduction</a:t>
          </a:r>
        </a:p>
      </dsp:txBody>
      <dsp:txXfrm>
        <a:off x="5663140" y="2093622"/>
        <a:ext cx="2057941" cy="1234764"/>
      </dsp:txXfrm>
    </dsp:sp>
    <dsp:sp modelId="{DDB63F57-8C33-4E0E-92CC-352051B0F636}">
      <dsp:nvSpPr>
        <dsp:cNvPr id="0" name=""/>
        <dsp:cNvSpPr/>
      </dsp:nvSpPr>
      <dsp:spPr>
        <a:xfrm>
          <a:off x="7926875" y="2093622"/>
          <a:ext cx="2057941" cy="12347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rgbClr val="444444"/>
              </a:solidFill>
              <a:latin typeface="Century Gothic"/>
              <a:ea typeface="Calibri"/>
              <a:cs typeface="Calibri"/>
            </a:rPr>
            <a:t>Elderly</a:t>
          </a:r>
        </a:p>
      </dsp:txBody>
      <dsp:txXfrm>
        <a:off x="7926875" y="2093622"/>
        <a:ext cx="2057941" cy="12347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03628-7C0C-4D52-AF18-A587921ACF42}">
      <dsp:nvSpPr>
        <dsp:cNvPr id="0" name=""/>
        <dsp:cNvSpPr/>
      </dsp:nvSpPr>
      <dsp:spPr>
        <a:xfrm>
          <a:off x="1053884" y="1291"/>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latin typeface="Century Gothic" panose="020F0302020204030204"/>
            </a:rPr>
            <a:t>Inexpensive</a:t>
          </a:r>
          <a:endParaRPr lang="en-US" sz="1900" b="1" kern="1200"/>
        </a:p>
      </dsp:txBody>
      <dsp:txXfrm>
        <a:off x="1053884" y="1291"/>
        <a:ext cx="2440982" cy="1464589"/>
      </dsp:txXfrm>
    </dsp:sp>
    <dsp:sp modelId="{34910EA7-3AA6-480E-807C-8919AD33CA40}">
      <dsp:nvSpPr>
        <dsp:cNvPr id="0" name=""/>
        <dsp:cNvSpPr/>
      </dsp:nvSpPr>
      <dsp:spPr>
        <a:xfrm>
          <a:off x="3738965" y="1291"/>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Multiple dosage forms (tab, PO solution, concentrated PO solution, IV)</a:t>
          </a:r>
          <a:endParaRPr lang="en-US" sz="1900" b="1" kern="1200"/>
        </a:p>
      </dsp:txBody>
      <dsp:txXfrm>
        <a:off x="3738965" y="1291"/>
        <a:ext cx="2440982" cy="1464589"/>
      </dsp:txXfrm>
    </dsp:sp>
    <dsp:sp modelId="{199E3EB3-A197-41C9-8D5C-3844F9EA5540}">
      <dsp:nvSpPr>
        <dsp:cNvPr id="0" name=""/>
        <dsp:cNvSpPr/>
      </dsp:nvSpPr>
      <dsp:spPr>
        <a:xfrm>
          <a:off x="6424046" y="1291"/>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High oral bioavailability</a:t>
          </a:r>
          <a:endParaRPr lang="en-US" sz="1900" b="1" kern="1200"/>
        </a:p>
      </dsp:txBody>
      <dsp:txXfrm>
        <a:off x="6424046" y="1291"/>
        <a:ext cx="2440982" cy="1464589"/>
      </dsp:txXfrm>
    </dsp:sp>
    <dsp:sp modelId="{86CCCCFD-F9B6-430B-8520-E42A11F2C56F}">
      <dsp:nvSpPr>
        <dsp:cNvPr id="0" name=""/>
        <dsp:cNvSpPr/>
      </dsp:nvSpPr>
      <dsp:spPr>
        <a:xfrm>
          <a:off x="1053884" y="1709979"/>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No dosage adjustment in renal failure</a:t>
          </a:r>
          <a:endParaRPr lang="en-US" sz="1900" b="1" kern="1200"/>
        </a:p>
      </dsp:txBody>
      <dsp:txXfrm>
        <a:off x="1053884" y="1709979"/>
        <a:ext cx="2440982" cy="1464589"/>
      </dsp:txXfrm>
    </dsp:sp>
    <dsp:sp modelId="{00251A65-CF46-48BE-BA0B-0A74D92BE0F9}">
      <dsp:nvSpPr>
        <dsp:cNvPr id="0" name=""/>
        <dsp:cNvSpPr/>
      </dsp:nvSpPr>
      <dsp:spPr>
        <a:xfrm>
          <a:off x="3738965" y="1709979"/>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Long duration of action with sustained analgesia</a:t>
          </a:r>
          <a:endParaRPr lang="en-US" sz="1900" b="1" kern="1200"/>
        </a:p>
      </dsp:txBody>
      <dsp:txXfrm>
        <a:off x="3738965" y="1709979"/>
        <a:ext cx="2440982" cy="1464589"/>
      </dsp:txXfrm>
    </dsp:sp>
    <dsp:sp modelId="{63B87D62-67D8-427E-8C17-DAD504D9238E}">
      <dsp:nvSpPr>
        <dsp:cNvPr id="0" name=""/>
        <dsp:cNvSpPr/>
      </dsp:nvSpPr>
      <dsp:spPr>
        <a:xfrm>
          <a:off x="6424046" y="1709979"/>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No dose adjustment in renal failure</a:t>
          </a:r>
        </a:p>
      </dsp:txBody>
      <dsp:txXfrm>
        <a:off x="6424046" y="1709979"/>
        <a:ext cx="2440982" cy="1464589"/>
      </dsp:txXfrm>
    </dsp:sp>
    <dsp:sp modelId="{58A42649-7927-446B-930C-5AF2C550D69E}">
      <dsp:nvSpPr>
        <dsp:cNvPr id="0" name=""/>
        <dsp:cNvSpPr/>
      </dsp:nvSpPr>
      <dsp:spPr>
        <a:xfrm>
          <a:off x="1053884" y="3418667"/>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No pharmacologically active metabolites</a:t>
          </a:r>
        </a:p>
      </dsp:txBody>
      <dsp:txXfrm>
        <a:off x="1053884" y="3418667"/>
        <a:ext cx="2440982" cy="1464589"/>
      </dsp:txXfrm>
    </dsp:sp>
    <dsp:sp modelId="{77B44854-9231-45CC-B96C-6A8B4F5A4F28}">
      <dsp:nvSpPr>
        <dsp:cNvPr id="0" name=""/>
        <dsp:cNvSpPr/>
      </dsp:nvSpPr>
      <dsp:spPr>
        <a:xfrm>
          <a:off x="3738965" y="3418667"/>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Benefit in difficult pain syndromes, including neuropathic pain</a:t>
          </a:r>
        </a:p>
      </dsp:txBody>
      <dsp:txXfrm>
        <a:off x="3738965" y="3418667"/>
        <a:ext cx="2440982" cy="1464589"/>
      </dsp:txXfrm>
    </dsp:sp>
    <dsp:sp modelId="{95D626FE-C42E-4D82-8197-FE472A525243}">
      <dsp:nvSpPr>
        <dsp:cNvPr id="0" name=""/>
        <dsp:cNvSpPr/>
      </dsp:nvSpPr>
      <dsp:spPr>
        <a:xfrm>
          <a:off x="6424046" y="3418667"/>
          <a:ext cx="2440982" cy="14645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latin typeface="Century Gothic" panose="020F0302020204030204"/>
            </a:rPr>
            <a:t>"Salvage opioid" when others fail, especially if OME high</a:t>
          </a:r>
        </a:p>
      </dsp:txBody>
      <dsp:txXfrm>
        <a:off x="6424046" y="3418667"/>
        <a:ext cx="2440982" cy="14645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4AAD6-D9F1-4B66-9AA7-163F2292ABD8}">
      <dsp:nvSpPr>
        <dsp:cNvPr id="0" name=""/>
        <dsp:cNvSpPr/>
      </dsp:nvSpPr>
      <dsp:spPr>
        <a:xfrm>
          <a:off x="51" y="68433"/>
          <a:ext cx="4913783" cy="720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1" kern="1200">
              <a:latin typeface="Century Gothic" panose="020F0302020204030204"/>
            </a:rPr>
            <a:t>R-methadone</a:t>
          </a:r>
          <a:endParaRPr lang="en-US" sz="2500" b="1" kern="1200"/>
        </a:p>
      </dsp:txBody>
      <dsp:txXfrm>
        <a:off x="51" y="68433"/>
        <a:ext cx="4913783" cy="720000"/>
      </dsp:txXfrm>
    </dsp:sp>
    <dsp:sp modelId="{C3E1BC86-3857-442E-B8E4-6758E3DC245F}">
      <dsp:nvSpPr>
        <dsp:cNvPr id="0" name=""/>
        <dsp:cNvSpPr/>
      </dsp:nvSpPr>
      <dsp:spPr>
        <a:xfrm>
          <a:off x="51" y="788433"/>
          <a:ext cx="4913783" cy="312458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a:latin typeface="Century Gothic" panose="020F0302020204030204"/>
            </a:rPr>
            <a:t>Mu-opioid receptor agonism </a:t>
          </a:r>
          <a:endParaRPr lang="en-US" sz="2500" kern="1200"/>
        </a:p>
        <a:p>
          <a:pPr marL="228600" lvl="1" indent="-228600" algn="l" defTabSz="1111250" rtl="0">
            <a:lnSpc>
              <a:spcPct val="90000"/>
            </a:lnSpc>
            <a:spcBef>
              <a:spcPct val="0"/>
            </a:spcBef>
            <a:spcAft>
              <a:spcPct val="15000"/>
            </a:spcAft>
            <a:buChar char="•"/>
          </a:pPr>
          <a:r>
            <a:rPr lang="en-US" sz="2500" kern="1200">
              <a:latin typeface="Century Gothic" panose="020F0302020204030204"/>
            </a:rPr>
            <a:t>Responsible for most of methadone's </a:t>
          </a:r>
          <a:r>
            <a:rPr lang="en-US" sz="2500" b="1" kern="1200">
              <a:latin typeface="Century Gothic" panose="020F0302020204030204"/>
            </a:rPr>
            <a:t>analgesic </a:t>
          </a:r>
          <a:r>
            <a:rPr lang="en-US" sz="2500" kern="1200">
              <a:latin typeface="Century Gothic" panose="020F0302020204030204"/>
            </a:rPr>
            <a:t>action</a:t>
          </a:r>
        </a:p>
      </dsp:txBody>
      <dsp:txXfrm>
        <a:off x="51" y="788433"/>
        <a:ext cx="4913783" cy="3124582"/>
      </dsp:txXfrm>
    </dsp:sp>
    <dsp:sp modelId="{1A6FE119-D2E2-484A-9505-1ED31779A977}">
      <dsp:nvSpPr>
        <dsp:cNvPr id="0" name=""/>
        <dsp:cNvSpPr/>
      </dsp:nvSpPr>
      <dsp:spPr>
        <a:xfrm>
          <a:off x="5601764" y="68433"/>
          <a:ext cx="4913783" cy="720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1" kern="1200">
              <a:latin typeface="Century Gothic" panose="020F0302020204030204"/>
            </a:rPr>
            <a:t>S-methadone</a:t>
          </a:r>
          <a:endParaRPr lang="en-US" sz="2500" b="1" kern="1200"/>
        </a:p>
      </dsp:txBody>
      <dsp:txXfrm>
        <a:off x="5601764" y="68433"/>
        <a:ext cx="4913783" cy="720000"/>
      </dsp:txXfrm>
    </dsp:sp>
    <dsp:sp modelId="{855152E2-EFE1-4CA5-926D-CCD7996BD20E}">
      <dsp:nvSpPr>
        <dsp:cNvPr id="0" name=""/>
        <dsp:cNvSpPr/>
      </dsp:nvSpPr>
      <dsp:spPr>
        <a:xfrm>
          <a:off x="5601764" y="788433"/>
          <a:ext cx="4913783" cy="312458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a:latin typeface="Century Gothic" panose="020F0302020204030204"/>
            </a:rPr>
            <a:t>NMDA antagonism (prevents opioid tolerance, decrease central sensitization, neuropathic analgesia)</a:t>
          </a:r>
          <a:endParaRPr lang="en-US" sz="2500" kern="1200"/>
        </a:p>
        <a:p>
          <a:pPr marL="228600" lvl="1" indent="-228600" algn="l" defTabSz="1111250" rtl="0">
            <a:lnSpc>
              <a:spcPct val="90000"/>
            </a:lnSpc>
            <a:spcBef>
              <a:spcPct val="0"/>
            </a:spcBef>
            <a:spcAft>
              <a:spcPct val="15000"/>
            </a:spcAft>
            <a:buChar char="•"/>
          </a:pPr>
          <a:r>
            <a:rPr lang="en-US" sz="2500" kern="1200">
              <a:latin typeface="Century Gothic" panose="020F0302020204030204"/>
            </a:rPr>
            <a:t>Serotonin and norepinephrine reuptake inhibition</a:t>
          </a:r>
          <a:endParaRPr lang="en-US" sz="2500" kern="1200"/>
        </a:p>
      </dsp:txBody>
      <dsp:txXfrm>
        <a:off x="5601764" y="788433"/>
        <a:ext cx="4913783" cy="31245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2BB14-474F-47BC-8AD7-37F3ED545144}">
      <dsp:nvSpPr>
        <dsp:cNvPr id="0" name=""/>
        <dsp:cNvSpPr/>
      </dsp:nvSpPr>
      <dsp:spPr>
        <a:xfrm>
          <a:off x="0" y="8992"/>
          <a:ext cx="10515600" cy="122323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i="0" kern="1200"/>
            <a:t>PK/PD</a:t>
          </a:r>
          <a:endParaRPr lang="en-US" sz="5100" b="1" kern="1200"/>
        </a:p>
      </dsp:txBody>
      <dsp:txXfrm>
        <a:off x="59713" y="68705"/>
        <a:ext cx="10396174" cy="1103809"/>
      </dsp:txXfrm>
    </dsp:sp>
    <dsp:sp modelId="{86BD90D1-57C6-47C8-ADDA-C34F3D5FADD7}">
      <dsp:nvSpPr>
        <dsp:cNvPr id="0" name=""/>
        <dsp:cNvSpPr/>
      </dsp:nvSpPr>
      <dsp:spPr>
        <a:xfrm>
          <a:off x="0" y="1379107"/>
          <a:ext cx="10515600" cy="1223235"/>
        </a:xfrm>
        <a:prstGeom prst="roundRect">
          <a:avLst/>
        </a:prstGeom>
        <a:solidFill>
          <a:schemeClr val="accent2">
            <a:hueOff val="-825906"/>
            <a:satOff val="-3679"/>
            <a:lumOff val="5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rtl="0">
            <a:lnSpc>
              <a:spcPct val="90000"/>
            </a:lnSpc>
            <a:spcBef>
              <a:spcPct val="0"/>
            </a:spcBef>
            <a:spcAft>
              <a:spcPct val="35000"/>
            </a:spcAft>
            <a:buNone/>
          </a:pPr>
          <a:r>
            <a:rPr lang="en-US" sz="5100" b="1" i="0" kern="1200">
              <a:latin typeface="Century Gothic"/>
            </a:rPr>
            <a:t>Drug interactions</a:t>
          </a:r>
        </a:p>
      </dsp:txBody>
      <dsp:txXfrm>
        <a:off x="59713" y="1438820"/>
        <a:ext cx="10396174" cy="1103809"/>
      </dsp:txXfrm>
    </dsp:sp>
    <dsp:sp modelId="{F48146E5-1C7D-4307-AF23-ED61A85FDD07}">
      <dsp:nvSpPr>
        <dsp:cNvPr id="0" name=""/>
        <dsp:cNvSpPr/>
      </dsp:nvSpPr>
      <dsp:spPr>
        <a:xfrm>
          <a:off x="0" y="2749222"/>
          <a:ext cx="10515600" cy="1223235"/>
        </a:xfrm>
        <a:prstGeom prst="roundRect">
          <a:avLst/>
        </a:prstGeom>
        <a:solidFill>
          <a:schemeClr val="accent2">
            <a:hueOff val="-1651812"/>
            <a:satOff val="-7357"/>
            <a:lumOff val="10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i="0" kern="1200"/>
            <a:t>QTc prolongation</a:t>
          </a:r>
          <a:endParaRPr lang="en-US" sz="5100" b="1" kern="1200"/>
        </a:p>
      </dsp:txBody>
      <dsp:txXfrm>
        <a:off x="59713" y="2808935"/>
        <a:ext cx="10396174" cy="11038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5/1/2026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D21AC-337F-A740-9501-878C52FB6883}" type="datetimeFigureOut">
              <a:rPr lang="en-US" smtClean="0"/>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03D53-3B1B-4641-88A7-46489E6F3B18}" type="slidenum">
              <a:rPr lang="en-US" smtClean="0"/>
              <a:t>‹#›</a:t>
            </a:fld>
            <a:endParaRPr lang="en-US"/>
          </a:p>
        </p:txBody>
      </p:sp>
    </p:spTree>
    <p:extLst>
      <p:ext uri="{BB962C8B-B14F-4D97-AF65-F5344CB8AC3E}">
        <p14:creationId xmlns:p14="http://schemas.microsoft.com/office/powerpoint/2010/main" val="145217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a:t>
            </a:fld>
            <a:endParaRPr lang="en-US"/>
          </a:p>
        </p:txBody>
      </p:sp>
    </p:spTree>
    <p:extLst>
      <p:ext uri="{BB962C8B-B14F-4D97-AF65-F5344CB8AC3E}">
        <p14:creationId xmlns:p14="http://schemas.microsoft.com/office/powerpoint/2010/main" val="3430549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10</a:t>
            </a:fld>
            <a:endParaRPr lang="en-US"/>
          </a:p>
        </p:txBody>
      </p:sp>
    </p:spTree>
    <p:extLst>
      <p:ext uri="{BB962C8B-B14F-4D97-AF65-F5344CB8AC3E}">
        <p14:creationId xmlns:p14="http://schemas.microsoft.com/office/powerpoint/2010/main" val="2039744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11</a:t>
            </a:fld>
            <a:endParaRPr lang="en-US"/>
          </a:p>
        </p:txBody>
      </p:sp>
    </p:spTree>
    <p:extLst>
      <p:ext uri="{BB962C8B-B14F-4D97-AF65-F5344CB8AC3E}">
        <p14:creationId xmlns:p14="http://schemas.microsoft.com/office/powerpoint/2010/main" val="3551391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12</a:t>
            </a:fld>
            <a:endParaRPr lang="en-US"/>
          </a:p>
        </p:txBody>
      </p:sp>
    </p:spTree>
    <p:extLst>
      <p:ext uri="{BB962C8B-B14F-4D97-AF65-F5344CB8AC3E}">
        <p14:creationId xmlns:p14="http://schemas.microsoft.com/office/powerpoint/2010/main" val="251693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13</a:t>
            </a:fld>
            <a:endParaRPr lang="en-US"/>
          </a:p>
        </p:txBody>
      </p:sp>
    </p:spTree>
    <p:extLst>
      <p:ext uri="{BB962C8B-B14F-4D97-AF65-F5344CB8AC3E}">
        <p14:creationId xmlns:p14="http://schemas.microsoft.com/office/powerpoint/2010/main" val="115148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14</a:t>
            </a:fld>
            <a:endParaRPr lang="en-US"/>
          </a:p>
        </p:txBody>
      </p:sp>
    </p:spTree>
    <p:extLst>
      <p:ext uri="{BB962C8B-B14F-4D97-AF65-F5344CB8AC3E}">
        <p14:creationId xmlns:p14="http://schemas.microsoft.com/office/powerpoint/2010/main" val="506059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a:p>
            <a:r>
              <a:rPr lang="en-US"/>
              <a:t>FACILITATOR:</a:t>
            </a:r>
          </a:p>
          <a:p>
            <a:pPr marL="171450" indent="-171450">
              <a:buFont typeface="Calibri"/>
              <a:buChar char="-"/>
            </a:pPr>
            <a:r>
              <a:rPr lang="en-US"/>
              <a:t>Absorption of the SL/buccal patches assumes perfect technique</a:t>
            </a:r>
          </a:p>
        </p:txBody>
      </p:sp>
      <p:sp>
        <p:nvSpPr>
          <p:cNvPr id="4" name="Slide Number Placeholder 3"/>
          <p:cNvSpPr>
            <a:spLocks noGrp="1"/>
          </p:cNvSpPr>
          <p:nvPr>
            <p:ph type="sldNum" sz="quarter" idx="5"/>
          </p:nvPr>
        </p:nvSpPr>
        <p:spPr/>
        <p:txBody>
          <a:bodyPr/>
          <a:lstStyle/>
          <a:p>
            <a:fld id="{58103D53-3B1B-4641-88A7-46489E6F3B18}" type="slidenum">
              <a:rPr lang="en-US" smtClean="0"/>
              <a:t>15</a:t>
            </a:fld>
            <a:endParaRPr lang="en-US"/>
          </a:p>
        </p:txBody>
      </p:sp>
    </p:spTree>
    <p:extLst>
      <p:ext uri="{BB962C8B-B14F-4D97-AF65-F5344CB8AC3E}">
        <p14:creationId xmlns:p14="http://schemas.microsoft.com/office/powerpoint/2010/main" val="2539112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16</a:t>
            </a:fld>
            <a:endParaRPr lang="en-US"/>
          </a:p>
        </p:txBody>
      </p:sp>
    </p:spTree>
    <p:extLst>
      <p:ext uri="{BB962C8B-B14F-4D97-AF65-F5344CB8AC3E}">
        <p14:creationId xmlns:p14="http://schemas.microsoft.com/office/powerpoint/2010/main" val="397301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a:p>
            <a:endParaRPr lang="en-US"/>
          </a:p>
        </p:txBody>
      </p:sp>
      <p:sp>
        <p:nvSpPr>
          <p:cNvPr id="4" name="Slide Number Placeholder 3"/>
          <p:cNvSpPr>
            <a:spLocks noGrp="1"/>
          </p:cNvSpPr>
          <p:nvPr>
            <p:ph type="sldNum" sz="quarter" idx="5"/>
          </p:nvPr>
        </p:nvSpPr>
        <p:spPr/>
        <p:txBody>
          <a:bodyPr/>
          <a:lstStyle/>
          <a:p>
            <a:fld id="{58103D53-3B1B-4641-88A7-46489E6F3B18}" type="slidenum">
              <a:rPr lang="en-US" smtClean="0"/>
              <a:t>17</a:t>
            </a:fld>
            <a:endParaRPr lang="en-US"/>
          </a:p>
        </p:txBody>
      </p:sp>
    </p:spTree>
    <p:extLst>
      <p:ext uri="{BB962C8B-B14F-4D97-AF65-F5344CB8AC3E}">
        <p14:creationId xmlns:p14="http://schemas.microsoft.com/office/powerpoint/2010/main" val="3941940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18</a:t>
            </a:fld>
            <a:endParaRPr lang="en-US"/>
          </a:p>
        </p:txBody>
      </p:sp>
    </p:spTree>
    <p:extLst>
      <p:ext uri="{BB962C8B-B14F-4D97-AF65-F5344CB8AC3E}">
        <p14:creationId xmlns:p14="http://schemas.microsoft.com/office/powerpoint/2010/main" val="463331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19</a:t>
            </a:fld>
            <a:endParaRPr lang="en-US"/>
          </a:p>
        </p:txBody>
      </p:sp>
    </p:spTree>
    <p:extLst>
      <p:ext uri="{BB962C8B-B14F-4D97-AF65-F5344CB8AC3E}">
        <p14:creationId xmlns:p14="http://schemas.microsoft.com/office/powerpoint/2010/main" val="397712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2</a:t>
            </a:fld>
            <a:endParaRPr lang="en-US"/>
          </a:p>
        </p:txBody>
      </p:sp>
    </p:spTree>
    <p:extLst>
      <p:ext uri="{BB962C8B-B14F-4D97-AF65-F5344CB8AC3E}">
        <p14:creationId xmlns:p14="http://schemas.microsoft.com/office/powerpoint/2010/main" val="4037205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20</a:t>
            </a:fld>
            <a:endParaRPr lang="en-US"/>
          </a:p>
        </p:txBody>
      </p:sp>
    </p:spTree>
    <p:extLst>
      <p:ext uri="{BB962C8B-B14F-4D97-AF65-F5344CB8AC3E}">
        <p14:creationId xmlns:p14="http://schemas.microsoft.com/office/powerpoint/2010/main" val="1887045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t>
            </a:r>
            <a:r>
              <a:rPr lang="en-US">
                <a:ea typeface="Calibri"/>
              </a:rPr>
              <a:t>TH</a:t>
            </a:r>
          </a:p>
          <a:p>
            <a:r>
              <a:rPr lang="en-US">
                <a:ea typeface="Calibri"/>
              </a:rPr>
              <a:t>FACILITATOR: In the elderly</a:t>
            </a:r>
            <a:r>
              <a:rPr lang="en-US">
                <a:ea typeface="Calibri"/>
                <a:cs typeface="Calibri"/>
              </a:rPr>
              <a:t> --&gt; less sedating, less cognitive impairment and risk of falls vs traditional opioids; lower risk of constipation </a:t>
            </a:r>
            <a:endParaRPr lang="en-US"/>
          </a:p>
        </p:txBody>
      </p:sp>
      <p:sp>
        <p:nvSpPr>
          <p:cNvPr id="4" name="Slide Number Placeholder 3"/>
          <p:cNvSpPr>
            <a:spLocks noGrp="1"/>
          </p:cNvSpPr>
          <p:nvPr>
            <p:ph type="sldNum" sz="quarter" idx="5"/>
          </p:nvPr>
        </p:nvSpPr>
        <p:spPr/>
        <p:txBody>
          <a:bodyPr/>
          <a:lstStyle/>
          <a:p>
            <a:fld id="{1D8AB4C3-DCD1-4CCD-A8F3-6FEB91190EEB}" type="slidenum">
              <a:rPr lang="en-US"/>
              <a:t>21</a:t>
            </a:fld>
            <a:endParaRPr lang="en-US"/>
          </a:p>
        </p:txBody>
      </p:sp>
    </p:spTree>
    <p:extLst>
      <p:ext uri="{BB962C8B-B14F-4D97-AF65-F5344CB8AC3E}">
        <p14:creationId xmlns:p14="http://schemas.microsoft.com/office/powerpoint/2010/main" val="3375504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22</a:t>
            </a:fld>
            <a:endParaRPr lang="en-US"/>
          </a:p>
        </p:txBody>
      </p:sp>
    </p:spTree>
    <p:extLst>
      <p:ext uri="{BB962C8B-B14F-4D97-AF65-F5344CB8AC3E}">
        <p14:creationId xmlns:p14="http://schemas.microsoft.com/office/powerpoint/2010/main" val="1767357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23</a:t>
            </a:fld>
            <a:endParaRPr lang="en-US"/>
          </a:p>
        </p:txBody>
      </p:sp>
    </p:spTree>
    <p:extLst>
      <p:ext uri="{BB962C8B-B14F-4D97-AF65-F5344CB8AC3E}">
        <p14:creationId xmlns:p14="http://schemas.microsoft.com/office/powerpoint/2010/main" val="3982686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24</a:t>
            </a:fld>
            <a:endParaRPr lang="en-US"/>
          </a:p>
        </p:txBody>
      </p:sp>
    </p:spTree>
    <p:extLst>
      <p:ext uri="{BB962C8B-B14F-4D97-AF65-F5344CB8AC3E}">
        <p14:creationId xmlns:p14="http://schemas.microsoft.com/office/powerpoint/2010/main" val="451539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 + TH</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803CDA1-493B-4032-ABE1-DE4978A19C4E}" type="slidenum">
              <a:rPr lang="en-US"/>
              <a:t>25</a:t>
            </a:fld>
            <a:endParaRPr lang="en-US"/>
          </a:p>
        </p:txBody>
      </p:sp>
    </p:spTree>
    <p:extLst>
      <p:ext uri="{BB962C8B-B14F-4D97-AF65-F5344CB8AC3E}">
        <p14:creationId xmlns:p14="http://schemas.microsoft.com/office/powerpoint/2010/main" val="1076429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 </a:t>
            </a:r>
          </a:p>
        </p:txBody>
      </p:sp>
      <p:sp>
        <p:nvSpPr>
          <p:cNvPr id="4" name="Slide Number Placeholder 3"/>
          <p:cNvSpPr>
            <a:spLocks noGrp="1"/>
          </p:cNvSpPr>
          <p:nvPr>
            <p:ph type="sldNum" sz="quarter" idx="5"/>
          </p:nvPr>
        </p:nvSpPr>
        <p:spPr/>
        <p:txBody>
          <a:bodyPr/>
          <a:lstStyle/>
          <a:p>
            <a:fld id="{58103D53-3B1B-4641-88A7-46489E6F3B18}" type="slidenum">
              <a:rPr lang="en-US" smtClean="0"/>
              <a:t>26</a:t>
            </a:fld>
            <a:endParaRPr lang="en-US"/>
          </a:p>
        </p:txBody>
      </p:sp>
    </p:spTree>
    <p:extLst>
      <p:ext uri="{BB962C8B-B14F-4D97-AF65-F5344CB8AC3E}">
        <p14:creationId xmlns:p14="http://schemas.microsoft.com/office/powerpoint/2010/main" val="813766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 </a:t>
            </a:r>
          </a:p>
        </p:txBody>
      </p:sp>
      <p:sp>
        <p:nvSpPr>
          <p:cNvPr id="4" name="Slide Number Placeholder 3"/>
          <p:cNvSpPr>
            <a:spLocks noGrp="1"/>
          </p:cNvSpPr>
          <p:nvPr>
            <p:ph type="sldNum" sz="quarter" idx="5"/>
          </p:nvPr>
        </p:nvSpPr>
        <p:spPr/>
        <p:txBody>
          <a:bodyPr/>
          <a:lstStyle/>
          <a:p>
            <a:fld id="{58103D53-3B1B-4641-88A7-46489E6F3B18}" type="slidenum">
              <a:rPr lang="en-US" smtClean="0"/>
              <a:t>27</a:t>
            </a:fld>
            <a:endParaRPr lang="en-US"/>
          </a:p>
        </p:txBody>
      </p:sp>
    </p:spTree>
    <p:extLst>
      <p:ext uri="{BB962C8B-B14F-4D97-AF65-F5344CB8AC3E}">
        <p14:creationId xmlns:p14="http://schemas.microsoft.com/office/powerpoint/2010/main" val="3594631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US"/>
              <a:t>Presenter: AZ</a:t>
            </a:r>
          </a:p>
          <a:p>
            <a:pPr marL="285750" indent="-285750">
              <a:spcAft>
                <a:spcPts val="1000"/>
              </a:spcAft>
              <a:buFont typeface="Arial"/>
              <a:buChar char="•"/>
            </a:pP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8103D53-3B1B-4641-88A7-46489E6F3B18}" type="slidenum">
              <a:rPr lang="en-US" smtClean="0"/>
              <a:t>28</a:t>
            </a:fld>
            <a:endParaRPr lang="en-US"/>
          </a:p>
        </p:txBody>
      </p:sp>
    </p:spTree>
    <p:extLst>
      <p:ext uri="{BB962C8B-B14F-4D97-AF65-F5344CB8AC3E}">
        <p14:creationId xmlns:p14="http://schemas.microsoft.com/office/powerpoint/2010/main" val="24774502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0A9D4-C83F-6E9E-4BE0-A0D45031D8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D6BA3-5B51-C37F-CC92-02494BFD6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A058B-02B2-8361-BF5E-51761E7F56EA}"/>
              </a:ext>
            </a:extLst>
          </p:cNvPr>
          <p:cNvSpPr>
            <a:spLocks noGrp="1"/>
          </p:cNvSpPr>
          <p:nvPr>
            <p:ph type="body" idx="1"/>
          </p:nvPr>
        </p:nvSpPr>
        <p:spPr/>
        <p:txBody>
          <a:bodyPr/>
          <a:lstStyle/>
          <a:p>
            <a:r>
              <a:rPr lang="en-US">
                <a:latin typeface="Calibri"/>
                <a:ea typeface="Calibri"/>
                <a:cs typeface="Calibri"/>
              </a:rPr>
              <a:t>Presenter: AZ</a:t>
            </a:r>
          </a:p>
        </p:txBody>
      </p:sp>
      <p:sp>
        <p:nvSpPr>
          <p:cNvPr id="4" name="Slide Number Placeholder 3">
            <a:extLst>
              <a:ext uri="{FF2B5EF4-FFF2-40B4-BE49-F238E27FC236}">
                <a16:creationId xmlns:a16="http://schemas.microsoft.com/office/drawing/2014/main" id="{1EC735BC-EE19-7C7F-84AA-08468FEAEEEE}"/>
              </a:ext>
            </a:extLst>
          </p:cNvPr>
          <p:cNvSpPr>
            <a:spLocks noGrp="1"/>
          </p:cNvSpPr>
          <p:nvPr>
            <p:ph type="sldNum" sz="quarter" idx="5"/>
          </p:nvPr>
        </p:nvSpPr>
        <p:spPr/>
        <p:txBody>
          <a:bodyPr/>
          <a:lstStyle/>
          <a:p>
            <a:fld id="{58103D53-3B1B-4641-88A7-46489E6F3B18}" type="slidenum">
              <a:rPr lang="en-US" smtClean="0"/>
              <a:t>29</a:t>
            </a:fld>
            <a:endParaRPr lang="en-US"/>
          </a:p>
        </p:txBody>
      </p:sp>
    </p:spTree>
    <p:extLst>
      <p:ext uri="{BB962C8B-B14F-4D97-AF65-F5344CB8AC3E}">
        <p14:creationId xmlns:p14="http://schemas.microsoft.com/office/powerpoint/2010/main" val="1366121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3</a:t>
            </a:fld>
            <a:endParaRPr lang="en-US"/>
          </a:p>
        </p:txBody>
      </p:sp>
    </p:spTree>
    <p:extLst>
      <p:ext uri="{BB962C8B-B14F-4D97-AF65-F5344CB8AC3E}">
        <p14:creationId xmlns:p14="http://schemas.microsoft.com/office/powerpoint/2010/main" val="3338493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30</a:t>
            </a:fld>
            <a:endParaRPr lang="en-US"/>
          </a:p>
        </p:txBody>
      </p:sp>
    </p:spTree>
    <p:extLst>
      <p:ext uri="{BB962C8B-B14F-4D97-AF65-F5344CB8AC3E}">
        <p14:creationId xmlns:p14="http://schemas.microsoft.com/office/powerpoint/2010/main" val="3680738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31</a:t>
            </a:fld>
            <a:endParaRPr lang="en-US"/>
          </a:p>
        </p:txBody>
      </p:sp>
    </p:spTree>
    <p:extLst>
      <p:ext uri="{BB962C8B-B14F-4D97-AF65-F5344CB8AC3E}">
        <p14:creationId xmlns:p14="http://schemas.microsoft.com/office/powerpoint/2010/main" val="4096226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32</a:t>
            </a:fld>
            <a:endParaRPr lang="en-US"/>
          </a:p>
        </p:txBody>
      </p:sp>
    </p:spTree>
    <p:extLst>
      <p:ext uri="{BB962C8B-B14F-4D97-AF65-F5344CB8AC3E}">
        <p14:creationId xmlns:p14="http://schemas.microsoft.com/office/powerpoint/2010/main" val="4111635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33</a:t>
            </a:fld>
            <a:endParaRPr lang="en-US"/>
          </a:p>
        </p:txBody>
      </p:sp>
    </p:spTree>
    <p:extLst>
      <p:ext uri="{BB962C8B-B14F-4D97-AF65-F5344CB8AC3E}">
        <p14:creationId xmlns:p14="http://schemas.microsoft.com/office/powerpoint/2010/main" val="3703985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34</a:t>
            </a:fld>
            <a:endParaRPr lang="en-US"/>
          </a:p>
        </p:txBody>
      </p:sp>
    </p:spTree>
    <p:extLst>
      <p:ext uri="{BB962C8B-B14F-4D97-AF65-F5344CB8AC3E}">
        <p14:creationId xmlns:p14="http://schemas.microsoft.com/office/powerpoint/2010/main" val="42034698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35</a:t>
            </a:fld>
            <a:endParaRPr lang="en-US"/>
          </a:p>
        </p:txBody>
      </p:sp>
    </p:spTree>
    <p:extLst>
      <p:ext uri="{BB962C8B-B14F-4D97-AF65-F5344CB8AC3E}">
        <p14:creationId xmlns:p14="http://schemas.microsoft.com/office/powerpoint/2010/main" val="10107307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36</a:t>
            </a:fld>
            <a:endParaRPr lang="en-US"/>
          </a:p>
        </p:txBody>
      </p:sp>
    </p:spTree>
    <p:extLst>
      <p:ext uri="{BB962C8B-B14F-4D97-AF65-F5344CB8AC3E}">
        <p14:creationId xmlns:p14="http://schemas.microsoft.com/office/powerpoint/2010/main" val="1786438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37</a:t>
            </a:fld>
            <a:endParaRPr lang="en-US"/>
          </a:p>
        </p:txBody>
      </p:sp>
    </p:spTree>
    <p:extLst>
      <p:ext uri="{BB962C8B-B14F-4D97-AF65-F5344CB8AC3E}">
        <p14:creationId xmlns:p14="http://schemas.microsoft.com/office/powerpoint/2010/main" val="3907364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38</a:t>
            </a:fld>
            <a:endParaRPr lang="en-US"/>
          </a:p>
        </p:txBody>
      </p:sp>
    </p:spTree>
    <p:extLst>
      <p:ext uri="{BB962C8B-B14F-4D97-AF65-F5344CB8AC3E}">
        <p14:creationId xmlns:p14="http://schemas.microsoft.com/office/powerpoint/2010/main" val="1203716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39</a:t>
            </a:fld>
            <a:endParaRPr lang="en-US"/>
          </a:p>
        </p:txBody>
      </p:sp>
    </p:spTree>
    <p:extLst>
      <p:ext uri="{BB962C8B-B14F-4D97-AF65-F5344CB8AC3E}">
        <p14:creationId xmlns:p14="http://schemas.microsoft.com/office/powerpoint/2010/main" val="1475152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4</a:t>
            </a:fld>
            <a:endParaRPr lang="en-US"/>
          </a:p>
        </p:txBody>
      </p:sp>
    </p:spTree>
    <p:extLst>
      <p:ext uri="{BB962C8B-B14F-4D97-AF65-F5344CB8AC3E}">
        <p14:creationId xmlns:p14="http://schemas.microsoft.com/office/powerpoint/2010/main" val="5117805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TH</a:t>
            </a:r>
          </a:p>
          <a:p>
            <a:pPr marL="171450" indent="-171450">
              <a:spcAft>
                <a:spcPts val="1000"/>
              </a:spcAft>
              <a:buFont typeface="Courier New,monospace"/>
              <a:buChar char="o"/>
            </a:pPr>
            <a:endParaRPr lang="en-US">
              <a:latin typeface="Aptos" panose="02110004020202020204"/>
              <a:ea typeface="Calibri"/>
              <a:cs typeface="Calibri"/>
            </a:endParaRPr>
          </a:p>
          <a:p>
            <a:r>
              <a:rPr lang="en-US"/>
              <a:t>FACILITATOR: Methadone is a mu-opioid receptor agonist (like morphine, oxycodone, and hydromorphone), and it also binds to the kappa- and delta-opioid receptors. Additional mechanisms of action include inhibiting the reuptake of serotonin and norepinephrine (which is how antidepressants act to treat pain). Additionally, methadone works as an antagonist at the N-methyl-D-aspartate (NMDA) receptor, thought to prevent central sensitization and reduce opioid tolerance, and possibly increase its effectiveness in treating neuropathic pain as compared to other opioids. Methadone is a racemic mixture of R- and S-methadone. R-methadone has a 10-fold affinity at the mu receptor, is up to 50 times more potent than S-methadone, and is responsible for most of its action.2 S-methadone is responsible for serotonin and norepinephrine reuptake inhibition, and NMDA antagonism.</a:t>
            </a:r>
          </a:p>
        </p:txBody>
      </p:sp>
      <p:sp>
        <p:nvSpPr>
          <p:cNvPr id="4" name="Slide Number Placeholder 3"/>
          <p:cNvSpPr>
            <a:spLocks noGrp="1"/>
          </p:cNvSpPr>
          <p:nvPr>
            <p:ph type="sldNum" sz="quarter" idx="5"/>
          </p:nvPr>
        </p:nvSpPr>
        <p:spPr/>
        <p:txBody>
          <a:bodyPr/>
          <a:lstStyle/>
          <a:p>
            <a:fld id="{58103D53-3B1B-4641-88A7-46489E6F3B18}" type="slidenum">
              <a:rPr lang="en-US" smtClean="0"/>
              <a:t>40</a:t>
            </a:fld>
            <a:endParaRPr lang="en-US"/>
          </a:p>
        </p:txBody>
      </p:sp>
    </p:spTree>
    <p:extLst>
      <p:ext uri="{BB962C8B-B14F-4D97-AF65-F5344CB8AC3E}">
        <p14:creationId xmlns:p14="http://schemas.microsoft.com/office/powerpoint/2010/main" val="34220027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41</a:t>
            </a:fld>
            <a:endParaRPr lang="en-US"/>
          </a:p>
        </p:txBody>
      </p:sp>
    </p:spTree>
    <p:extLst>
      <p:ext uri="{BB962C8B-B14F-4D97-AF65-F5344CB8AC3E}">
        <p14:creationId xmlns:p14="http://schemas.microsoft.com/office/powerpoint/2010/main" val="433577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a:p>
            <a:endParaRPr lang="en-US"/>
          </a:p>
        </p:txBody>
      </p:sp>
      <p:sp>
        <p:nvSpPr>
          <p:cNvPr id="4" name="Slide Number Placeholder 3"/>
          <p:cNvSpPr>
            <a:spLocks noGrp="1"/>
          </p:cNvSpPr>
          <p:nvPr>
            <p:ph type="sldNum" sz="quarter" idx="5"/>
          </p:nvPr>
        </p:nvSpPr>
        <p:spPr/>
        <p:txBody>
          <a:bodyPr/>
          <a:lstStyle/>
          <a:p>
            <a:fld id="{58103D53-3B1B-4641-88A7-46489E6F3B18}" type="slidenum">
              <a:rPr lang="en-US" smtClean="0"/>
              <a:t>42</a:t>
            </a:fld>
            <a:endParaRPr lang="en-US"/>
          </a:p>
        </p:txBody>
      </p:sp>
    </p:spTree>
    <p:extLst>
      <p:ext uri="{BB962C8B-B14F-4D97-AF65-F5344CB8AC3E}">
        <p14:creationId xmlns:p14="http://schemas.microsoft.com/office/powerpoint/2010/main" val="4119761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43</a:t>
            </a:fld>
            <a:endParaRPr lang="en-US"/>
          </a:p>
        </p:txBody>
      </p:sp>
    </p:spTree>
    <p:extLst>
      <p:ext uri="{BB962C8B-B14F-4D97-AF65-F5344CB8AC3E}">
        <p14:creationId xmlns:p14="http://schemas.microsoft.com/office/powerpoint/2010/main" val="20191078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a:p>
            <a:r>
              <a:rPr lang="en-US"/>
              <a:t>FACILITATOR:</a:t>
            </a:r>
          </a:p>
          <a:p>
            <a:pPr marL="171450" indent="-171450">
              <a:spcAft>
                <a:spcPts val="1000"/>
              </a:spcAft>
              <a:buFont typeface="Arial"/>
              <a:buChar char="•"/>
            </a:pPr>
            <a:r>
              <a:rPr lang="en-US"/>
              <a:t>Many</a:t>
            </a:r>
            <a:r>
              <a:rPr lang="en-US" b="1"/>
              <a:t> CYP450 enzymes</a:t>
            </a:r>
            <a:r>
              <a:rPr lang="en-US"/>
              <a:t> involved in methadone metabolism </a:t>
            </a:r>
          </a:p>
          <a:p>
            <a:pPr marL="628650" lvl="1" indent="-171450">
              <a:spcBef>
                <a:spcPts val="500"/>
              </a:spcBef>
              <a:buFont typeface="Courier New,monospace"/>
              <a:buChar char="o"/>
            </a:pPr>
            <a:r>
              <a:rPr lang="en-US" b="1"/>
              <a:t>2B6, 2C19, 3A4, 2D6</a:t>
            </a:r>
            <a:endParaRPr lang="en-US"/>
          </a:p>
          <a:p>
            <a:pPr marL="628650" lvl="1" indent="-171450">
              <a:spcBef>
                <a:spcPts val="500"/>
              </a:spcBef>
              <a:buFont typeface="Courier New,monospace"/>
              <a:buChar char="o"/>
            </a:pPr>
            <a:r>
              <a:rPr lang="en-US" i="1"/>
              <a:t>Pearl: cigarette smoking can induce 2B6 --&gt; lower </a:t>
            </a:r>
            <a:r>
              <a:rPr lang="en-US" i="1" err="1"/>
              <a:t>methadoneconcentrations</a:t>
            </a:r>
            <a:r>
              <a:rPr lang="en-US" i="1"/>
              <a:t>; cessation can therefore INCREASE methadone conc.</a:t>
            </a:r>
            <a:endParaRPr lang="en-US"/>
          </a:p>
          <a:p>
            <a:pPr marL="171450" indent="-171450">
              <a:spcAft>
                <a:spcPts val="1000"/>
              </a:spcAft>
              <a:buFont typeface="Courier New,monospace"/>
              <a:buChar char="o"/>
            </a:pPr>
            <a:r>
              <a:rPr lang="en-US"/>
              <a:t>Think about 3 big categories of medications:</a:t>
            </a:r>
          </a:p>
          <a:p>
            <a:pPr marL="628650" lvl="1" indent="-171450">
              <a:spcBef>
                <a:spcPts val="500"/>
              </a:spcBef>
              <a:buFont typeface="Courier New,monospace"/>
              <a:buChar char="o"/>
            </a:pPr>
            <a:r>
              <a:rPr lang="en-US" b="1"/>
              <a:t>Anti-infectives</a:t>
            </a:r>
            <a:endParaRPr lang="en-US"/>
          </a:p>
          <a:p>
            <a:pPr marL="628650" lvl="1" indent="-171450">
              <a:spcBef>
                <a:spcPts val="500"/>
              </a:spcBef>
              <a:buFont typeface="Courier New,monospace"/>
              <a:buChar char="o"/>
            </a:pPr>
            <a:r>
              <a:rPr lang="en-US" b="1"/>
              <a:t>Antidepressants</a:t>
            </a:r>
            <a:endParaRPr lang="en-US"/>
          </a:p>
          <a:p>
            <a:pPr marL="628650" lvl="1" indent="-171450">
              <a:spcBef>
                <a:spcPts val="500"/>
              </a:spcBef>
              <a:buFont typeface="Courier New,monospace"/>
              <a:buChar char="o"/>
            </a:pPr>
            <a:r>
              <a:rPr lang="en-US" b="1"/>
              <a:t>Amiodarone </a:t>
            </a:r>
            <a:endParaRPr lang="en-US"/>
          </a:p>
          <a:p>
            <a:pPr marL="171450" indent="-171450">
              <a:spcAft>
                <a:spcPts val="1000"/>
              </a:spcAft>
              <a:buFont typeface="Courier New,monospace"/>
              <a:buChar char="o"/>
            </a:pPr>
            <a:r>
              <a:rPr lang="en-US"/>
              <a:t>Resources:</a:t>
            </a:r>
          </a:p>
          <a:p>
            <a:pPr marL="628650" lvl="1" indent="-171450">
              <a:spcBef>
                <a:spcPts val="500"/>
              </a:spcBef>
              <a:spcAft>
                <a:spcPts val="1000"/>
              </a:spcAft>
              <a:buFont typeface="Courier New,monospace"/>
              <a:buChar char="o"/>
            </a:pPr>
            <a:r>
              <a:rPr lang="en-US"/>
              <a:t>Drug interaction checker (Micromedex, UpToDate </a:t>
            </a:r>
            <a:r>
              <a:rPr lang="en-US" err="1"/>
              <a:t>Lexidrug</a:t>
            </a:r>
            <a:r>
              <a:rPr lang="en-US"/>
              <a:t>)</a:t>
            </a:r>
          </a:p>
          <a:p>
            <a:pPr marL="628650" lvl="1" indent="-171450">
              <a:spcBef>
                <a:spcPts val="500"/>
              </a:spcBef>
              <a:spcAft>
                <a:spcPts val="1000"/>
              </a:spcAft>
              <a:buFont typeface="Courier New,monospace"/>
              <a:buChar char="o"/>
            </a:pPr>
            <a:r>
              <a:rPr lang="en-US"/>
              <a:t>Refer to methadone white paper Supp Table 1 (McPherson, et al)</a:t>
            </a:r>
          </a:p>
          <a:p>
            <a:pPr marL="628650" lvl="1" indent="-171450">
              <a:spcBef>
                <a:spcPts val="500"/>
              </a:spcBef>
              <a:spcAft>
                <a:spcPts val="1000"/>
              </a:spcAft>
              <a:buFont typeface="Courier New,monospace"/>
              <a:buChar char="o"/>
            </a:pPr>
            <a:r>
              <a:rPr lang="en-US"/>
              <a:t>Ask a pharmacist for help </a:t>
            </a:r>
          </a:p>
          <a:p>
            <a:endParaRPr lang="en-US"/>
          </a:p>
        </p:txBody>
      </p:sp>
      <p:sp>
        <p:nvSpPr>
          <p:cNvPr id="4" name="Slide Number Placeholder 3"/>
          <p:cNvSpPr>
            <a:spLocks noGrp="1"/>
          </p:cNvSpPr>
          <p:nvPr>
            <p:ph type="sldNum" sz="quarter" idx="5"/>
          </p:nvPr>
        </p:nvSpPr>
        <p:spPr/>
        <p:txBody>
          <a:bodyPr/>
          <a:lstStyle/>
          <a:p>
            <a:fld id="{58103D53-3B1B-4641-88A7-46489E6F3B18}" type="slidenum">
              <a:rPr lang="en-US" smtClean="0"/>
              <a:t>44</a:t>
            </a:fld>
            <a:endParaRPr lang="en-US"/>
          </a:p>
        </p:txBody>
      </p:sp>
    </p:spTree>
    <p:extLst>
      <p:ext uri="{BB962C8B-B14F-4D97-AF65-F5344CB8AC3E}">
        <p14:creationId xmlns:p14="http://schemas.microsoft.com/office/powerpoint/2010/main" val="1727240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a:p>
            <a:r>
              <a:rPr lang="en-US"/>
              <a:t>FACILITATOR: </a:t>
            </a:r>
          </a:p>
        </p:txBody>
      </p:sp>
      <p:sp>
        <p:nvSpPr>
          <p:cNvPr id="4" name="Slide Number Placeholder 3"/>
          <p:cNvSpPr>
            <a:spLocks noGrp="1"/>
          </p:cNvSpPr>
          <p:nvPr>
            <p:ph type="sldNum" sz="quarter" idx="5"/>
          </p:nvPr>
        </p:nvSpPr>
        <p:spPr/>
        <p:txBody>
          <a:bodyPr/>
          <a:lstStyle/>
          <a:p>
            <a:fld id="{58103D53-3B1B-4641-88A7-46489E6F3B18}" type="slidenum">
              <a:rPr lang="en-US" smtClean="0"/>
              <a:t>45</a:t>
            </a:fld>
            <a:endParaRPr lang="en-US"/>
          </a:p>
        </p:txBody>
      </p:sp>
    </p:spTree>
    <p:extLst>
      <p:ext uri="{BB962C8B-B14F-4D97-AF65-F5344CB8AC3E}">
        <p14:creationId xmlns:p14="http://schemas.microsoft.com/office/powerpoint/2010/main" val="6830354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46</a:t>
            </a:fld>
            <a:endParaRPr lang="en-US"/>
          </a:p>
        </p:txBody>
      </p:sp>
    </p:spTree>
    <p:extLst>
      <p:ext uri="{BB962C8B-B14F-4D97-AF65-F5344CB8AC3E}">
        <p14:creationId xmlns:p14="http://schemas.microsoft.com/office/powerpoint/2010/main" val="20363238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US"/>
              <a:t>Presenter: TH</a:t>
            </a:r>
            <a:endParaRPr lang="en-US">
              <a:solidFill>
                <a:srgbClr val="444444"/>
              </a:solidFill>
            </a:endParaRPr>
          </a:p>
          <a:p>
            <a:pPr>
              <a:spcBef>
                <a:spcPts val="900"/>
              </a:spcBef>
            </a:pPr>
            <a:endParaRPr lang="en-US"/>
          </a:p>
          <a:p>
            <a:pPr>
              <a:spcBef>
                <a:spcPts val="900"/>
              </a:spcBef>
            </a:pPr>
            <a:r>
              <a:rPr lang="en-US"/>
              <a:t>FACILITATOR:</a:t>
            </a:r>
            <a:endParaRPr lang="en-US">
              <a:solidFill>
                <a:srgbClr val="444444"/>
              </a:solidFill>
            </a:endParaRPr>
          </a:p>
          <a:p>
            <a:pPr marL="171450" indent="-171450">
              <a:spcBef>
                <a:spcPts val="900"/>
              </a:spcBef>
              <a:buFont typeface="Arial,Sans-Serif"/>
              <a:buChar char="•"/>
            </a:pPr>
            <a:r>
              <a:rPr lang="en-US"/>
              <a:t>Methadone is known to prolong the QTc interval and EKG monitoring needed </a:t>
            </a:r>
            <a:endParaRPr lang="en-US">
              <a:solidFill>
                <a:srgbClr val="444444"/>
              </a:solidFill>
            </a:endParaRPr>
          </a:p>
          <a:p>
            <a:pPr marL="171450" indent="-171450">
              <a:spcBef>
                <a:spcPts val="900"/>
              </a:spcBef>
              <a:buFont typeface="Arial,Sans-Serif"/>
              <a:buChar char="•"/>
            </a:pPr>
            <a:r>
              <a:rPr lang="en-US"/>
              <a:t>You can consider prognosis to inform monitoring </a:t>
            </a:r>
          </a:p>
        </p:txBody>
      </p:sp>
      <p:sp>
        <p:nvSpPr>
          <p:cNvPr id="4" name="Slide Number Placeholder 3"/>
          <p:cNvSpPr>
            <a:spLocks noGrp="1"/>
          </p:cNvSpPr>
          <p:nvPr>
            <p:ph type="sldNum" sz="quarter" idx="5"/>
          </p:nvPr>
        </p:nvSpPr>
        <p:spPr/>
        <p:txBody>
          <a:bodyPr/>
          <a:lstStyle/>
          <a:p>
            <a:fld id="{58103D53-3B1B-4641-88A7-46489E6F3B18}" type="slidenum">
              <a:rPr lang="en-US" smtClean="0"/>
              <a:t>47</a:t>
            </a:fld>
            <a:endParaRPr lang="en-US"/>
          </a:p>
        </p:txBody>
      </p:sp>
    </p:spTree>
    <p:extLst>
      <p:ext uri="{BB962C8B-B14F-4D97-AF65-F5344CB8AC3E}">
        <p14:creationId xmlns:p14="http://schemas.microsoft.com/office/powerpoint/2010/main" val="25435643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48</a:t>
            </a:fld>
            <a:endParaRPr lang="en-US"/>
          </a:p>
        </p:txBody>
      </p:sp>
    </p:spTree>
    <p:extLst>
      <p:ext uri="{BB962C8B-B14F-4D97-AF65-F5344CB8AC3E}">
        <p14:creationId xmlns:p14="http://schemas.microsoft.com/office/powerpoint/2010/main" val="30879486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49</a:t>
            </a:fld>
            <a:endParaRPr lang="en-US"/>
          </a:p>
        </p:txBody>
      </p:sp>
    </p:spTree>
    <p:extLst>
      <p:ext uri="{BB962C8B-B14F-4D97-AF65-F5344CB8AC3E}">
        <p14:creationId xmlns:p14="http://schemas.microsoft.com/office/powerpoint/2010/main" val="3414629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5</a:t>
            </a:fld>
            <a:endParaRPr lang="en-US"/>
          </a:p>
        </p:txBody>
      </p:sp>
    </p:spTree>
    <p:extLst>
      <p:ext uri="{BB962C8B-B14F-4D97-AF65-F5344CB8AC3E}">
        <p14:creationId xmlns:p14="http://schemas.microsoft.com/office/powerpoint/2010/main" val="23808778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50</a:t>
            </a:fld>
            <a:endParaRPr lang="en-US"/>
          </a:p>
        </p:txBody>
      </p:sp>
    </p:spTree>
    <p:extLst>
      <p:ext uri="{BB962C8B-B14F-4D97-AF65-F5344CB8AC3E}">
        <p14:creationId xmlns:p14="http://schemas.microsoft.com/office/powerpoint/2010/main" val="30544122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51</a:t>
            </a:fld>
            <a:endParaRPr lang="en-US"/>
          </a:p>
        </p:txBody>
      </p:sp>
    </p:spTree>
    <p:extLst>
      <p:ext uri="{BB962C8B-B14F-4D97-AF65-F5344CB8AC3E}">
        <p14:creationId xmlns:p14="http://schemas.microsoft.com/office/powerpoint/2010/main" val="10346835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TH</a:t>
            </a:r>
          </a:p>
        </p:txBody>
      </p:sp>
      <p:sp>
        <p:nvSpPr>
          <p:cNvPr id="4" name="Slide Number Placeholder 3"/>
          <p:cNvSpPr>
            <a:spLocks noGrp="1"/>
          </p:cNvSpPr>
          <p:nvPr>
            <p:ph type="sldNum" sz="quarter" idx="5"/>
          </p:nvPr>
        </p:nvSpPr>
        <p:spPr/>
        <p:txBody>
          <a:bodyPr/>
          <a:lstStyle/>
          <a:p>
            <a:fld id="{58103D53-3B1B-4641-88A7-46489E6F3B18}" type="slidenum">
              <a:rPr lang="en-US" smtClean="0"/>
              <a:t>52</a:t>
            </a:fld>
            <a:endParaRPr lang="en-US"/>
          </a:p>
        </p:txBody>
      </p:sp>
    </p:spTree>
    <p:extLst>
      <p:ext uri="{BB962C8B-B14F-4D97-AF65-F5344CB8AC3E}">
        <p14:creationId xmlns:p14="http://schemas.microsoft.com/office/powerpoint/2010/main" val="22616437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53</a:t>
            </a:fld>
            <a:endParaRPr lang="en-US"/>
          </a:p>
        </p:txBody>
      </p:sp>
    </p:spTree>
    <p:extLst>
      <p:ext uri="{BB962C8B-B14F-4D97-AF65-F5344CB8AC3E}">
        <p14:creationId xmlns:p14="http://schemas.microsoft.com/office/powerpoint/2010/main" val="29636140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BF64E-7603-3B48-2118-8E41954DB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AC53D-CFFA-8C4B-5FA6-EE9C177A9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5998D-05C3-7225-9EEC-6177DF74BEEF}"/>
              </a:ext>
            </a:extLst>
          </p:cNvPr>
          <p:cNvSpPr>
            <a:spLocks noGrp="1"/>
          </p:cNvSpPr>
          <p:nvPr>
            <p:ph type="body" idx="1"/>
          </p:nvPr>
        </p:nvSpPr>
        <p:spPr/>
        <p:txBody>
          <a:bodyPr/>
          <a:lstStyle/>
          <a:p>
            <a:r>
              <a:rPr lang="en-US"/>
              <a:t>Presenter: VS</a:t>
            </a:r>
          </a:p>
          <a:p>
            <a:r>
              <a:rPr lang="en-US"/>
              <a:t>FACILITATOR:</a:t>
            </a:r>
          </a:p>
          <a:p>
            <a:pPr marL="171450" indent="-171450">
              <a:spcAft>
                <a:spcPts val="1000"/>
              </a:spcAft>
              <a:buFont typeface="Arial"/>
              <a:buChar char="•"/>
            </a:pPr>
            <a:r>
              <a:rPr lang="en-US" b="1"/>
              <a:t>What opioid rotation could you consider? What is she a candidate for?</a:t>
            </a:r>
          </a:p>
          <a:p>
            <a:pPr>
              <a:spcAft>
                <a:spcPts val="1000"/>
              </a:spcAft>
            </a:pPr>
            <a:r>
              <a:rPr lang="en-US" i="1" dirty="0"/>
              <a:t>I would consider a rotation to methadone as her long-acting agent from oxycodone extended-release. She may benefit from methadone's high potency for difficult to manage complex cancer pain. Additionally, methadone has neuropathic analgesic properties which in cervical cancer makes this an excellent choice, given the highly innervated area that this cancer often affects in the pelvis, causing pain. If she shows that she can safely and reliably take this medication and a good baseline QTc less than 450ms, that also would make her an ideal candidate. </a:t>
            </a:r>
            <a:endParaRPr lang="en-US" dirty="0"/>
          </a:p>
          <a:p>
            <a:pPr>
              <a:spcAft>
                <a:spcPts val="1000"/>
              </a:spcAft>
            </a:pPr>
            <a:endParaRPr lang="en-US" b="1" i="1"/>
          </a:p>
          <a:p>
            <a:pPr marL="171450" indent="-171450">
              <a:spcAft>
                <a:spcPts val="1000"/>
              </a:spcAft>
              <a:buFont typeface="Arial"/>
              <a:buChar char="•"/>
            </a:pPr>
            <a:r>
              <a:rPr lang="en-US" b="1"/>
              <a:t>If you choose to rotate to methadone, how would you rotate? What dose adjustment (if any) may need to be made?</a:t>
            </a:r>
          </a:p>
          <a:p>
            <a:pPr marL="628650" lvl="1" indent="-171450">
              <a:spcBef>
                <a:spcPts val="500"/>
              </a:spcBef>
              <a:buFont typeface="Courier New,monospace"/>
              <a:buChar char="o"/>
            </a:pPr>
            <a:r>
              <a:rPr lang="en-US" b="1" dirty="0"/>
              <a:t>What do you need to check?</a:t>
            </a:r>
            <a:r>
              <a:rPr lang="en-US" i="1" dirty="0"/>
              <a:t> Check most recent EKG and look at </a:t>
            </a:r>
            <a:r>
              <a:rPr lang="en-US" i="1" dirty="0" err="1"/>
              <a:t>Qtc</a:t>
            </a:r>
            <a:r>
              <a:rPr lang="en-US" i="1" dirty="0"/>
              <a:t>. See Methadone </a:t>
            </a:r>
            <a:r>
              <a:rPr lang="en-US" i="1" dirty="0" err="1"/>
              <a:t>Whi</a:t>
            </a:r>
            <a:r>
              <a:rPr lang="en-US" i="1" dirty="0"/>
              <a:t>te Paper for guidance. Generally, we would want the </a:t>
            </a:r>
            <a:r>
              <a:rPr lang="en-US" i="1" dirty="0" err="1"/>
              <a:t>Qtc</a:t>
            </a:r>
            <a:r>
              <a:rPr lang="en-US" i="1" dirty="0"/>
              <a:t> to be less than 450ms. </a:t>
            </a:r>
          </a:p>
          <a:p>
            <a:pPr marL="628650" lvl="1" indent="-171450">
              <a:spcBef>
                <a:spcPts val="500"/>
              </a:spcBef>
              <a:buFont typeface="Courier New,monospace"/>
              <a:buChar char="o"/>
            </a:pPr>
            <a:r>
              <a:rPr lang="en-US" b="1" dirty="0"/>
              <a:t>What dose of methadone? </a:t>
            </a:r>
            <a:r>
              <a:rPr lang="en-US" b="1" i="1" dirty="0"/>
              <a:t> </a:t>
            </a:r>
            <a:r>
              <a:rPr lang="en-US" i="1" dirty="0"/>
              <a:t>She is taking </a:t>
            </a:r>
            <a:r>
              <a:rPr lang="en-US" i="1" dirty="0" err="1"/>
              <a:t>oxyER</a:t>
            </a:r>
            <a:r>
              <a:rPr lang="en-US" i="1" dirty="0"/>
              <a:t> 60 x2 + short-acting </a:t>
            </a:r>
            <a:r>
              <a:rPr lang="en-US" i="1" dirty="0" err="1"/>
              <a:t>oxyIR</a:t>
            </a:r>
            <a:r>
              <a:rPr lang="en-US" i="1" dirty="0"/>
              <a:t> 15mg x6 doses in 24 hours--&gt; 210mg oxycodone daily--&gt; ~262.5 OME TDD (using conversion factor of 20mg of oxycodone is 25mg of morphine)--&gt; By looking at McPherson's Methadone White Paper, I am able to look at my conversion guidance. The patient is opioid tolerant and TDD is between &gt;200mg OME. Therefore, I will use the recommended 20:1 conversion (20mg OME:1mg oral methadone). Remember, no greater than 30-40mg per day of methadone regardless of the previous opioid dose and the dose should not be increased before 5-7 days (with no more than 5mg/day up to 30-40mg/day, then can be increased by 10 mg/day) after 5-7 days--&gt; so, this converts to TDD of 13mg oral methadone. Given that she is on duloxetine, I would want to conservatively dose reduce by at least 25% (duloxetine is a P450 enzyme inhibiting medication that could raise both methadone and duloxetine levels). I would not otherwise dose reduce to account for cross-tolerance of opioid rotation given poorly controlled pain--&gt; Thus TDD is reduced to ~10mg methadone--&gt; divide this into two or three doses--&gt; 5mg PO methadone BID.</a:t>
            </a:r>
          </a:p>
          <a:p>
            <a:pPr marL="628650" lvl="1" indent="-171450">
              <a:spcBef>
                <a:spcPts val="500"/>
              </a:spcBef>
              <a:buFont typeface="Courier New,monospace"/>
              <a:buChar char="o"/>
            </a:pPr>
            <a:endParaRPr lang="en-US" b="1" i="1"/>
          </a:p>
          <a:p>
            <a:pPr marL="628650" lvl="1" indent="-171450">
              <a:spcBef>
                <a:spcPts val="500"/>
              </a:spcBef>
              <a:buFont typeface="Courier New,monospace"/>
              <a:buChar char="o"/>
            </a:pPr>
            <a:r>
              <a:rPr lang="en-US" b="1"/>
              <a:t>What dose of rescue opioid?</a:t>
            </a:r>
          </a:p>
          <a:p>
            <a:pPr lvl="1">
              <a:spcBef>
                <a:spcPts val="500"/>
              </a:spcBef>
            </a:pPr>
            <a:r>
              <a:rPr lang="en-US" i="1" dirty="0"/>
              <a:t>I would continue her breakthrough </a:t>
            </a:r>
            <a:r>
              <a:rPr lang="en-US" i="1" dirty="0" err="1"/>
              <a:t>oxyIR</a:t>
            </a:r>
            <a:r>
              <a:rPr lang="en-US" i="1" dirty="0"/>
              <a:t> 15mg q4h prn for now as it seems to be at the right dose, lasting for at least 3-4 hours—although this may need to be rotated in the future to another breakthrough opioid type. </a:t>
            </a:r>
            <a:endParaRPr lang="en-US" b="1" dirty="0"/>
          </a:p>
          <a:p>
            <a:pPr lvl="1">
              <a:spcBef>
                <a:spcPts val="500"/>
              </a:spcBef>
            </a:pPr>
            <a:endParaRPr lang="en-US" i="1"/>
          </a:p>
          <a:p>
            <a:pPr marL="628650" lvl="1" indent="-171450">
              <a:spcBef>
                <a:spcPts val="500"/>
              </a:spcBef>
              <a:buFont typeface="Courier New,monospace"/>
              <a:buChar char="o"/>
            </a:pPr>
            <a:r>
              <a:rPr lang="en-US" b="1" dirty="0"/>
              <a:t>How would you monitor? </a:t>
            </a:r>
            <a:r>
              <a:rPr lang="en-US" i="1" dirty="0"/>
              <a:t>I would monitor for side effects like sedation for a minimum of 5-7 days (10-14 days in older adults) after initiation. I would also repeat an EKG 2-4 weeks after initiating methadone and ensure no further significant </a:t>
            </a:r>
            <a:r>
              <a:rPr lang="en-US" i="1" dirty="0" err="1"/>
              <a:t>increas</a:t>
            </a:r>
            <a:r>
              <a:rPr lang="en-US" i="1" dirty="0"/>
              <a:t>e in QTC or other aberrancies in EKG that would be a contraindication for methadone.</a:t>
            </a:r>
            <a:r>
              <a:rPr lang="en-US" b="1" dirty="0"/>
              <a:t> </a:t>
            </a:r>
          </a:p>
        </p:txBody>
      </p:sp>
      <p:sp>
        <p:nvSpPr>
          <p:cNvPr id="4" name="Slide Number Placeholder 3">
            <a:extLst>
              <a:ext uri="{FF2B5EF4-FFF2-40B4-BE49-F238E27FC236}">
                <a16:creationId xmlns:a16="http://schemas.microsoft.com/office/drawing/2014/main" id="{63810159-1D8E-34AC-768C-DD97E1A624EB}"/>
              </a:ext>
            </a:extLst>
          </p:cNvPr>
          <p:cNvSpPr>
            <a:spLocks noGrp="1"/>
          </p:cNvSpPr>
          <p:nvPr>
            <p:ph type="sldNum" sz="quarter" idx="5"/>
          </p:nvPr>
        </p:nvSpPr>
        <p:spPr/>
        <p:txBody>
          <a:bodyPr/>
          <a:lstStyle/>
          <a:p>
            <a:fld id="{58103D53-3B1B-4641-88A7-46489E6F3B18}" type="slidenum">
              <a:rPr lang="en-US" smtClean="0"/>
              <a:t>54</a:t>
            </a:fld>
            <a:endParaRPr lang="en-US"/>
          </a:p>
        </p:txBody>
      </p:sp>
    </p:spTree>
    <p:extLst>
      <p:ext uri="{BB962C8B-B14F-4D97-AF65-F5344CB8AC3E}">
        <p14:creationId xmlns:p14="http://schemas.microsoft.com/office/powerpoint/2010/main" val="34606753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55</a:t>
            </a:fld>
            <a:endParaRPr lang="en-US"/>
          </a:p>
        </p:txBody>
      </p:sp>
    </p:spTree>
    <p:extLst>
      <p:ext uri="{BB962C8B-B14F-4D97-AF65-F5344CB8AC3E}">
        <p14:creationId xmlns:p14="http://schemas.microsoft.com/office/powerpoint/2010/main" val="41853606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56</a:t>
            </a:fld>
            <a:endParaRPr lang="en-US"/>
          </a:p>
        </p:txBody>
      </p:sp>
    </p:spTree>
    <p:extLst>
      <p:ext uri="{BB962C8B-B14F-4D97-AF65-F5344CB8AC3E}">
        <p14:creationId xmlns:p14="http://schemas.microsoft.com/office/powerpoint/2010/main" val="4402071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
        <p:nvSpPr>
          <p:cNvPr id="4" name="Slide Number Placeholder 3"/>
          <p:cNvSpPr>
            <a:spLocks noGrp="1"/>
          </p:cNvSpPr>
          <p:nvPr>
            <p:ph type="sldNum" sz="quarter" idx="5"/>
          </p:nvPr>
        </p:nvSpPr>
        <p:spPr/>
        <p:txBody>
          <a:bodyPr/>
          <a:lstStyle/>
          <a:p>
            <a:fld id="{58103D53-3B1B-4641-88A7-46489E6F3B18}" type="slidenum">
              <a:rPr lang="en-US" smtClean="0"/>
              <a:t>62</a:t>
            </a:fld>
            <a:endParaRPr lang="en-US"/>
          </a:p>
        </p:txBody>
      </p:sp>
    </p:spTree>
    <p:extLst>
      <p:ext uri="{BB962C8B-B14F-4D97-AF65-F5344CB8AC3E}">
        <p14:creationId xmlns:p14="http://schemas.microsoft.com/office/powerpoint/2010/main" val="178642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a:p>
            <a:r>
              <a:rPr lang="en-US"/>
              <a:t>FACILITATOR:  ORL-1 - GPCR</a:t>
            </a:r>
          </a:p>
        </p:txBody>
      </p:sp>
      <p:sp>
        <p:nvSpPr>
          <p:cNvPr id="4" name="Slide Number Placeholder 3"/>
          <p:cNvSpPr>
            <a:spLocks noGrp="1"/>
          </p:cNvSpPr>
          <p:nvPr>
            <p:ph type="sldNum" sz="quarter" idx="5"/>
          </p:nvPr>
        </p:nvSpPr>
        <p:spPr/>
        <p:txBody>
          <a:bodyPr/>
          <a:lstStyle/>
          <a:p>
            <a:fld id="{58103D53-3B1B-4641-88A7-46489E6F3B18}" type="slidenum">
              <a:rPr lang="en-US" smtClean="0"/>
              <a:t>6</a:t>
            </a:fld>
            <a:endParaRPr lang="en-US"/>
          </a:p>
        </p:txBody>
      </p:sp>
    </p:spTree>
    <p:extLst>
      <p:ext uri="{BB962C8B-B14F-4D97-AF65-F5344CB8AC3E}">
        <p14:creationId xmlns:p14="http://schemas.microsoft.com/office/powerpoint/2010/main" val="3952337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7</a:t>
            </a:fld>
            <a:endParaRPr lang="en-US"/>
          </a:p>
        </p:txBody>
      </p:sp>
    </p:spTree>
    <p:extLst>
      <p:ext uri="{BB962C8B-B14F-4D97-AF65-F5344CB8AC3E}">
        <p14:creationId xmlns:p14="http://schemas.microsoft.com/office/powerpoint/2010/main" val="2048311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8</a:t>
            </a:fld>
            <a:endParaRPr lang="en-US"/>
          </a:p>
        </p:txBody>
      </p:sp>
    </p:spTree>
    <p:extLst>
      <p:ext uri="{BB962C8B-B14F-4D97-AF65-F5344CB8AC3E}">
        <p14:creationId xmlns:p14="http://schemas.microsoft.com/office/powerpoint/2010/main" val="2448986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
        <p:nvSpPr>
          <p:cNvPr id="4" name="Slide Number Placeholder 3"/>
          <p:cNvSpPr>
            <a:spLocks noGrp="1"/>
          </p:cNvSpPr>
          <p:nvPr>
            <p:ph type="sldNum" sz="quarter" idx="5"/>
          </p:nvPr>
        </p:nvSpPr>
        <p:spPr/>
        <p:txBody>
          <a:bodyPr/>
          <a:lstStyle/>
          <a:p>
            <a:fld id="{58103D53-3B1B-4641-88A7-46489E6F3B18}" type="slidenum">
              <a:rPr lang="en-US" smtClean="0"/>
              <a:t>9</a:t>
            </a:fld>
            <a:endParaRPr lang="en-US"/>
          </a:p>
        </p:txBody>
      </p:sp>
    </p:spTree>
    <p:extLst>
      <p:ext uri="{BB962C8B-B14F-4D97-AF65-F5344CB8AC3E}">
        <p14:creationId xmlns:p14="http://schemas.microsoft.com/office/powerpoint/2010/main" val="42593965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5/1/2026</a:t>
            </a:fld>
            <a:endParaRPr lang="en-US"/>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445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5/1/2026</a:t>
            </a:fld>
            <a:endParaRPr lang="en-US"/>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50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5/1/2026</a:t>
            </a:fld>
            <a:endParaRPr lang="en-US"/>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675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cme.painweek.org/content/methadone-madness-part-1"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hyperlink" Target="https://cme.painweek.org/content/methadone-madness-part-1"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hyperlink" Target="https://cme.painweek.org/content/methadone-madness-part-1"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hyperlink" Target="https://www.hhs.gov/ash/advisory-committees/pain/reports/index.htm" TargetMode="External"/><Relationship Id="rId2" Type="http://schemas.openxmlformats.org/officeDocument/2006/relationships/hyperlink" Target="https://www.va.gov/formularyadvisor/DOC_PDF/CRE_Buprenorphine_for_Chronic_Pain_MAR_2024.pdf"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hyperlink" Target="https://cme.painweek.org/content/methadone-madness-part-1" TargetMode="External"/><Relationship Id="rId2" Type="http://schemas.openxmlformats.org/officeDocument/2006/relationships/hyperlink" Target="https://www.mypcnow.org/fast-fact/methadone-for-the-treatment-of-pain/" TargetMode="Externa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atin typeface="Georgia"/>
              </a:rPr>
              <a:t>Buprenorphine and Methadone in </a:t>
            </a:r>
            <a:br>
              <a:rPr lang="en-US">
                <a:latin typeface="Georgia"/>
              </a:rPr>
            </a:br>
            <a:r>
              <a:rPr lang="en-US">
                <a:latin typeface="Georgia"/>
              </a:rPr>
              <a:t>Serious Illness</a:t>
            </a:r>
          </a:p>
        </p:txBody>
      </p:sp>
      <p:sp>
        <p:nvSpPr>
          <p:cNvPr id="3" name="Subtitle 2"/>
          <p:cNvSpPr>
            <a:spLocks noGrp="1"/>
          </p:cNvSpPr>
          <p:nvPr>
            <p:ph type="subTitle" idx="1"/>
          </p:nvPr>
        </p:nvSpPr>
        <p:spPr/>
        <p:txBody>
          <a:bodyPr>
            <a:normAutofit fontScale="92500" lnSpcReduction="10000"/>
          </a:bodyPr>
          <a:lstStyle/>
          <a:p>
            <a:r>
              <a:rPr lang="en-US"/>
              <a:t>Tonya Hershman, PharmD</a:t>
            </a:r>
          </a:p>
          <a:p>
            <a:r>
              <a:rPr lang="en-US"/>
              <a:t>Ali John Zarrabi, MD FAAHPM</a:t>
            </a:r>
          </a:p>
          <a:p>
            <a:r>
              <a:rPr lang="en-US"/>
              <a:t>Victoria Sweetnam, MD</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C95485-045E-4DB4-CF7D-7A0D48C2B977}"/>
              </a:ext>
            </a:extLst>
          </p:cNvPr>
          <p:cNvSpPr>
            <a:spLocks noGrp="1"/>
          </p:cNvSpPr>
          <p:nvPr>
            <p:ph idx="1"/>
          </p:nvPr>
        </p:nvSpPr>
        <p:spPr>
          <a:xfrm>
            <a:off x="838200" y="1693059"/>
            <a:ext cx="10515600" cy="3982616"/>
          </a:xfrm>
        </p:spPr>
        <p:txBody>
          <a:bodyPr vert="horz" lIns="91440" tIns="45720" rIns="91440" bIns="45720" rtlCol="0" anchor="t">
            <a:normAutofit/>
          </a:bodyPr>
          <a:lstStyle/>
          <a:p>
            <a:r>
              <a:rPr lang="en-US" sz="2400"/>
              <a:t>Favorable metabolic pathways for certain populations</a:t>
            </a:r>
          </a:p>
          <a:p>
            <a:pPr lvl="1">
              <a:spcAft>
                <a:spcPts val="1000"/>
              </a:spcAft>
              <a:buFont typeface="Courier New" panose="020B0604020202020204" pitchFamily="34" charset="0"/>
              <a:buChar char="o"/>
            </a:pPr>
            <a:r>
              <a:rPr lang="en-US" b="1"/>
              <a:t>Safe for use in renal impairment</a:t>
            </a:r>
          </a:p>
          <a:p>
            <a:pPr lvl="2">
              <a:spcAft>
                <a:spcPts val="1000"/>
              </a:spcAft>
              <a:buFont typeface="Wingdings" panose="020B0604020202020204" pitchFamily="34" charset="0"/>
              <a:buChar char="§"/>
            </a:pPr>
            <a:r>
              <a:rPr lang="en-US" sz="2400"/>
              <a:t>Not dialyzed </a:t>
            </a:r>
          </a:p>
          <a:p>
            <a:pPr lvl="2">
              <a:spcAft>
                <a:spcPts val="1000"/>
              </a:spcAft>
              <a:buFont typeface="Wingdings" panose="020B0604020202020204" pitchFamily="34" charset="0"/>
              <a:buChar char="§"/>
            </a:pPr>
            <a:r>
              <a:rPr lang="en-US" sz="2400"/>
              <a:t>Undergoes phase II glucuronidation; mostly excreted in feces</a:t>
            </a:r>
          </a:p>
          <a:p>
            <a:pPr lvl="3">
              <a:spcAft>
                <a:spcPts val="1000"/>
              </a:spcAft>
              <a:buFont typeface="Arial" panose="020B0604020202020204" pitchFamily="34" charset="0"/>
              <a:buChar char="•"/>
            </a:pPr>
            <a:r>
              <a:rPr lang="en-US" sz="2400"/>
              <a:t>Small amount in urine --&gt; OK for anuric pts  </a:t>
            </a:r>
          </a:p>
          <a:p>
            <a:pPr lvl="1">
              <a:spcAft>
                <a:spcPts val="1000"/>
              </a:spcAft>
              <a:buFont typeface="Courier New" panose="020B0604020202020204" pitchFamily="34" charset="0"/>
              <a:buChar char="o"/>
            </a:pPr>
            <a:r>
              <a:rPr lang="en-US" b="1"/>
              <a:t>Safe to use in mild to moderate hepatic impairment </a:t>
            </a:r>
          </a:p>
          <a:p>
            <a:pPr lvl="2">
              <a:spcAft>
                <a:spcPts val="1000"/>
              </a:spcAft>
              <a:buFont typeface="Wingdings" panose="020B0604020202020204" pitchFamily="34" charset="0"/>
              <a:buChar char="§"/>
            </a:pPr>
            <a:r>
              <a:rPr lang="en-US" sz="2400"/>
              <a:t>But not in severe (requires careful monitoring) </a:t>
            </a:r>
          </a:p>
          <a:p>
            <a:pPr marL="1371600" lvl="3" indent="0">
              <a:spcAft>
                <a:spcPts val="1000"/>
              </a:spcAft>
              <a:buNone/>
            </a:pPr>
            <a:endParaRPr lang="en-US" sz="2400"/>
          </a:p>
        </p:txBody>
      </p:sp>
      <p:sp>
        <p:nvSpPr>
          <p:cNvPr id="3" name="Title 2">
            <a:extLst>
              <a:ext uri="{FF2B5EF4-FFF2-40B4-BE49-F238E27FC236}">
                <a16:creationId xmlns:a16="http://schemas.microsoft.com/office/drawing/2014/main" id="{9F9D72ED-042F-20C3-2699-93939818058E}"/>
              </a:ext>
            </a:extLst>
          </p:cNvPr>
          <p:cNvSpPr>
            <a:spLocks noGrp="1"/>
          </p:cNvSpPr>
          <p:nvPr>
            <p:ph type="title"/>
          </p:nvPr>
        </p:nvSpPr>
        <p:spPr/>
        <p:txBody>
          <a:bodyPr/>
          <a:lstStyle/>
          <a:p>
            <a:r>
              <a:rPr lang="en-US">
                <a:latin typeface="Georgia"/>
              </a:rPr>
              <a:t>Advantages vs Full-Opioid Agonists</a:t>
            </a:r>
            <a:r>
              <a:rPr lang="en-US" b="0" baseline="30000">
                <a:latin typeface="Georgia"/>
              </a:rPr>
              <a:t>2</a:t>
            </a:r>
            <a:endParaRPr lang="en-US" b="0" baseline="30000"/>
          </a:p>
        </p:txBody>
      </p:sp>
    </p:spTree>
    <p:extLst>
      <p:ext uri="{BB962C8B-B14F-4D97-AF65-F5344CB8AC3E}">
        <p14:creationId xmlns:p14="http://schemas.microsoft.com/office/powerpoint/2010/main" val="1577421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80A8BE-59CE-9713-7F32-85CB8E9CE756}"/>
              </a:ext>
            </a:extLst>
          </p:cNvPr>
          <p:cNvSpPr>
            <a:spLocks noGrp="1"/>
          </p:cNvSpPr>
          <p:nvPr>
            <p:ph idx="1"/>
          </p:nvPr>
        </p:nvSpPr>
        <p:spPr>
          <a:xfrm>
            <a:off x="838200" y="1692433"/>
            <a:ext cx="10515600" cy="3982616"/>
          </a:xfrm>
        </p:spPr>
        <p:txBody>
          <a:bodyPr vert="horz" lIns="91440" tIns="45720" rIns="91440" bIns="45720" rtlCol="0" anchor="t">
            <a:normAutofit/>
          </a:bodyPr>
          <a:lstStyle/>
          <a:p>
            <a:r>
              <a:rPr lang="en-US" sz="2400" b="1"/>
              <a:t>Good for central sensitization</a:t>
            </a:r>
            <a:r>
              <a:rPr lang="en-US" sz="2400" baseline="30000"/>
              <a:t>1,3-4</a:t>
            </a:r>
          </a:p>
          <a:p>
            <a:pPr lvl="1">
              <a:spcAft>
                <a:spcPts val="1000"/>
              </a:spcAft>
              <a:buFont typeface="Courier New" panose="020B0604020202020204" pitchFamily="34" charset="0"/>
              <a:buChar char="o"/>
            </a:pPr>
            <a:r>
              <a:rPr lang="en-US" sz="2000"/>
              <a:t>CS = </a:t>
            </a:r>
            <a:r>
              <a:rPr lang="en-US" sz="2000">
                <a:latin typeface="Century Gothic"/>
                <a:cs typeface="Helvetica"/>
              </a:rPr>
              <a:t>“Increased responsiveness of nociceptive neurons in the central nervous system to their normal or subthreshold afferent input” (IASP)</a:t>
            </a:r>
          </a:p>
          <a:p>
            <a:pPr lvl="2">
              <a:buFont typeface="Wingdings" panose="020B0604020202020204" pitchFamily="34" charset="0"/>
              <a:buChar char="§"/>
            </a:pPr>
            <a:r>
              <a:rPr lang="en-US">
                <a:latin typeface="Century Gothic"/>
                <a:cs typeface="Helvetica"/>
              </a:rPr>
              <a:t>Patients have diffuse pain that spreads outside the segmental area of primary nociception.</a:t>
            </a:r>
            <a:endParaRPr lang="en-US">
              <a:latin typeface="Century Gothic"/>
            </a:endParaRPr>
          </a:p>
          <a:p>
            <a:pPr lvl="2">
              <a:spcAft>
                <a:spcPts val="1000"/>
              </a:spcAft>
              <a:buFont typeface="Wingdings" panose="020B0604020202020204" pitchFamily="34" charset="0"/>
              <a:buChar char="§"/>
            </a:pPr>
            <a:r>
              <a:rPr lang="en-US">
                <a:latin typeface="Century Gothic"/>
                <a:cs typeface="Helvetica"/>
              </a:rPr>
              <a:t>Associated with fatigue, insomnia, poor concentration, general hypersensitivity to light, sound, touch </a:t>
            </a:r>
          </a:p>
          <a:p>
            <a:pPr lvl="1">
              <a:buFont typeface="Courier New" panose="020B0604020202020204" pitchFamily="34" charset="0"/>
              <a:buChar char="o"/>
            </a:pPr>
            <a:endParaRPr lang="en-US" sz="2000"/>
          </a:p>
        </p:txBody>
      </p:sp>
      <p:sp>
        <p:nvSpPr>
          <p:cNvPr id="2" name="Title 1">
            <a:extLst>
              <a:ext uri="{FF2B5EF4-FFF2-40B4-BE49-F238E27FC236}">
                <a16:creationId xmlns:a16="http://schemas.microsoft.com/office/drawing/2014/main" id="{030ED1C2-F6E1-FDC3-3C5C-53D73E22B89E}"/>
              </a:ext>
            </a:extLst>
          </p:cNvPr>
          <p:cNvSpPr>
            <a:spLocks noGrp="1"/>
          </p:cNvSpPr>
          <p:nvPr>
            <p:ph type="title"/>
          </p:nvPr>
        </p:nvSpPr>
        <p:spPr/>
        <p:txBody>
          <a:bodyPr>
            <a:normAutofit/>
          </a:bodyPr>
          <a:lstStyle/>
          <a:p>
            <a:r>
              <a:rPr lang="en-US"/>
              <a:t>Advantages vs Full-Opioid Agonists</a:t>
            </a:r>
          </a:p>
        </p:txBody>
      </p:sp>
    </p:spTree>
    <p:extLst>
      <p:ext uri="{BB962C8B-B14F-4D97-AF65-F5344CB8AC3E}">
        <p14:creationId xmlns:p14="http://schemas.microsoft.com/office/powerpoint/2010/main" val="3885137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A60E38-849F-B4E1-9E7D-D74348C3E429}"/>
              </a:ext>
            </a:extLst>
          </p:cNvPr>
          <p:cNvSpPr>
            <a:spLocks noGrp="1"/>
          </p:cNvSpPr>
          <p:nvPr>
            <p:ph idx="1"/>
          </p:nvPr>
        </p:nvSpPr>
        <p:spPr>
          <a:xfrm>
            <a:off x="838200" y="1712350"/>
            <a:ext cx="10515600" cy="3982616"/>
          </a:xfrm>
        </p:spPr>
        <p:txBody>
          <a:bodyPr vert="horz" lIns="91440" tIns="45720" rIns="91440" bIns="45720" rtlCol="0" anchor="t">
            <a:normAutofit/>
          </a:bodyPr>
          <a:lstStyle/>
          <a:p>
            <a:r>
              <a:rPr lang="en-US" sz="2400" b="1"/>
              <a:t>Good for Central Sensitization (CS)</a:t>
            </a:r>
            <a:r>
              <a:rPr lang="en-US" sz="2400" baseline="30000"/>
              <a:t>5</a:t>
            </a:r>
          </a:p>
          <a:p>
            <a:pPr lvl="1">
              <a:spcAft>
                <a:spcPts val="1000"/>
              </a:spcAft>
              <a:buFont typeface="Courier New" panose="020B0604020202020204" pitchFamily="34" charset="0"/>
              <a:buChar char="o"/>
            </a:pPr>
            <a:r>
              <a:rPr lang="en-US"/>
              <a:t>Full agonists, like morphine, upregulate </a:t>
            </a:r>
            <a:r>
              <a:rPr lang="en-US" i="1"/>
              <a:t>dynorphin</a:t>
            </a:r>
          </a:p>
          <a:p>
            <a:pPr lvl="2">
              <a:spcAft>
                <a:spcPts val="1000"/>
              </a:spcAft>
              <a:buFont typeface="Wingdings" panose="020B0604020202020204" pitchFamily="34" charset="0"/>
              <a:buChar char="§"/>
            </a:pPr>
            <a:r>
              <a:rPr lang="en-US" sz="1800"/>
              <a:t>An endogenous kappa agonist --&gt; CS</a:t>
            </a:r>
          </a:p>
          <a:p>
            <a:pPr lvl="1">
              <a:spcAft>
                <a:spcPts val="1000"/>
              </a:spcAft>
              <a:buFont typeface="Courier New" panose="020B0604020202020204" pitchFamily="34" charset="0"/>
              <a:buChar char="o"/>
            </a:pPr>
            <a:r>
              <a:rPr lang="en-US"/>
              <a:t>Bup blocks kappa receptors, reducing CS and opioid tolerance</a:t>
            </a:r>
          </a:p>
          <a:p>
            <a:pPr lvl="2">
              <a:spcAft>
                <a:spcPts val="1000"/>
              </a:spcAft>
              <a:buFont typeface="Wingdings" panose="020B0604020202020204" pitchFamily="34" charset="0"/>
              <a:buChar char="§"/>
            </a:pPr>
            <a:r>
              <a:rPr lang="en-US"/>
              <a:t>Also via opioid receptor-like 1 (ORL-1 receptors)</a:t>
            </a:r>
          </a:p>
          <a:p>
            <a:pPr lvl="3">
              <a:spcAft>
                <a:spcPts val="1000"/>
              </a:spcAft>
              <a:buFont typeface="Arial" panose="020B0604020202020204" pitchFamily="34" charset="0"/>
              <a:buChar char="•"/>
            </a:pPr>
            <a:r>
              <a:rPr lang="en-US"/>
              <a:t>Blocks analgesic tolerance </a:t>
            </a:r>
          </a:p>
          <a:p>
            <a:pPr lvl="3">
              <a:spcAft>
                <a:spcPts val="1000"/>
              </a:spcAft>
              <a:buFont typeface="Arial" panose="020B0604020202020204" pitchFamily="34" charset="0"/>
              <a:buChar char="•"/>
            </a:pPr>
            <a:r>
              <a:rPr lang="en-US"/>
              <a:t>Blunts rewarding aspect of full agonists in animal models </a:t>
            </a:r>
          </a:p>
          <a:p>
            <a:pPr lvl="2">
              <a:spcAft>
                <a:spcPts val="1000"/>
              </a:spcAft>
              <a:buFont typeface="Wingdings" panose="020B0604020202020204" pitchFamily="34" charset="0"/>
              <a:buChar char="§"/>
            </a:pPr>
            <a:endParaRPr lang="en-US"/>
          </a:p>
        </p:txBody>
      </p:sp>
      <p:sp>
        <p:nvSpPr>
          <p:cNvPr id="3" name="Title 2">
            <a:extLst>
              <a:ext uri="{FF2B5EF4-FFF2-40B4-BE49-F238E27FC236}">
                <a16:creationId xmlns:a16="http://schemas.microsoft.com/office/drawing/2014/main" id="{D75259E3-CF89-B0C3-DBB6-3A40A8A4CE67}"/>
              </a:ext>
            </a:extLst>
          </p:cNvPr>
          <p:cNvSpPr>
            <a:spLocks noGrp="1"/>
          </p:cNvSpPr>
          <p:nvPr>
            <p:ph type="title"/>
          </p:nvPr>
        </p:nvSpPr>
        <p:spPr/>
        <p:txBody>
          <a:bodyPr/>
          <a:lstStyle/>
          <a:p>
            <a:r>
              <a:rPr lang="en-US">
                <a:latin typeface="Georgia"/>
              </a:rPr>
              <a:t>Advantages vs Full-Opioid Agonists</a:t>
            </a:r>
            <a:endParaRPr lang="en-US" b="0">
              <a:latin typeface="Georgia"/>
            </a:endParaRPr>
          </a:p>
          <a:p>
            <a:endParaRPr lang="en-US"/>
          </a:p>
        </p:txBody>
      </p:sp>
    </p:spTree>
    <p:extLst>
      <p:ext uri="{BB962C8B-B14F-4D97-AF65-F5344CB8AC3E}">
        <p14:creationId xmlns:p14="http://schemas.microsoft.com/office/powerpoint/2010/main" val="1399379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D9686-836D-EDE8-8BF3-22F062B8114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9EEA43-0FB8-62AC-AAC2-D8C5EE43C280}"/>
              </a:ext>
            </a:extLst>
          </p:cNvPr>
          <p:cNvSpPr>
            <a:spLocks noGrp="1"/>
          </p:cNvSpPr>
          <p:nvPr>
            <p:ph idx="1"/>
          </p:nvPr>
        </p:nvSpPr>
        <p:spPr/>
        <p:txBody>
          <a:bodyPr vert="horz" lIns="91440" tIns="45720" rIns="91440" bIns="45720" rtlCol="0" anchor="t">
            <a:normAutofit/>
          </a:bodyPr>
          <a:lstStyle/>
          <a:p>
            <a:r>
              <a:rPr lang="en-US" sz="2800" b="1"/>
              <a:t>Depression</a:t>
            </a:r>
            <a:r>
              <a:rPr lang="en-US" sz="2800" baseline="30000"/>
              <a:t>2</a:t>
            </a:r>
            <a:r>
              <a:rPr lang="en-US" sz="2800" b="1"/>
              <a:t> </a:t>
            </a:r>
          </a:p>
          <a:p>
            <a:pPr lvl="1">
              <a:spcAft>
                <a:spcPts val="1000"/>
              </a:spcAft>
              <a:buFont typeface="Courier New" panose="020B0604020202020204" pitchFamily="34" charset="0"/>
              <a:buChar char="o"/>
            </a:pPr>
            <a:r>
              <a:rPr lang="en-US"/>
              <a:t>Bup is an inverse agonist of kappa opioid receptor (KOR)</a:t>
            </a:r>
          </a:p>
          <a:p>
            <a:pPr lvl="2">
              <a:spcAft>
                <a:spcPts val="1000"/>
              </a:spcAft>
              <a:buFont typeface="Wingdings" panose="020B0604020202020204" pitchFamily="34" charset="0"/>
              <a:buChar char="§"/>
            </a:pPr>
            <a:r>
              <a:rPr lang="en-US"/>
              <a:t>KOR agonism associated with craving, depression, and stress-like effects</a:t>
            </a:r>
            <a:br>
              <a:rPr lang="en-US"/>
            </a:br>
            <a:endParaRPr lang="en-US"/>
          </a:p>
          <a:p>
            <a:pPr lvl="1">
              <a:spcAft>
                <a:spcPts val="1000"/>
              </a:spcAft>
              <a:buFont typeface="Courier New" panose="020B0604020202020204" pitchFamily="34" charset="0"/>
              <a:buChar char="o"/>
            </a:pPr>
            <a:r>
              <a:rPr lang="en-US"/>
              <a:t>Thus, </a:t>
            </a:r>
            <a:r>
              <a:rPr lang="en-US" err="1"/>
              <a:t>bup</a:t>
            </a:r>
            <a:r>
              <a:rPr lang="en-US"/>
              <a:t> is associated with less depression and anxiety</a:t>
            </a:r>
          </a:p>
          <a:p>
            <a:pPr lvl="2">
              <a:spcAft>
                <a:spcPts val="1000"/>
              </a:spcAft>
              <a:buFont typeface="Wingdings" panose="020B0604020202020204" pitchFamily="34" charset="0"/>
              <a:buChar char="§"/>
            </a:pPr>
            <a:r>
              <a:rPr lang="en-US"/>
              <a:t>Bup is currently being studied for treatment-resistant depression </a:t>
            </a:r>
          </a:p>
          <a:p>
            <a:pPr lvl="2">
              <a:spcAft>
                <a:spcPts val="1000"/>
              </a:spcAft>
              <a:buFont typeface="Wingdings" panose="020B0604020202020204" pitchFamily="34" charset="0"/>
              <a:buChar char="§"/>
            </a:pPr>
            <a:endParaRPr lang="en-US"/>
          </a:p>
        </p:txBody>
      </p:sp>
      <p:sp>
        <p:nvSpPr>
          <p:cNvPr id="3" name="Title 2">
            <a:extLst>
              <a:ext uri="{FF2B5EF4-FFF2-40B4-BE49-F238E27FC236}">
                <a16:creationId xmlns:a16="http://schemas.microsoft.com/office/drawing/2014/main" id="{23BE5ECB-6483-64E1-EE05-058CA72386A7}"/>
              </a:ext>
            </a:extLst>
          </p:cNvPr>
          <p:cNvSpPr>
            <a:spLocks noGrp="1"/>
          </p:cNvSpPr>
          <p:nvPr>
            <p:ph type="title"/>
          </p:nvPr>
        </p:nvSpPr>
        <p:spPr/>
        <p:txBody>
          <a:bodyPr/>
          <a:lstStyle/>
          <a:p>
            <a:r>
              <a:rPr lang="en-US">
                <a:latin typeface="Georgia"/>
              </a:rPr>
              <a:t>Advantages vs Full-Opioid Agonists</a:t>
            </a:r>
            <a:endParaRPr lang="en-US" b="0">
              <a:latin typeface="Georgia"/>
            </a:endParaRPr>
          </a:p>
          <a:p>
            <a:endParaRPr lang="en-US"/>
          </a:p>
        </p:txBody>
      </p:sp>
    </p:spTree>
    <p:extLst>
      <p:ext uri="{BB962C8B-B14F-4D97-AF65-F5344CB8AC3E}">
        <p14:creationId xmlns:p14="http://schemas.microsoft.com/office/powerpoint/2010/main" val="196378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590B-AC93-398A-F788-0E744746375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B0112E-D9D0-BF36-2EBF-64226ACF305C}"/>
              </a:ext>
            </a:extLst>
          </p:cNvPr>
          <p:cNvSpPr>
            <a:spLocks noGrp="1"/>
          </p:cNvSpPr>
          <p:nvPr>
            <p:ph idx="1"/>
          </p:nvPr>
        </p:nvSpPr>
        <p:spPr>
          <a:xfrm>
            <a:off x="838200" y="1679761"/>
            <a:ext cx="10515600" cy="3982616"/>
          </a:xfrm>
        </p:spPr>
        <p:txBody>
          <a:bodyPr vert="horz" lIns="91440" tIns="45720" rIns="91440" bIns="45720" rtlCol="0" anchor="t">
            <a:normAutofit lnSpcReduction="10000"/>
          </a:bodyPr>
          <a:lstStyle/>
          <a:p>
            <a:r>
              <a:rPr lang="en-US" sz="2800" b="1"/>
              <a:t>Works well with full agonists</a:t>
            </a:r>
            <a:r>
              <a:rPr lang="en-US" sz="2800"/>
              <a:t> (at certain doses)</a:t>
            </a:r>
            <a:r>
              <a:rPr lang="en-US" sz="2800" baseline="30000"/>
              <a:t>2</a:t>
            </a:r>
            <a:r>
              <a:rPr lang="en-US" sz="2800"/>
              <a:t> </a:t>
            </a:r>
          </a:p>
          <a:p>
            <a:pPr lvl="1">
              <a:spcAft>
                <a:spcPts val="1000"/>
              </a:spcAft>
              <a:buFont typeface="Courier New" panose="020B0604020202020204" pitchFamily="34" charset="0"/>
              <a:buChar char="o"/>
            </a:pPr>
            <a:r>
              <a:rPr lang="en-US"/>
              <a:t>Bup occupies the majority (but not all) of the mu opioid receptors (MORs)</a:t>
            </a:r>
            <a:br>
              <a:rPr lang="en-US"/>
            </a:br>
            <a:endParaRPr lang="en-US"/>
          </a:p>
          <a:p>
            <a:pPr lvl="1">
              <a:spcAft>
                <a:spcPts val="1000"/>
              </a:spcAft>
              <a:buFont typeface="Courier New" panose="020B0604020202020204" pitchFamily="34" charset="0"/>
              <a:buChar char="o"/>
            </a:pPr>
            <a:r>
              <a:rPr lang="en-US"/>
              <a:t>Thus, other opioids (esp. </a:t>
            </a:r>
            <a:r>
              <a:rPr lang="en-US" u="sng"/>
              <a:t>high affinity ones like HDM</a:t>
            </a:r>
            <a:r>
              <a:rPr lang="en-US"/>
              <a:t>) have room to bind to MORs</a:t>
            </a:r>
            <a:br>
              <a:rPr lang="en-US"/>
            </a:br>
            <a:endParaRPr lang="en-US"/>
          </a:p>
          <a:p>
            <a:pPr lvl="1">
              <a:spcAft>
                <a:spcPts val="1000"/>
              </a:spcAft>
              <a:buFont typeface="Courier New" panose="020B0604020202020204" pitchFamily="34" charset="0"/>
              <a:buChar char="o"/>
            </a:pPr>
            <a:r>
              <a:rPr lang="en-US"/>
              <a:t>Over time, </a:t>
            </a:r>
            <a:r>
              <a:rPr lang="en-US" err="1"/>
              <a:t>bup</a:t>
            </a:r>
            <a:r>
              <a:rPr lang="en-US"/>
              <a:t> increases MOR expression, increasing surface for other opioids to potentially bind</a:t>
            </a:r>
          </a:p>
          <a:p>
            <a:pPr lvl="2">
              <a:spcAft>
                <a:spcPts val="1000"/>
              </a:spcAft>
              <a:buFont typeface="Wingdings" panose="020B0604020202020204" pitchFamily="34" charset="0"/>
              <a:buChar char="§"/>
            </a:pPr>
            <a:endParaRPr lang="en-US"/>
          </a:p>
        </p:txBody>
      </p:sp>
      <p:sp>
        <p:nvSpPr>
          <p:cNvPr id="3" name="Title 2">
            <a:extLst>
              <a:ext uri="{FF2B5EF4-FFF2-40B4-BE49-F238E27FC236}">
                <a16:creationId xmlns:a16="http://schemas.microsoft.com/office/drawing/2014/main" id="{91CCF396-0BCE-FEB4-8395-4E855534A42E}"/>
              </a:ext>
            </a:extLst>
          </p:cNvPr>
          <p:cNvSpPr>
            <a:spLocks noGrp="1"/>
          </p:cNvSpPr>
          <p:nvPr>
            <p:ph type="title"/>
          </p:nvPr>
        </p:nvSpPr>
        <p:spPr/>
        <p:txBody>
          <a:bodyPr/>
          <a:lstStyle/>
          <a:p>
            <a:r>
              <a:rPr lang="en-US">
                <a:latin typeface="Georgia"/>
              </a:rPr>
              <a:t>Advantages vs Full-Opioid Agonists</a:t>
            </a:r>
            <a:endParaRPr lang="en-US" b="0">
              <a:latin typeface="Georgia"/>
            </a:endParaRPr>
          </a:p>
          <a:p>
            <a:endParaRPr lang="en-US"/>
          </a:p>
        </p:txBody>
      </p:sp>
    </p:spTree>
    <p:extLst>
      <p:ext uri="{BB962C8B-B14F-4D97-AF65-F5344CB8AC3E}">
        <p14:creationId xmlns:p14="http://schemas.microsoft.com/office/powerpoint/2010/main" val="970123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AI-generated content may be incorrect.">
            <a:extLst>
              <a:ext uri="{FF2B5EF4-FFF2-40B4-BE49-F238E27FC236}">
                <a16:creationId xmlns:a16="http://schemas.microsoft.com/office/drawing/2014/main" id="{1BCDEE87-9761-8A04-19A4-8CF2C5899ED5}"/>
              </a:ext>
            </a:extLst>
          </p:cNvPr>
          <p:cNvPicPr>
            <a:picLocks noGrp="1" noChangeAspect="1"/>
          </p:cNvPicPr>
          <p:nvPr>
            <p:ph idx="1"/>
          </p:nvPr>
        </p:nvPicPr>
        <p:blipFill>
          <a:blip r:embed="rId3"/>
          <a:srcRect l="7829" t="23850" r="30289" b="37787"/>
          <a:stretch>
            <a:fillRect/>
          </a:stretch>
        </p:blipFill>
        <p:spPr>
          <a:xfrm>
            <a:off x="705349" y="1323264"/>
            <a:ext cx="10504601" cy="4209143"/>
          </a:xfrm>
          <a:prstGeom prst="rect">
            <a:avLst/>
          </a:prstGeom>
        </p:spPr>
      </p:pic>
      <p:sp>
        <p:nvSpPr>
          <p:cNvPr id="2" name="Title 1">
            <a:extLst>
              <a:ext uri="{FF2B5EF4-FFF2-40B4-BE49-F238E27FC236}">
                <a16:creationId xmlns:a16="http://schemas.microsoft.com/office/drawing/2014/main" id="{99B39282-20F2-02AE-DFCB-93126976BE5B}"/>
              </a:ext>
            </a:extLst>
          </p:cNvPr>
          <p:cNvSpPr>
            <a:spLocks noGrp="1"/>
          </p:cNvSpPr>
          <p:nvPr>
            <p:ph type="title"/>
          </p:nvPr>
        </p:nvSpPr>
        <p:spPr/>
        <p:txBody>
          <a:bodyPr/>
          <a:lstStyle/>
          <a:p>
            <a:r>
              <a:rPr lang="en-US">
                <a:latin typeface="Georgia"/>
              </a:rPr>
              <a:t>Buprenorphine Products</a:t>
            </a:r>
            <a:endParaRPr lang="en-US" b="0" baseline="30000"/>
          </a:p>
        </p:txBody>
      </p:sp>
      <p:sp>
        <p:nvSpPr>
          <p:cNvPr id="4" name="TextBox 3">
            <a:extLst>
              <a:ext uri="{FF2B5EF4-FFF2-40B4-BE49-F238E27FC236}">
                <a16:creationId xmlns:a16="http://schemas.microsoft.com/office/drawing/2014/main" id="{EC2F4814-8C5F-1CF3-F539-CDBD3F307755}"/>
              </a:ext>
            </a:extLst>
          </p:cNvPr>
          <p:cNvSpPr txBox="1"/>
          <p:nvPr/>
        </p:nvSpPr>
        <p:spPr>
          <a:xfrm>
            <a:off x="4783775" y="5286553"/>
            <a:ext cx="656799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adapted from Case et al., retrieved from doi</a:t>
            </a:r>
            <a:r>
              <a:rPr lang="en-US" sz="1000">
                <a:solidFill>
                  <a:srgbClr val="000000"/>
                </a:solidFill>
              </a:rPr>
              <a:t>:10.1007/s11864-021-00910-8 on April 30,2026</a:t>
            </a:r>
            <a:r>
              <a:rPr lang="en-US" sz="1000" baseline="30000">
                <a:solidFill>
                  <a:srgbClr val="000000"/>
                </a:solidFill>
              </a:rPr>
              <a:t>2</a:t>
            </a:r>
            <a:endParaRPr lang="en-US" baseline="30000"/>
          </a:p>
          <a:p>
            <a:endParaRPr lang="en-US"/>
          </a:p>
          <a:p>
            <a:pPr algn="ctr"/>
            <a:endParaRPr lang="en-US" u="sng"/>
          </a:p>
        </p:txBody>
      </p:sp>
    </p:spTree>
    <p:extLst>
      <p:ext uri="{BB962C8B-B14F-4D97-AF65-F5344CB8AC3E}">
        <p14:creationId xmlns:p14="http://schemas.microsoft.com/office/powerpoint/2010/main" val="37639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96FDB5C-795A-B865-2BF8-B6F131B6AE38}"/>
              </a:ext>
            </a:extLst>
          </p:cNvPr>
          <p:cNvGraphicFramePr>
            <a:graphicFrameLocks noGrp="1"/>
          </p:cNvGraphicFramePr>
          <p:nvPr>
            <p:ph idx="1"/>
            <p:extLst>
              <p:ext uri="{D42A27DB-BD31-4B8C-83A1-F6EECF244321}">
                <p14:modId xmlns:p14="http://schemas.microsoft.com/office/powerpoint/2010/main" val="4041955026"/>
              </p:ext>
            </p:extLst>
          </p:nvPr>
        </p:nvGraphicFramePr>
        <p:xfrm>
          <a:off x="838200" y="1578036"/>
          <a:ext cx="10515599" cy="4416173"/>
        </p:xfrm>
        <a:graphic>
          <a:graphicData uri="http://schemas.openxmlformats.org/drawingml/2006/table">
            <a:tbl>
              <a:tblPr bandRow="1">
                <a:tableStyleId>{5C22544A-7EE6-4342-B048-85BDC9FD1C3A}</a:tableStyleId>
              </a:tblPr>
              <a:tblGrid>
                <a:gridCol w="2439364">
                  <a:extLst>
                    <a:ext uri="{9D8B030D-6E8A-4147-A177-3AD203B41FA5}">
                      <a16:colId xmlns:a16="http://schemas.microsoft.com/office/drawing/2014/main" val="234998727"/>
                    </a:ext>
                  </a:extLst>
                </a:gridCol>
                <a:gridCol w="2818435">
                  <a:extLst>
                    <a:ext uri="{9D8B030D-6E8A-4147-A177-3AD203B41FA5}">
                      <a16:colId xmlns:a16="http://schemas.microsoft.com/office/drawing/2014/main" val="2891383001"/>
                    </a:ext>
                  </a:extLst>
                </a:gridCol>
                <a:gridCol w="2628900">
                  <a:extLst>
                    <a:ext uri="{9D8B030D-6E8A-4147-A177-3AD203B41FA5}">
                      <a16:colId xmlns:a16="http://schemas.microsoft.com/office/drawing/2014/main" val="2840888733"/>
                    </a:ext>
                  </a:extLst>
                </a:gridCol>
                <a:gridCol w="2628900">
                  <a:extLst>
                    <a:ext uri="{9D8B030D-6E8A-4147-A177-3AD203B41FA5}">
                      <a16:colId xmlns:a16="http://schemas.microsoft.com/office/drawing/2014/main" val="1878753904"/>
                    </a:ext>
                  </a:extLst>
                </a:gridCol>
              </a:tblGrid>
              <a:tr h="466725">
                <a:tc>
                  <a:txBody>
                    <a:bodyPr/>
                    <a:lstStyle/>
                    <a:p>
                      <a:pPr fontAlgn="base">
                        <a:lnSpc>
                          <a:spcPts val="2850"/>
                        </a:lnSpc>
                        <a:buNone/>
                      </a:pPr>
                      <a:r>
                        <a:rPr lang="en-US" sz="2400" b="1">
                          <a:effectLst/>
                          <a:latin typeface="Aptos" panose="020B0004020202020204" pitchFamily="34" charset="0"/>
                        </a:rPr>
                        <a:t>Product</a:t>
                      </a:r>
                      <a:endParaRPr lang="en-US">
                        <a:effectLst/>
                      </a:endParaRPr>
                    </a:p>
                  </a:txBody>
                  <a:tcPr anchor="ct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400" b="1">
                          <a:effectLst/>
                          <a:latin typeface="Aptos" panose="020B0004020202020204" pitchFamily="34" charset="0"/>
                        </a:rPr>
                        <a:t>Formulation</a:t>
                      </a:r>
                      <a:endParaRPr lang="en-US">
                        <a:effectLst/>
                      </a:endParaRPr>
                    </a:p>
                  </a:txBody>
                  <a:tcPr anchor="ct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400" b="1">
                          <a:effectLst/>
                          <a:latin typeface="Aptos" panose="020B0004020202020204" pitchFamily="34" charset="0"/>
                        </a:rPr>
                        <a:t>Dosing</a:t>
                      </a:r>
                      <a:endParaRPr lang="en-US">
                        <a:effectLst/>
                      </a:endParaRPr>
                    </a:p>
                  </a:txBody>
                  <a:tcPr anchor="ct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400" b="1">
                          <a:effectLst/>
                          <a:latin typeface="Aptos" panose="020B0004020202020204" pitchFamily="34" charset="0"/>
                        </a:rPr>
                        <a:t>Indication</a:t>
                      </a:r>
                      <a:endParaRPr lang="en-US">
                        <a:effectLst/>
                      </a:endParaRPr>
                    </a:p>
                  </a:txBody>
                  <a:tcPr anchor="ct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extLst>
                  <a:ext uri="{0D108BD9-81ED-4DB2-BD59-A6C34878D82A}">
                    <a16:rowId xmlns:a16="http://schemas.microsoft.com/office/drawing/2014/main" val="1021736907"/>
                  </a:ext>
                </a:extLst>
              </a:tr>
              <a:tr h="676275">
                <a:tc>
                  <a:txBody>
                    <a:bodyPr/>
                    <a:lstStyle/>
                    <a:p>
                      <a:pPr fontAlgn="base">
                        <a:lnSpc>
                          <a:spcPts val="2850"/>
                        </a:lnSpc>
                        <a:buNone/>
                      </a:pPr>
                      <a:r>
                        <a:rPr lang="en-US" sz="2000" b="1">
                          <a:effectLst/>
                          <a:latin typeface="Aptos" panose="020B0004020202020204" pitchFamily="34" charset="0"/>
                        </a:rPr>
                        <a:t>Butrans</a:t>
                      </a:r>
                      <a:r>
                        <a:rPr lang="en-US" sz="2000">
                          <a:effectLst/>
                          <a:latin typeface="Aptos" panose="020B0004020202020204" pitchFamily="34" charset="0"/>
                        </a:rPr>
                        <a:t>®</a:t>
                      </a:r>
                      <a:endParaRPr lang="en-US">
                        <a:effectLst/>
                      </a:endParaRPr>
                    </a:p>
                    <a:p>
                      <a:pPr fontAlgn="base">
                        <a:lnSpc>
                          <a:spcPts val="2850"/>
                        </a:lnSpc>
                        <a:buNone/>
                      </a:pPr>
                      <a:r>
                        <a:rPr lang="en-US" sz="2000">
                          <a:effectLst/>
                          <a:latin typeface="Aptos" panose="020B0004020202020204" pitchFamily="34" charset="0"/>
                        </a:rPr>
                        <a:t>(buprenorphine)</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Transdermal patch</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5, 7.5, 10, 15, 20 mcg/hr q7d</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Pain</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extLst>
                  <a:ext uri="{0D108BD9-81ED-4DB2-BD59-A6C34878D82A}">
                    <a16:rowId xmlns:a16="http://schemas.microsoft.com/office/drawing/2014/main" val="1945226536"/>
                  </a:ext>
                </a:extLst>
              </a:tr>
              <a:tr h="1104900">
                <a:tc>
                  <a:txBody>
                    <a:bodyPr/>
                    <a:lstStyle/>
                    <a:p>
                      <a:pPr fontAlgn="base">
                        <a:lnSpc>
                          <a:spcPts val="2850"/>
                        </a:lnSpc>
                        <a:buNone/>
                      </a:pPr>
                      <a:r>
                        <a:rPr lang="en-US" sz="2000" b="1">
                          <a:effectLst/>
                          <a:latin typeface="Aptos" panose="020B0004020202020204" pitchFamily="34" charset="0"/>
                        </a:rPr>
                        <a:t>Belbuca</a:t>
                      </a:r>
                      <a:r>
                        <a:rPr lang="en-US" sz="2000">
                          <a:effectLst/>
                          <a:latin typeface="Aptos" panose="020B0004020202020204" pitchFamily="34" charset="0"/>
                        </a:rPr>
                        <a:t>®</a:t>
                      </a:r>
                      <a:endParaRPr lang="en-US">
                        <a:effectLst/>
                      </a:endParaRPr>
                    </a:p>
                    <a:p>
                      <a:pPr fontAlgn="base">
                        <a:lnSpc>
                          <a:spcPts val="2850"/>
                        </a:lnSpc>
                        <a:buNone/>
                      </a:pPr>
                      <a:r>
                        <a:rPr lang="en-US" sz="2000">
                          <a:effectLst/>
                          <a:latin typeface="Aptos" panose="020B0004020202020204" pitchFamily="34" charset="0"/>
                        </a:rPr>
                        <a:t>(buprenorphine)</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Buccal film</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75, 150, 300, 450, 600, 750, 900 mcg q12h</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Pain</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extLst>
                  <a:ext uri="{0D108BD9-81ED-4DB2-BD59-A6C34878D82A}">
                    <a16:rowId xmlns:a16="http://schemas.microsoft.com/office/drawing/2014/main" val="2868675863"/>
                  </a:ext>
                </a:extLst>
              </a:tr>
              <a:tr h="676275">
                <a:tc>
                  <a:txBody>
                    <a:bodyPr/>
                    <a:lstStyle/>
                    <a:p>
                      <a:pPr fontAlgn="base">
                        <a:lnSpc>
                          <a:spcPts val="2850"/>
                        </a:lnSpc>
                        <a:buNone/>
                      </a:pPr>
                      <a:r>
                        <a:rPr lang="en-US" sz="2000" b="1">
                          <a:effectLst/>
                          <a:latin typeface="Aptos" panose="020B0004020202020204" pitchFamily="34" charset="0"/>
                        </a:rPr>
                        <a:t>Subutex</a:t>
                      </a:r>
                      <a:r>
                        <a:rPr lang="en-US" sz="2000">
                          <a:effectLst/>
                          <a:latin typeface="Aptos" panose="020B0004020202020204" pitchFamily="34" charset="0"/>
                        </a:rPr>
                        <a:t>®</a:t>
                      </a:r>
                      <a:endParaRPr lang="en-US">
                        <a:effectLst/>
                      </a:endParaRPr>
                    </a:p>
                    <a:p>
                      <a:pPr fontAlgn="base">
                        <a:lnSpc>
                          <a:spcPts val="2850"/>
                        </a:lnSpc>
                        <a:buNone/>
                      </a:pPr>
                      <a:r>
                        <a:rPr lang="en-US" sz="2000">
                          <a:effectLst/>
                          <a:latin typeface="Aptos" panose="020B0004020202020204" pitchFamily="34" charset="0"/>
                        </a:rPr>
                        <a:t>(buprenorphine)</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Sublingual tablet</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2, 8 mg</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tc>
                  <a:txBody>
                    <a:bodyPr/>
                    <a:lstStyle/>
                    <a:p>
                      <a:pPr fontAlgn="base">
                        <a:lnSpc>
                          <a:spcPts val="2850"/>
                        </a:lnSpc>
                        <a:buNone/>
                      </a:pPr>
                      <a:r>
                        <a:rPr lang="en-US" sz="2000">
                          <a:effectLst/>
                          <a:latin typeface="Aptos" panose="020B0004020202020204" pitchFamily="34" charset="0"/>
                        </a:rPr>
                        <a:t>OUD</a:t>
                      </a:r>
                      <a:endParaRPr lang="en-US">
                        <a:effectLst/>
                      </a:endParaRPr>
                    </a:p>
                    <a:p>
                      <a:pPr fontAlgn="base">
                        <a:lnSpc>
                          <a:spcPts val="2850"/>
                        </a:lnSpc>
                        <a:buNone/>
                      </a:pPr>
                      <a:r>
                        <a:rPr lang="en-US" sz="2000">
                          <a:effectLst/>
                          <a:latin typeface="Aptos" panose="020B0004020202020204" pitchFamily="34" charset="0"/>
                        </a:rPr>
                        <a:t>Off-label for pain</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E7EBE8"/>
                    </a:solidFill>
                  </a:tcPr>
                </a:tc>
                <a:extLst>
                  <a:ext uri="{0D108BD9-81ED-4DB2-BD59-A6C34878D82A}">
                    <a16:rowId xmlns:a16="http://schemas.microsoft.com/office/drawing/2014/main" val="183298630"/>
                  </a:ext>
                </a:extLst>
              </a:tr>
              <a:tr h="885825">
                <a:tc>
                  <a:txBody>
                    <a:bodyPr/>
                    <a:lstStyle/>
                    <a:p>
                      <a:pPr fontAlgn="base">
                        <a:lnSpc>
                          <a:spcPts val="2850"/>
                        </a:lnSpc>
                        <a:buNone/>
                      </a:pPr>
                      <a:r>
                        <a:rPr lang="en-US" sz="2000" b="1">
                          <a:effectLst/>
                          <a:latin typeface="Aptos" panose="020B0004020202020204" pitchFamily="34" charset="0"/>
                        </a:rPr>
                        <a:t>Suboxone</a:t>
                      </a:r>
                      <a:r>
                        <a:rPr lang="en-US" sz="2000">
                          <a:effectLst/>
                          <a:latin typeface="Aptos" panose="020B0004020202020204" pitchFamily="34" charset="0"/>
                        </a:rPr>
                        <a:t>®</a:t>
                      </a:r>
                      <a:endParaRPr lang="en-US">
                        <a:effectLst/>
                      </a:endParaRPr>
                    </a:p>
                    <a:p>
                      <a:pPr fontAlgn="base">
                        <a:lnSpc>
                          <a:spcPts val="2850"/>
                        </a:lnSpc>
                        <a:buNone/>
                      </a:pPr>
                      <a:r>
                        <a:rPr lang="en-US" sz="2000">
                          <a:effectLst/>
                          <a:latin typeface="Aptos" panose="020B0004020202020204" pitchFamily="34" charset="0"/>
                        </a:rPr>
                        <a:t>(buprenorphine/</a:t>
                      </a:r>
                      <a:br>
                        <a:rPr lang="en-US" sz="2000">
                          <a:effectLst/>
                          <a:latin typeface="Aptos" panose="020B0004020202020204" pitchFamily="34" charset="0"/>
                        </a:rPr>
                      </a:br>
                      <a:r>
                        <a:rPr lang="en-US" sz="2000">
                          <a:effectLst/>
                          <a:latin typeface="Aptos" panose="020B0004020202020204" pitchFamily="34" charset="0"/>
                        </a:rPr>
                        <a:t>naloxone)</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Sublingual tablet or film</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2/0.5, 4/1, 8/2, 12/3</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tc>
                  <a:txBody>
                    <a:bodyPr/>
                    <a:lstStyle/>
                    <a:p>
                      <a:pPr fontAlgn="base">
                        <a:lnSpc>
                          <a:spcPts val="2850"/>
                        </a:lnSpc>
                        <a:buNone/>
                      </a:pPr>
                      <a:r>
                        <a:rPr lang="en-US" sz="2000">
                          <a:effectLst/>
                          <a:latin typeface="Aptos" panose="020B0004020202020204" pitchFamily="34" charset="0"/>
                        </a:rPr>
                        <a:t>OUD</a:t>
                      </a:r>
                      <a:endParaRPr lang="en-US">
                        <a:effectLst/>
                      </a:endParaRPr>
                    </a:p>
                    <a:p>
                      <a:pPr fontAlgn="base">
                        <a:lnSpc>
                          <a:spcPts val="2850"/>
                        </a:lnSpc>
                        <a:buNone/>
                      </a:pPr>
                      <a:r>
                        <a:rPr lang="en-US" sz="2000">
                          <a:effectLst/>
                          <a:latin typeface="Aptos" panose="020B0004020202020204" pitchFamily="34" charset="0"/>
                        </a:rPr>
                        <a:t>Off-label for pain</a:t>
                      </a:r>
                      <a:endParaRPr lang="en-US">
                        <a:effectLst/>
                      </a:endParaRPr>
                    </a:p>
                  </a:txBody>
                  <a:tcPr>
                    <a:lnL w="15697" cap="flat" cmpd="sng" algn="ctr">
                      <a:solidFill>
                        <a:srgbClr val="FFFFFF"/>
                      </a:solidFill>
                      <a:prstDash val="solid"/>
                      <a:round/>
                      <a:headEnd type="none" w="med" len="med"/>
                      <a:tailEnd type="none" w="med" len="med"/>
                    </a:lnL>
                    <a:lnR w="15697" cap="flat" cmpd="sng" algn="ctr">
                      <a:solidFill>
                        <a:srgbClr val="FFFFFF"/>
                      </a:solidFill>
                      <a:prstDash val="solid"/>
                      <a:round/>
                      <a:headEnd type="none" w="med" len="med"/>
                      <a:tailEnd type="none" w="med" len="med"/>
                    </a:lnR>
                    <a:lnT w="15697" cap="flat" cmpd="sng" algn="ctr">
                      <a:solidFill>
                        <a:srgbClr val="FFFFFF"/>
                      </a:solidFill>
                      <a:prstDash val="solid"/>
                      <a:round/>
                      <a:headEnd type="none" w="med" len="med"/>
                      <a:tailEnd type="none" w="med" len="med"/>
                    </a:lnT>
                    <a:lnB w="15697" cap="flat" cmpd="sng" algn="ctr">
                      <a:solidFill>
                        <a:srgbClr val="FFFFFF"/>
                      </a:solidFill>
                      <a:prstDash val="solid"/>
                      <a:round/>
                      <a:headEnd type="none" w="med" len="med"/>
                      <a:tailEnd type="none" w="med" len="med"/>
                    </a:lnB>
                    <a:solidFill>
                      <a:srgbClr val="CCD4CC"/>
                    </a:solidFill>
                  </a:tcPr>
                </a:tc>
                <a:extLst>
                  <a:ext uri="{0D108BD9-81ED-4DB2-BD59-A6C34878D82A}">
                    <a16:rowId xmlns:a16="http://schemas.microsoft.com/office/drawing/2014/main" val="1082447909"/>
                  </a:ext>
                </a:extLst>
              </a:tr>
            </a:tbl>
          </a:graphicData>
        </a:graphic>
      </p:graphicFrame>
      <p:sp>
        <p:nvSpPr>
          <p:cNvPr id="3" name="Title 2">
            <a:extLst>
              <a:ext uri="{FF2B5EF4-FFF2-40B4-BE49-F238E27FC236}">
                <a16:creationId xmlns:a16="http://schemas.microsoft.com/office/drawing/2014/main" id="{6E981A0B-2EAD-2AFD-D308-EC4E437CD5AE}"/>
              </a:ext>
            </a:extLst>
          </p:cNvPr>
          <p:cNvSpPr>
            <a:spLocks noGrp="1"/>
          </p:cNvSpPr>
          <p:nvPr>
            <p:ph type="title"/>
          </p:nvPr>
        </p:nvSpPr>
        <p:spPr/>
        <p:txBody>
          <a:bodyPr/>
          <a:lstStyle/>
          <a:p>
            <a:r>
              <a:rPr lang="en-US">
                <a:latin typeface="Georgia"/>
              </a:rPr>
              <a:t>Buprenorphine Products</a:t>
            </a:r>
            <a:endParaRPr lang="en-US"/>
          </a:p>
        </p:txBody>
      </p:sp>
      <p:sp>
        <p:nvSpPr>
          <p:cNvPr id="4" name="TextBox 3">
            <a:extLst>
              <a:ext uri="{FF2B5EF4-FFF2-40B4-BE49-F238E27FC236}">
                <a16:creationId xmlns:a16="http://schemas.microsoft.com/office/drawing/2014/main" id="{B8F1D8D4-0CB5-19D3-46AA-A8502DAB7EF7}"/>
              </a:ext>
            </a:extLst>
          </p:cNvPr>
          <p:cNvSpPr txBox="1"/>
          <p:nvPr/>
        </p:nvSpPr>
        <p:spPr>
          <a:xfrm>
            <a:off x="9719537" y="5930097"/>
            <a:ext cx="5963877"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created by author </a:t>
            </a:r>
            <a:endParaRPr lang="en-US" sz="1000" baseline="30000"/>
          </a:p>
          <a:p>
            <a:endParaRPr lang="en-US"/>
          </a:p>
          <a:p>
            <a:pPr algn="ctr"/>
            <a:endParaRPr lang="en-US" u="sng"/>
          </a:p>
        </p:txBody>
      </p:sp>
    </p:spTree>
    <p:extLst>
      <p:ext uri="{BB962C8B-B14F-4D97-AF65-F5344CB8AC3E}">
        <p14:creationId xmlns:p14="http://schemas.microsoft.com/office/powerpoint/2010/main" val="3056701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AI-generated content may be incorrect.">
            <a:extLst>
              <a:ext uri="{FF2B5EF4-FFF2-40B4-BE49-F238E27FC236}">
                <a16:creationId xmlns:a16="http://schemas.microsoft.com/office/drawing/2014/main" id="{87BA67BC-C85B-1DCD-1167-943F2DAF8052}"/>
              </a:ext>
            </a:extLst>
          </p:cNvPr>
          <p:cNvPicPr>
            <a:picLocks noGrp="1" noChangeAspect="1"/>
          </p:cNvPicPr>
          <p:nvPr>
            <p:ph idx="1"/>
          </p:nvPr>
        </p:nvPicPr>
        <p:blipFill>
          <a:blip r:embed="rId3"/>
          <a:srcRect l="8519" t="45740" r="30494" b="34753"/>
          <a:stretch>
            <a:fillRect/>
          </a:stretch>
        </p:blipFill>
        <p:spPr>
          <a:xfrm>
            <a:off x="1674590" y="2108270"/>
            <a:ext cx="9431238" cy="1967506"/>
          </a:xfrm>
          <a:prstGeom prst="rect">
            <a:avLst/>
          </a:prstGeom>
        </p:spPr>
      </p:pic>
      <p:sp>
        <p:nvSpPr>
          <p:cNvPr id="2" name="Title 1">
            <a:extLst>
              <a:ext uri="{FF2B5EF4-FFF2-40B4-BE49-F238E27FC236}">
                <a16:creationId xmlns:a16="http://schemas.microsoft.com/office/drawing/2014/main" id="{6F5C2EA4-B42A-935C-9EA9-E1E3C5EC487D}"/>
              </a:ext>
            </a:extLst>
          </p:cNvPr>
          <p:cNvSpPr>
            <a:spLocks noGrp="1"/>
          </p:cNvSpPr>
          <p:nvPr>
            <p:ph type="title"/>
          </p:nvPr>
        </p:nvSpPr>
        <p:spPr/>
        <p:txBody>
          <a:bodyPr/>
          <a:lstStyle/>
          <a:p>
            <a:r>
              <a:rPr lang="en-US">
                <a:latin typeface="Georgia"/>
              </a:rPr>
              <a:t>Pharmacodynamics </a:t>
            </a:r>
            <a:endParaRPr lang="en-US"/>
          </a:p>
        </p:txBody>
      </p:sp>
      <p:sp>
        <p:nvSpPr>
          <p:cNvPr id="1294" name="TextBox 1293">
            <a:extLst>
              <a:ext uri="{FF2B5EF4-FFF2-40B4-BE49-F238E27FC236}">
                <a16:creationId xmlns:a16="http://schemas.microsoft.com/office/drawing/2014/main" id="{5CBFEBC8-B577-FAC9-0F01-AFFBE1CC6C39}"/>
              </a:ext>
            </a:extLst>
          </p:cNvPr>
          <p:cNvSpPr txBox="1"/>
          <p:nvPr/>
        </p:nvSpPr>
        <p:spPr>
          <a:xfrm>
            <a:off x="502911" y="4856495"/>
            <a:ext cx="111834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baseline="0">
                <a:latin typeface="Aptos"/>
                <a:ea typeface="Arial"/>
                <a:cs typeface="Arial"/>
              </a:rPr>
              <a:t>Primarily eliminated in feces (less in urine so </a:t>
            </a:r>
            <a:r>
              <a:rPr lang="en-US" sz="2400" i="1">
                <a:latin typeface="Aptos"/>
                <a:ea typeface="Arial"/>
                <a:cs typeface="Arial"/>
              </a:rPr>
              <a:t>may affect</a:t>
            </a:r>
            <a:r>
              <a:rPr lang="en-US" sz="2400" i="1" baseline="0">
                <a:latin typeface="Aptos"/>
                <a:ea typeface="Arial"/>
                <a:cs typeface="Arial"/>
              </a:rPr>
              <a:t> results of UDS)</a:t>
            </a:r>
            <a:endParaRPr lang="en-US" i="1">
              <a:latin typeface="Aptos"/>
            </a:endParaRPr>
          </a:p>
        </p:txBody>
      </p:sp>
      <p:sp>
        <p:nvSpPr>
          <p:cNvPr id="7" name="Star: 5 Points 6">
            <a:extLst>
              <a:ext uri="{FF2B5EF4-FFF2-40B4-BE49-F238E27FC236}">
                <a16:creationId xmlns:a16="http://schemas.microsoft.com/office/drawing/2014/main" id="{11CB9B7D-7BB6-D1FB-280A-46EE73153A99}"/>
              </a:ext>
            </a:extLst>
          </p:cNvPr>
          <p:cNvSpPr/>
          <p:nvPr/>
        </p:nvSpPr>
        <p:spPr>
          <a:xfrm>
            <a:off x="714042" y="4651929"/>
            <a:ext cx="671412" cy="660755"/>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5CFB55B-8A95-8346-6494-796332548717}"/>
              </a:ext>
            </a:extLst>
          </p:cNvPr>
          <p:cNvSpPr txBox="1"/>
          <p:nvPr/>
        </p:nvSpPr>
        <p:spPr>
          <a:xfrm>
            <a:off x="4783775" y="3855622"/>
            <a:ext cx="656799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adapted from Case et al., retrieved from doi</a:t>
            </a:r>
            <a:r>
              <a:rPr lang="en-US" sz="1000">
                <a:solidFill>
                  <a:srgbClr val="000000"/>
                </a:solidFill>
              </a:rPr>
              <a:t>:10.1007/s11864-021-00910-8 on April 30,2026</a:t>
            </a:r>
            <a:r>
              <a:rPr lang="en-US" sz="1000" baseline="30000">
                <a:solidFill>
                  <a:srgbClr val="000000"/>
                </a:solidFill>
              </a:rPr>
              <a:t>2</a:t>
            </a:r>
            <a:endParaRPr lang="en-US" baseline="30000"/>
          </a:p>
          <a:p>
            <a:endParaRPr lang="en-US"/>
          </a:p>
          <a:p>
            <a:pPr algn="ctr"/>
            <a:endParaRPr lang="en-US" u="sng"/>
          </a:p>
        </p:txBody>
      </p:sp>
    </p:spTree>
    <p:extLst>
      <p:ext uri="{BB962C8B-B14F-4D97-AF65-F5344CB8AC3E}">
        <p14:creationId xmlns:p14="http://schemas.microsoft.com/office/powerpoint/2010/main" val="281416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C29D2C-DF83-C868-A4D0-EF8500628A41}"/>
              </a:ext>
            </a:extLst>
          </p:cNvPr>
          <p:cNvSpPr>
            <a:spLocks noGrp="1"/>
          </p:cNvSpPr>
          <p:nvPr>
            <p:ph type="title"/>
          </p:nvPr>
        </p:nvSpPr>
        <p:spPr/>
        <p:txBody>
          <a:bodyPr/>
          <a:lstStyle/>
          <a:p>
            <a:r>
              <a:rPr lang="en-US">
                <a:latin typeface="Georgia"/>
              </a:rPr>
              <a:t>Buprenorphine Dosing</a:t>
            </a:r>
            <a:endParaRPr lang="en-US"/>
          </a:p>
        </p:txBody>
      </p:sp>
      <p:graphicFrame>
        <p:nvGraphicFramePr>
          <p:cNvPr id="9" name="Table 8">
            <a:extLst>
              <a:ext uri="{FF2B5EF4-FFF2-40B4-BE49-F238E27FC236}">
                <a16:creationId xmlns:a16="http://schemas.microsoft.com/office/drawing/2014/main" id="{28F3E6A7-9D24-0C43-BDF4-22F2CA2D717C}"/>
              </a:ext>
            </a:extLst>
          </p:cNvPr>
          <p:cNvGraphicFramePr>
            <a:graphicFrameLocks noGrp="1"/>
          </p:cNvGraphicFramePr>
          <p:nvPr>
            <p:extLst>
              <p:ext uri="{D42A27DB-BD31-4B8C-83A1-F6EECF244321}">
                <p14:modId xmlns:p14="http://schemas.microsoft.com/office/powerpoint/2010/main" val="3703188674"/>
              </p:ext>
            </p:extLst>
          </p:nvPr>
        </p:nvGraphicFramePr>
        <p:xfrm>
          <a:off x="211157" y="1992216"/>
          <a:ext cx="11763084" cy="3544167"/>
        </p:xfrm>
        <a:graphic>
          <a:graphicData uri="http://schemas.openxmlformats.org/drawingml/2006/table">
            <a:tbl>
              <a:tblPr bandRow="1">
                <a:tableStyleId>{5C22544A-7EE6-4342-B048-85BDC9FD1C3A}</a:tableStyleId>
              </a:tblPr>
              <a:tblGrid>
                <a:gridCol w="1325289">
                  <a:extLst>
                    <a:ext uri="{9D8B030D-6E8A-4147-A177-3AD203B41FA5}">
                      <a16:colId xmlns:a16="http://schemas.microsoft.com/office/drawing/2014/main" val="2425900727"/>
                    </a:ext>
                  </a:extLst>
                </a:gridCol>
                <a:gridCol w="1159755">
                  <a:extLst>
                    <a:ext uri="{9D8B030D-6E8A-4147-A177-3AD203B41FA5}">
                      <a16:colId xmlns:a16="http://schemas.microsoft.com/office/drawing/2014/main" val="1165713681"/>
                    </a:ext>
                  </a:extLst>
                </a:gridCol>
                <a:gridCol w="1159755">
                  <a:extLst>
                    <a:ext uri="{9D8B030D-6E8A-4147-A177-3AD203B41FA5}">
                      <a16:colId xmlns:a16="http://schemas.microsoft.com/office/drawing/2014/main" val="3906361918"/>
                    </a:ext>
                  </a:extLst>
                </a:gridCol>
                <a:gridCol w="1159755">
                  <a:extLst>
                    <a:ext uri="{9D8B030D-6E8A-4147-A177-3AD203B41FA5}">
                      <a16:colId xmlns:a16="http://schemas.microsoft.com/office/drawing/2014/main" val="2155640101"/>
                    </a:ext>
                  </a:extLst>
                </a:gridCol>
                <a:gridCol w="1159755">
                  <a:extLst>
                    <a:ext uri="{9D8B030D-6E8A-4147-A177-3AD203B41FA5}">
                      <a16:colId xmlns:a16="http://schemas.microsoft.com/office/drawing/2014/main" val="3759016669"/>
                    </a:ext>
                  </a:extLst>
                </a:gridCol>
                <a:gridCol w="1159755">
                  <a:extLst>
                    <a:ext uri="{9D8B030D-6E8A-4147-A177-3AD203B41FA5}">
                      <a16:colId xmlns:a16="http://schemas.microsoft.com/office/drawing/2014/main" val="2191798255"/>
                    </a:ext>
                  </a:extLst>
                </a:gridCol>
                <a:gridCol w="1159755">
                  <a:extLst>
                    <a:ext uri="{9D8B030D-6E8A-4147-A177-3AD203B41FA5}">
                      <a16:colId xmlns:a16="http://schemas.microsoft.com/office/drawing/2014/main" val="939142785"/>
                    </a:ext>
                  </a:extLst>
                </a:gridCol>
                <a:gridCol w="1159755">
                  <a:extLst>
                    <a:ext uri="{9D8B030D-6E8A-4147-A177-3AD203B41FA5}">
                      <a16:colId xmlns:a16="http://schemas.microsoft.com/office/drawing/2014/main" val="3501149348"/>
                    </a:ext>
                  </a:extLst>
                </a:gridCol>
                <a:gridCol w="1159755">
                  <a:extLst>
                    <a:ext uri="{9D8B030D-6E8A-4147-A177-3AD203B41FA5}">
                      <a16:colId xmlns:a16="http://schemas.microsoft.com/office/drawing/2014/main" val="1286601638"/>
                    </a:ext>
                  </a:extLst>
                </a:gridCol>
                <a:gridCol w="1159755">
                  <a:extLst>
                    <a:ext uri="{9D8B030D-6E8A-4147-A177-3AD203B41FA5}">
                      <a16:colId xmlns:a16="http://schemas.microsoft.com/office/drawing/2014/main" val="1571241445"/>
                    </a:ext>
                  </a:extLst>
                </a:gridCol>
              </a:tblGrid>
              <a:tr h="499818">
                <a:tc rowSpan="2">
                  <a:txBody>
                    <a:bodyPr/>
                    <a:lstStyle/>
                    <a:p>
                      <a:pPr fontAlgn="t">
                        <a:buNone/>
                      </a:pP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9">
                  <a:txBody>
                    <a:bodyPr/>
                    <a:lstStyle/>
                    <a:p>
                      <a:pPr algn="ctr" fontAlgn="base">
                        <a:lnSpc>
                          <a:spcPts val="2250"/>
                        </a:lnSpc>
                        <a:buNone/>
                      </a:pPr>
                      <a:r>
                        <a:rPr lang="en-US" sz="1600" b="1">
                          <a:solidFill>
                            <a:srgbClr val="000000"/>
                          </a:solidFill>
                          <a:effectLst/>
                          <a:latin typeface="Century Gothic"/>
                        </a:rPr>
                        <a:t>Oral Morphine Equivalent (OME)/24 Hours</a:t>
                      </a:r>
                      <a:endParaRPr lang="en-US" sz="1600" b="1">
                        <a:solidFill>
                          <a:srgbClr val="FFFFFF"/>
                        </a:solidFill>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199509"/>
                  </a:ext>
                </a:extLst>
              </a:tr>
              <a:tr h="567975">
                <a:tc vMerge="1">
                  <a:txBody>
                    <a:bodyPr/>
                    <a:lstStyle/>
                    <a:p>
                      <a:endParaRPr lang="en-US"/>
                    </a:p>
                  </a:txBody>
                  <a:tcPr/>
                </a:tc>
                <a:tc>
                  <a:txBody>
                    <a:bodyPr/>
                    <a:lstStyle/>
                    <a:p>
                      <a:pPr algn="ctr" fontAlgn="base">
                        <a:lnSpc>
                          <a:spcPts val="2850"/>
                        </a:lnSpc>
                        <a:buNone/>
                      </a:pPr>
                      <a:r>
                        <a:rPr lang="en-US" sz="1600" b="1">
                          <a:effectLst/>
                          <a:latin typeface="Century Gothic"/>
                        </a:rPr>
                        <a:t>7</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15</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30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48</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60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80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100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120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300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1940551574"/>
                  </a:ext>
                </a:extLst>
              </a:tr>
              <a:tr h="787592">
                <a:tc>
                  <a:txBody>
                    <a:bodyPr/>
                    <a:lstStyle/>
                    <a:p>
                      <a:pPr fontAlgn="base">
                        <a:lnSpc>
                          <a:spcPts val="2175"/>
                        </a:lnSpc>
                        <a:buNone/>
                      </a:pPr>
                      <a:r>
                        <a:rPr lang="en-US" sz="1600" b="1" err="1">
                          <a:effectLst/>
                          <a:latin typeface="Century Gothic"/>
                        </a:rPr>
                        <a:t>Butrans</a:t>
                      </a:r>
                      <a:endParaRPr lang="en-US" sz="1600">
                        <a:effectLst/>
                        <a:latin typeface="Century Gothic"/>
                      </a:endParaRPr>
                    </a:p>
                    <a:p>
                      <a:pPr fontAlgn="base">
                        <a:lnSpc>
                          <a:spcPts val="2175"/>
                        </a:lnSpc>
                        <a:buNone/>
                      </a:pPr>
                      <a:r>
                        <a:rPr lang="en-US" sz="1600" b="1" i="1">
                          <a:effectLst/>
                          <a:latin typeface="Century Gothic"/>
                        </a:rPr>
                        <a:t>q7 days</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2">
                  <a:txBody>
                    <a:bodyPr/>
                    <a:lstStyle/>
                    <a:p>
                      <a:pPr fontAlgn="base">
                        <a:lnSpc>
                          <a:spcPts val="2175"/>
                        </a:lnSpc>
                        <a:buNone/>
                      </a:pPr>
                      <a:r>
                        <a:rPr lang="en-US" sz="1400">
                          <a:effectLst/>
                          <a:latin typeface="Century Gothic"/>
                        </a:rPr>
                        <a:t>5 mcg/</a:t>
                      </a:r>
                      <a:r>
                        <a:rPr lang="en-US" sz="1400" err="1">
                          <a:effectLst/>
                          <a:latin typeface="Century Gothic"/>
                        </a:rPr>
                        <a:t>hr</a:t>
                      </a:r>
                      <a:r>
                        <a:rPr lang="en-US" sz="1400">
                          <a:effectLst/>
                          <a:latin typeface="Century Gothic"/>
                        </a:rPr>
                        <a:t> </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10 mcg/</a:t>
                      </a:r>
                      <a:r>
                        <a:rPr lang="en-US" sz="1400" err="1">
                          <a:effectLst/>
                          <a:latin typeface="Century Gothic"/>
                        </a:rPr>
                        <a:t>hr</a:t>
                      </a:r>
                      <a:r>
                        <a:rPr lang="en-US" sz="1400">
                          <a:effectLst/>
                          <a:latin typeface="Century Gothic"/>
                        </a:rPr>
                        <a:t> </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20 mcg/</a:t>
                      </a:r>
                      <a:r>
                        <a:rPr lang="en-US" sz="1400" err="1">
                          <a:effectLst/>
                          <a:latin typeface="Century Gothic"/>
                        </a:rPr>
                        <a:t>hr</a:t>
                      </a: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5">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1075069"/>
                  </a:ext>
                </a:extLst>
              </a:tr>
              <a:tr h="787592">
                <a:tc>
                  <a:txBody>
                    <a:bodyPr/>
                    <a:lstStyle/>
                    <a:p>
                      <a:pPr fontAlgn="base">
                        <a:lnSpc>
                          <a:spcPts val="2175"/>
                        </a:lnSpc>
                        <a:buNone/>
                      </a:pPr>
                      <a:r>
                        <a:rPr lang="en-US" sz="1600" b="1" err="1">
                          <a:effectLst/>
                          <a:latin typeface="Century Gothic"/>
                        </a:rPr>
                        <a:t>Belbuca</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75 mcg </a:t>
                      </a:r>
                      <a:br>
                        <a:rPr lang="en-US" sz="1400">
                          <a:effectLst/>
                          <a:latin typeface="Century Gothic"/>
                        </a:rPr>
                      </a:br>
                      <a:r>
                        <a:rPr lang="en-US" sz="1400">
                          <a:effectLst/>
                          <a:latin typeface="Century Gothic"/>
                        </a:rPr>
                        <a:t>daily</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150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300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450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600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2">
                  <a:txBody>
                    <a:bodyPr/>
                    <a:lstStyle/>
                    <a:p>
                      <a:pPr fontAlgn="base">
                        <a:lnSpc>
                          <a:spcPts val="2175"/>
                        </a:lnSpc>
                        <a:buNone/>
                      </a:pPr>
                      <a:r>
                        <a:rPr lang="en-US" sz="1400">
                          <a:effectLst/>
                          <a:latin typeface="Century Gothic"/>
                        </a:rPr>
                        <a:t>750 mcg 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900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extLst>
                  <a:ext uri="{0D108BD9-81ED-4DB2-BD59-A6C34878D82A}">
                    <a16:rowId xmlns:a16="http://schemas.microsoft.com/office/drawing/2014/main" val="2580710945"/>
                  </a:ext>
                </a:extLst>
              </a:tr>
              <a:tr h="901190">
                <a:tc>
                  <a:txBody>
                    <a:bodyPr/>
                    <a:lstStyle/>
                    <a:p>
                      <a:pPr fontAlgn="base">
                        <a:lnSpc>
                          <a:spcPts val="2175"/>
                        </a:lnSpc>
                        <a:buNone/>
                      </a:pPr>
                      <a:r>
                        <a:rPr lang="en-US" sz="1600" b="1">
                          <a:effectLst/>
                          <a:latin typeface="Century Gothic"/>
                        </a:rPr>
                        <a:t>Suboxone or Subutex</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5">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fontAlgn="base">
                        <a:lnSpc>
                          <a:spcPts val="2175"/>
                        </a:lnSpc>
                        <a:buNone/>
                      </a:pPr>
                      <a:r>
                        <a:rPr lang="en-US" sz="1400">
                          <a:effectLst/>
                          <a:latin typeface="Century Gothic"/>
                        </a:rPr>
                        <a:t>1 mg BID (split tabs or cut film)</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1 mg TID</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2 mg TID</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3465026227"/>
                  </a:ext>
                </a:extLst>
              </a:tr>
            </a:tbl>
          </a:graphicData>
        </a:graphic>
      </p:graphicFrame>
      <p:sp>
        <p:nvSpPr>
          <p:cNvPr id="15" name="TextBox 14">
            <a:extLst>
              <a:ext uri="{FF2B5EF4-FFF2-40B4-BE49-F238E27FC236}">
                <a16:creationId xmlns:a16="http://schemas.microsoft.com/office/drawing/2014/main" id="{B7FEE4F5-277E-145C-8257-D2F96B36747B}"/>
              </a:ext>
            </a:extLst>
          </p:cNvPr>
          <p:cNvSpPr txBox="1"/>
          <p:nvPr/>
        </p:nvSpPr>
        <p:spPr>
          <a:xfrm>
            <a:off x="3383453" y="5850779"/>
            <a:ext cx="5877535" cy="461665"/>
          </a:xfrm>
          <a:prstGeom prst="rect">
            <a:avLst/>
          </a:prstGeom>
          <a:noFill/>
          <a:ln w="28575">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1 mg </a:t>
            </a:r>
            <a:r>
              <a:rPr lang="en-US" sz="2400" b="1" err="1"/>
              <a:t>bup</a:t>
            </a:r>
            <a:r>
              <a:rPr lang="en-US" sz="2400" b="1"/>
              <a:t> = 30 OME (approximate)</a:t>
            </a:r>
          </a:p>
        </p:txBody>
      </p:sp>
      <p:sp>
        <p:nvSpPr>
          <p:cNvPr id="4" name="TextBox 3">
            <a:extLst>
              <a:ext uri="{FF2B5EF4-FFF2-40B4-BE49-F238E27FC236}">
                <a16:creationId xmlns:a16="http://schemas.microsoft.com/office/drawing/2014/main" id="{C3BE7526-B025-ED36-107F-E91A17A67DA1}"/>
              </a:ext>
            </a:extLst>
          </p:cNvPr>
          <p:cNvSpPr txBox="1"/>
          <p:nvPr/>
        </p:nvSpPr>
        <p:spPr>
          <a:xfrm>
            <a:off x="5888966" y="5542492"/>
            <a:ext cx="656799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adapted from Case et al., retrieved from doi</a:t>
            </a:r>
            <a:r>
              <a:rPr lang="en-US" sz="1000">
                <a:solidFill>
                  <a:srgbClr val="000000"/>
                </a:solidFill>
              </a:rPr>
              <a:t>:10.1007/s11864-021-00910-8 on April 30,2026</a:t>
            </a:r>
            <a:r>
              <a:rPr lang="en-US" sz="1000" baseline="30000">
                <a:solidFill>
                  <a:srgbClr val="000000"/>
                </a:solidFill>
              </a:rPr>
              <a:t>2</a:t>
            </a:r>
            <a:endParaRPr lang="en-US" baseline="30000"/>
          </a:p>
          <a:p>
            <a:endParaRPr lang="en-US"/>
          </a:p>
          <a:p>
            <a:pPr algn="ctr"/>
            <a:endParaRPr lang="en-US" u="sng"/>
          </a:p>
        </p:txBody>
      </p:sp>
    </p:spTree>
    <p:extLst>
      <p:ext uri="{BB962C8B-B14F-4D97-AF65-F5344CB8AC3E}">
        <p14:creationId xmlns:p14="http://schemas.microsoft.com/office/powerpoint/2010/main" val="2933450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5E57F7-CFEF-684B-1545-345F0EB819EF}"/>
              </a:ext>
            </a:extLst>
          </p:cNvPr>
          <p:cNvSpPr>
            <a:spLocks noGrp="1"/>
          </p:cNvSpPr>
          <p:nvPr>
            <p:ph idx="1"/>
          </p:nvPr>
        </p:nvSpPr>
        <p:spPr>
          <a:xfrm>
            <a:off x="838200" y="1584272"/>
            <a:ext cx="5157232" cy="4351832"/>
          </a:xfrm>
        </p:spPr>
        <p:txBody>
          <a:bodyPr vert="horz" lIns="91440" tIns="45720" rIns="91440" bIns="45720" rtlCol="0" anchor="t">
            <a:noAutofit/>
          </a:bodyPr>
          <a:lstStyle/>
          <a:p>
            <a:r>
              <a:rPr lang="en-US" sz="1600" b="1" i="1"/>
              <a:t>What?</a:t>
            </a:r>
            <a:r>
              <a:rPr lang="en-US" sz="1600" b="1"/>
              <a:t> </a:t>
            </a:r>
          </a:p>
          <a:p>
            <a:pPr lvl="1">
              <a:spcAft>
                <a:spcPts val="1000"/>
              </a:spcAft>
              <a:buFont typeface="Courier New" panose="020B0604020202020204" pitchFamily="34" charset="0"/>
              <a:buChar char="o"/>
            </a:pPr>
            <a:r>
              <a:rPr lang="en-US" sz="1600"/>
              <a:t>'Sneaking' BUP onto receptors so it gradually overtakes full agonist (vs all at once)</a:t>
            </a:r>
          </a:p>
          <a:p>
            <a:r>
              <a:rPr lang="en-US" sz="1600" b="1" i="1"/>
              <a:t>Why?</a:t>
            </a:r>
            <a:r>
              <a:rPr lang="en-US" sz="1600" b="1"/>
              <a:t> </a:t>
            </a:r>
          </a:p>
          <a:p>
            <a:pPr lvl="1">
              <a:spcAft>
                <a:spcPts val="1000"/>
              </a:spcAft>
              <a:buFont typeface="Courier New,monospace" panose="020B0604020202020204" pitchFamily="34" charset="0"/>
              <a:buChar char="o"/>
            </a:pPr>
            <a:r>
              <a:rPr lang="en-US" sz="1600"/>
              <a:t>Risk of inducing withdrawal if patient on &gt;120 OME</a:t>
            </a:r>
          </a:p>
          <a:p>
            <a:r>
              <a:rPr lang="en-US" sz="1600" b="1" i="1"/>
              <a:t>How?</a:t>
            </a:r>
          </a:p>
          <a:p>
            <a:pPr lvl="1">
              <a:buFont typeface="Courier New,monospace" panose="020B0604020202020204" pitchFamily="34" charset="0"/>
              <a:buChar char="o"/>
            </a:pPr>
            <a:r>
              <a:rPr lang="en-US" sz="1600"/>
              <a:t>Overlap full agonist and BUP until target dose reached, then discontinue full agonist</a:t>
            </a:r>
          </a:p>
          <a:p>
            <a:pPr lvl="1">
              <a:buFont typeface="Courier New,monospace" panose="020B0604020202020204" pitchFamily="34" charset="0"/>
              <a:buChar char="o"/>
            </a:pPr>
            <a:r>
              <a:rPr lang="en-US" sz="1600"/>
              <a:t>Use 1:30 BUP:OME to estimate a target dose</a:t>
            </a:r>
          </a:p>
          <a:p>
            <a:pPr lvl="1">
              <a:buFont typeface="Courier New,monospace" panose="020B0604020202020204" pitchFamily="34" charset="0"/>
              <a:buChar char="o"/>
            </a:pPr>
            <a:r>
              <a:rPr lang="en-US" sz="1600"/>
              <a:t>Ask for help and follow up with your patient frequently (at least 2-3 times a week until on a stable dose)</a:t>
            </a:r>
          </a:p>
        </p:txBody>
      </p:sp>
      <p:sp>
        <p:nvSpPr>
          <p:cNvPr id="2" name="Title 1">
            <a:extLst>
              <a:ext uri="{FF2B5EF4-FFF2-40B4-BE49-F238E27FC236}">
                <a16:creationId xmlns:a16="http://schemas.microsoft.com/office/drawing/2014/main" id="{CBE0CD33-2156-DFA9-4B7F-E369056D9260}"/>
              </a:ext>
            </a:extLst>
          </p:cNvPr>
          <p:cNvSpPr>
            <a:spLocks noGrp="1"/>
          </p:cNvSpPr>
          <p:nvPr>
            <p:ph type="title"/>
          </p:nvPr>
        </p:nvSpPr>
        <p:spPr/>
        <p:txBody>
          <a:bodyPr>
            <a:normAutofit/>
          </a:bodyPr>
          <a:lstStyle/>
          <a:p>
            <a:r>
              <a:rPr lang="en-US">
                <a:latin typeface="Georgia"/>
              </a:rPr>
              <a:t>Buprenorphine </a:t>
            </a:r>
            <a:r>
              <a:rPr lang="en-US" err="1">
                <a:latin typeface="Georgia"/>
              </a:rPr>
              <a:t>Microinduction</a:t>
            </a:r>
            <a:endParaRPr lang="en-US" i="1" err="1">
              <a:latin typeface="Georgia"/>
            </a:endParaRPr>
          </a:p>
        </p:txBody>
      </p:sp>
      <p:graphicFrame>
        <p:nvGraphicFramePr>
          <p:cNvPr id="5" name="Table 4">
            <a:extLst>
              <a:ext uri="{FF2B5EF4-FFF2-40B4-BE49-F238E27FC236}">
                <a16:creationId xmlns:a16="http://schemas.microsoft.com/office/drawing/2014/main" id="{C91F353D-9A4F-9BEC-8073-67537D46C4EA}"/>
              </a:ext>
            </a:extLst>
          </p:cNvPr>
          <p:cNvGraphicFramePr>
            <a:graphicFrameLocks noGrp="1"/>
          </p:cNvGraphicFramePr>
          <p:nvPr>
            <p:extLst>
              <p:ext uri="{D42A27DB-BD31-4B8C-83A1-F6EECF244321}">
                <p14:modId xmlns:p14="http://schemas.microsoft.com/office/powerpoint/2010/main" val="3572211279"/>
              </p:ext>
            </p:extLst>
          </p:nvPr>
        </p:nvGraphicFramePr>
        <p:xfrm>
          <a:off x="6627564" y="1950992"/>
          <a:ext cx="4922383" cy="3321523"/>
        </p:xfrm>
        <a:graphic>
          <a:graphicData uri="http://schemas.openxmlformats.org/drawingml/2006/table">
            <a:tbl>
              <a:tblPr firstRow="1" bandRow="1">
                <a:tableStyleId>{5C22544A-7EE6-4342-B048-85BDC9FD1C3A}</a:tableStyleId>
              </a:tblPr>
              <a:tblGrid>
                <a:gridCol w="696341">
                  <a:extLst>
                    <a:ext uri="{9D8B030D-6E8A-4147-A177-3AD203B41FA5}">
                      <a16:colId xmlns:a16="http://schemas.microsoft.com/office/drawing/2014/main" val="827123497"/>
                    </a:ext>
                  </a:extLst>
                </a:gridCol>
                <a:gridCol w="1609530">
                  <a:extLst>
                    <a:ext uri="{9D8B030D-6E8A-4147-A177-3AD203B41FA5}">
                      <a16:colId xmlns:a16="http://schemas.microsoft.com/office/drawing/2014/main" val="1939696445"/>
                    </a:ext>
                  </a:extLst>
                </a:gridCol>
                <a:gridCol w="2616512">
                  <a:extLst>
                    <a:ext uri="{9D8B030D-6E8A-4147-A177-3AD203B41FA5}">
                      <a16:colId xmlns:a16="http://schemas.microsoft.com/office/drawing/2014/main" val="1223735912"/>
                    </a:ext>
                  </a:extLst>
                </a:gridCol>
              </a:tblGrid>
              <a:tr h="702409">
                <a:tc>
                  <a:txBody>
                    <a:bodyPr/>
                    <a:lstStyle/>
                    <a:p>
                      <a:pPr algn="ctr" fontAlgn="base">
                        <a:lnSpc>
                          <a:spcPts val="2850"/>
                        </a:lnSpc>
                        <a:buNone/>
                      </a:pPr>
                      <a:r>
                        <a:rPr lang="en-US" sz="1500" b="1">
                          <a:solidFill>
                            <a:srgbClr val="FFFFFF"/>
                          </a:solidFill>
                          <a:effectLst/>
                          <a:latin typeface="Century Gothic"/>
                        </a:rPr>
                        <a:t>Day</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39205" cap="flat" cmpd="sng" algn="ctr">
                      <a:solidFill>
                        <a:srgbClr val="FFFFFF"/>
                      </a:solidFill>
                      <a:prstDash val="solid"/>
                      <a:round/>
                      <a:headEnd type="none" w="med" len="med"/>
                      <a:tailEnd type="none" w="med" len="med"/>
                    </a:lnB>
                    <a:solidFill>
                      <a:srgbClr val="0F9ED5"/>
                    </a:solidFill>
                  </a:tcPr>
                </a:tc>
                <a:tc>
                  <a:txBody>
                    <a:bodyPr/>
                    <a:lstStyle/>
                    <a:p>
                      <a:pPr fontAlgn="base">
                        <a:lnSpc>
                          <a:spcPts val="2850"/>
                        </a:lnSpc>
                        <a:buNone/>
                      </a:pPr>
                      <a:r>
                        <a:rPr lang="en-US" sz="1500" b="1">
                          <a:solidFill>
                            <a:srgbClr val="FFFFFF"/>
                          </a:solidFill>
                          <a:effectLst/>
                          <a:latin typeface="Century Gothic"/>
                        </a:rPr>
                        <a:t>Bup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39205" cap="flat" cmpd="sng" algn="ctr">
                      <a:solidFill>
                        <a:srgbClr val="FFFFFF"/>
                      </a:solidFill>
                      <a:prstDash val="solid"/>
                      <a:round/>
                      <a:headEnd type="none" w="med" len="med"/>
                      <a:tailEnd type="none" w="med" len="med"/>
                    </a:lnB>
                    <a:solidFill>
                      <a:srgbClr val="0F9ED5"/>
                    </a:solidFill>
                  </a:tcPr>
                </a:tc>
                <a:tc>
                  <a:txBody>
                    <a:bodyPr/>
                    <a:lstStyle/>
                    <a:p>
                      <a:pPr fontAlgn="base">
                        <a:lnSpc>
                          <a:spcPts val="2850"/>
                        </a:lnSpc>
                        <a:buNone/>
                      </a:pPr>
                      <a:r>
                        <a:rPr lang="en-US" sz="1500" b="1">
                          <a:solidFill>
                            <a:srgbClr val="FFFFFF"/>
                          </a:solidFill>
                          <a:effectLst/>
                          <a:latin typeface="Century Gothic"/>
                        </a:rPr>
                        <a:t>Full Agonist Opioid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39205" cap="flat" cmpd="sng" algn="ctr">
                      <a:solidFill>
                        <a:srgbClr val="FFFFFF"/>
                      </a:solidFill>
                      <a:prstDash val="solid"/>
                      <a:round/>
                      <a:headEnd type="none" w="med" len="med"/>
                      <a:tailEnd type="none" w="med" len="med"/>
                    </a:lnB>
                    <a:solidFill>
                      <a:srgbClr val="0F9ED5"/>
                    </a:solidFill>
                  </a:tcPr>
                </a:tc>
                <a:extLst>
                  <a:ext uri="{0D108BD9-81ED-4DB2-BD59-A6C34878D82A}">
                    <a16:rowId xmlns:a16="http://schemas.microsoft.com/office/drawing/2014/main" val="715748049"/>
                  </a:ext>
                </a:extLst>
              </a:tr>
              <a:tr h="436519">
                <a:tc>
                  <a:txBody>
                    <a:bodyPr/>
                    <a:lstStyle/>
                    <a:p>
                      <a:pPr algn="ctr" fontAlgn="base">
                        <a:lnSpc>
                          <a:spcPts val="2850"/>
                        </a:lnSpc>
                        <a:buNone/>
                      </a:pPr>
                      <a:r>
                        <a:rPr lang="en-US" sz="1500">
                          <a:effectLst/>
                          <a:latin typeface="Century Gothic"/>
                        </a:rPr>
                        <a:t>1</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39205"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0.5 mg SL daily</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39205"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Full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39205"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extLst>
                  <a:ext uri="{0D108BD9-81ED-4DB2-BD59-A6C34878D82A}">
                    <a16:rowId xmlns:a16="http://schemas.microsoft.com/office/drawing/2014/main" val="1968492371"/>
                  </a:ext>
                </a:extLst>
              </a:tr>
              <a:tr h="436519">
                <a:tc>
                  <a:txBody>
                    <a:bodyPr/>
                    <a:lstStyle/>
                    <a:p>
                      <a:pPr algn="ctr" fontAlgn="base">
                        <a:lnSpc>
                          <a:spcPts val="2850"/>
                        </a:lnSpc>
                        <a:buNone/>
                      </a:pPr>
                      <a:r>
                        <a:rPr lang="en-US" sz="1500">
                          <a:effectLst/>
                          <a:latin typeface="Century Gothic"/>
                        </a:rPr>
                        <a:t>2</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0.5 mg SL BID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Full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extLst>
                  <a:ext uri="{0D108BD9-81ED-4DB2-BD59-A6C34878D82A}">
                    <a16:rowId xmlns:a16="http://schemas.microsoft.com/office/drawing/2014/main" val="1558722931"/>
                  </a:ext>
                </a:extLst>
              </a:tr>
              <a:tr h="436519">
                <a:tc>
                  <a:txBody>
                    <a:bodyPr/>
                    <a:lstStyle/>
                    <a:p>
                      <a:pPr algn="ctr" fontAlgn="base">
                        <a:lnSpc>
                          <a:spcPts val="2850"/>
                        </a:lnSpc>
                        <a:buNone/>
                      </a:pPr>
                      <a:r>
                        <a:rPr lang="en-US" sz="1500">
                          <a:effectLst/>
                          <a:latin typeface="Century Gothic"/>
                        </a:rPr>
                        <a:t>3</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1 mg SL BID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Full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extLst>
                  <a:ext uri="{0D108BD9-81ED-4DB2-BD59-A6C34878D82A}">
                    <a16:rowId xmlns:a16="http://schemas.microsoft.com/office/drawing/2014/main" val="638693297"/>
                  </a:ext>
                </a:extLst>
              </a:tr>
              <a:tr h="436519">
                <a:tc>
                  <a:txBody>
                    <a:bodyPr/>
                    <a:lstStyle/>
                    <a:p>
                      <a:pPr algn="ctr" fontAlgn="base">
                        <a:lnSpc>
                          <a:spcPts val="2850"/>
                        </a:lnSpc>
                        <a:buNone/>
                      </a:pPr>
                      <a:r>
                        <a:rPr lang="en-US" sz="1500">
                          <a:effectLst/>
                          <a:latin typeface="Century Gothic"/>
                        </a:rPr>
                        <a:t>4</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2 mg BID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Full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extLst>
                  <a:ext uri="{0D108BD9-81ED-4DB2-BD59-A6C34878D82A}">
                    <a16:rowId xmlns:a16="http://schemas.microsoft.com/office/drawing/2014/main" val="2519960375"/>
                  </a:ext>
                </a:extLst>
              </a:tr>
              <a:tr h="436519">
                <a:tc>
                  <a:txBody>
                    <a:bodyPr/>
                    <a:lstStyle/>
                    <a:p>
                      <a:pPr algn="ctr" fontAlgn="base">
                        <a:lnSpc>
                          <a:spcPts val="2850"/>
                        </a:lnSpc>
                        <a:buNone/>
                      </a:pPr>
                      <a:r>
                        <a:rPr lang="en-US" sz="1500">
                          <a:effectLst/>
                          <a:latin typeface="Century Gothic"/>
                        </a:rPr>
                        <a:t>5</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3 mg BID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tc>
                  <a:txBody>
                    <a:bodyPr/>
                    <a:lstStyle/>
                    <a:p>
                      <a:pPr fontAlgn="base">
                        <a:lnSpc>
                          <a:spcPts val="2850"/>
                        </a:lnSpc>
                        <a:buNone/>
                      </a:pPr>
                      <a:r>
                        <a:rPr lang="en-US" sz="1500">
                          <a:effectLst/>
                          <a:latin typeface="Century Gothic"/>
                        </a:rPr>
                        <a:t>Full dose</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CCDFEF"/>
                    </a:solidFill>
                  </a:tcPr>
                </a:tc>
                <a:extLst>
                  <a:ext uri="{0D108BD9-81ED-4DB2-BD59-A6C34878D82A}">
                    <a16:rowId xmlns:a16="http://schemas.microsoft.com/office/drawing/2014/main" val="2655218600"/>
                  </a:ext>
                </a:extLst>
              </a:tr>
              <a:tr h="436519">
                <a:tc>
                  <a:txBody>
                    <a:bodyPr/>
                    <a:lstStyle/>
                    <a:p>
                      <a:pPr algn="ctr" fontAlgn="base">
                        <a:lnSpc>
                          <a:spcPts val="2850"/>
                        </a:lnSpc>
                        <a:buNone/>
                      </a:pPr>
                      <a:r>
                        <a:rPr lang="en-US" sz="1500">
                          <a:effectLst/>
                          <a:latin typeface="Century Gothic"/>
                        </a:rPr>
                        <a:t>6</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4 mg BID</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tc>
                  <a:txBody>
                    <a:bodyPr/>
                    <a:lstStyle/>
                    <a:p>
                      <a:pPr fontAlgn="base">
                        <a:lnSpc>
                          <a:spcPts val="2850"/>
                        </a:lnSpc>
                        <a:buNone/>
                      </a:pPr>
                      <a:r>
                        <a:rPr lang="en-US" sz="1500">
                          <a:effectLst/>
                          <a:latin typeface="Century Gothic"/>
                        </a:rPr>
                        <a:t>Discontinue or start taper</a:t>
                      </a:r>
                    </a:p>
                  </a:txBody>
                  <a:tcPr marL="67601" marR="67601" marT="33796" marB="33796" anchor="ctr">
                    <a:lnL w="13059" cap="flat" cmpd="sng" algn="ctr">
                      <a:solidFill>
                        <a:srgbClr val="FFFFFF"/>
                      </a:solidFill>
                      <a:prstDash val="solid"/>
                      <a:round/>
                      <a:headEnd type="none" w="med" len="med"/>
                      <a:tailEnd type="none" w="med" len="med"/>
                    </a:lnL>
                    <a:lnR w="13059" cap="flat" cmpd="sng" algn="ctr">
                      <a:solidFill>
                        <a:srgbClr val="FFFFFF"/>
                      </a:solidFill>
                      <a:prstDash val="solid"/>
                      <a:round/>
                      <a:headEnd type="none" w="med" len="med"/>
                      <a:tailEnd type="none" w="med" len="med"/>
                    </a:lnR>
                    <a:lnT w="13059" cap="flat" cmpd="sng" algn="ctr">
                      <a:solidFill>
                        <a:srgbClr val="FFFFFF"/>
                      </a:solidFill>
                      <a:prstDash val="solid"/>
                      <a:round/>
                      <a:headEnd type="none" w="med" len="med"/>
                      <a:tailEnd type="none" w="med" len="med"/>
                    </a:lnT>
                    <a:lnB w="13059" cap="flat" cmpd="sng" algn="ctr">
                      <a:solidFill>
                        <a:srgbClr val="FFFFFF"/>
                      </a:solidFill>
                      <a:prstDash val="solid"/>
                      <a:round/>
                      <a:headEnd type="none" w="med" len="med"/>
                      <a:tailEnd type="none" w="med" len="med"/>
                    </a:lnB>
                    <a:solidFill>
                      <a:srgbClr val="E7F0F7"/>
                    </a:solidFill>
                  </a:tcPr>
                </a:tc>
                <a:extLst>
                  <a:ext uri="{0D108BD9-81ED-4DB2-BD59-A6C34878D82A}">
                    <a16:rowId xmlns:a16="http://schemas.microsoft.com/office/drawing/2014/main" val="4167003586"/>
                  </a:ext>
                </a:extLst>
              </a:tr>
            </a:tbl>
          </a:graphicData>
        </a:graphic>
      </p:graphicFrame>
      <p:sp>
        <p:nvSpPr>
          <p:cNvPr id="6" name="TextBox 5">
            <a:extLst>
              <a:ext uri="{FF2B5EF4-FFF2-40B4-BE49-F238E27FC236}">
                <a16:creationId xmlns:a16="http://schemas.microsoft.com/office/drawing/2014/main" id="{2EEB32F7-CF2E-D0B0-5BC5-531BDDE2809A}"/>
              </a:ext>
            </a:extLst>
          </p:cNvPr>
          <p:cNvSpPr txBox="1"/>
          <p:nvPr/>
        </p:nvSpPr>
        <p:spPr>
          <a:xfrm>
            <a:off x="9820427" y="5274013"/>
            <a:ext cx="172379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created by author</a:t>
            </a:r>
            <a:endParaRPr lang="en-US"/>
          </a:p>
        </p:txBody>
      </p:sp>
      <p:sp>
        <p:nvSpPr>
          <p:cNvPr id="4" name="TextBox 3">
            <a:extLst>
              <a:ext uri="{FF2B5EF4-FFF2-40B4-BE49-F238E27FC236}">
                <a16:creationId xmlns:a16="http://schemas.microsoft.com/office/drawing/2014/main" id="{70BAB0DE-91AD-7B72-6CE8-64D8E7BAF63B}"/>
              </a:ext>
            </a:extLst>
          </p:cNvPr>
          <p:cNvSpPr txBox="1"/>
          <p:nvPr/>
        </p:nvSpPr>
        <p:spPr>
          <a:xfrm>
            <a:off x="6625899" y="1585169"/>
            <a:ext cx="49154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Table: Sample </a:t>
            </a:r>
            <a:r>
              <a:rPr lang="en-US" b="1" err="1"/>
              <a:t>microinduction</a:t>
            </a:r>
            <a:r>
              <a:rPr lang="en-US" b="1"/>
              <a:t> schedule</a:t>
            </a:r>
          </a:p>
        </p:txBody>
      </p:sp>
    </p:spTree>
    <p:extLst>
      <p:ext uri="{BB962C8B-B14F-4D97-AF65-F5344CB8AC3E}">
        <p14:creationId xmlns:p14="http://schemas.microsoft.com/office/powerpoint/2010/main" val="2521608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A2C3152-39BA-8AF4-705D-0F4C733FFF1E}"/>
              </a:ext>
            </a:extLst>
          </p:cNvPr>
          <p:cNvSpPr>
            <a:spLocks noGrp="1"/>
          </p:cNvSpPr>
          <p:nvPr>
            <p:ph idx="1"/>
          </p:nvPr>
        </p:nvSpPr>
        <p:spPr/>
        <p:txBody>
          <a:bodyPr vert="horz" lIns="91440" tIns="45720" rIns="91440" bIns="45720" rtlCol="0" anchor="t">
            <a:normAutofit/>
          </a:bodyPr>
          <a:lstStyle/>
          <a:p>
            <a:r>
              <a:rPr lang="en-US">
                <a:ea typeface="+mn-lt"/>
                <a:cs typeface="+mn-lt"/>
              </a:rPr>
              <a:t>Tonya Hershman, PharmD – none </a:t>
            </a:r>
            <a:br>
              <a:rPr lang="en-US" sz="1800">
                <a:ea typeface="+mn-lt"/>
                <a:cs typeface="+mn-lt"/>
              </a:rPr>
            </a:br>
            <a:endParaRPr lang="en-US" sz="1800">
              <a:ea typeface="+mn-lt"/>
              <a:cs typeface="+mn-lt"/>
            </a:endParaRPr>
          </a:p>
          <a:p>
            <a:r>
              <a:rPr lang="en-US"/>
              <a:t>Victoria Sweetnam, MD – none </a:t>
            </a:r>
          </a:p>
          <a:p>
            <a:endParaRPr lang="en-US"/>
          </a:p>
          <a:p>
            <a:r>
              <a:rPr lang="en-US"/>
              <a:t>Ali John Zarrabi, MD, FAAHPM</a:t>
            </a:r>
          </a:p>
          <a:p>
            <a:pPr lvl="1">
              <a:buFont typeface="Courier New,monospace" panose="020B0604020202020204" pitchFamily="34" charset="0"/>
              <a:buChar char="o"/>
            </a:pPr>
            <a:r>
              <a:rPr lang="en-US" sz="1800"/>
              <a:t>Industry sponsored research (</a:t>
            </a:r>
            <a:r>
              <a:rPr lang="en-US" sz="1800" b="1"/>
              <a:t>not relevant to this talk</a:t>
            </a:r>
            <a:r>
              <a:rPr lang="en-US" sz="1800"/>
              <a:t>): Compass Pathways, </a:t>
            </a:r>
            <a:r>
              <a:rPr lang="en-US" sz="1800" err="1"/>
              <a:t>Cybin</a:t>
            </a:r>
            <a:r>
              <a:rPr lang="en-US" sz="1800"/>
              <a:t>, Reunion Neuroscience, </a:t>
            </a:r>
            <a:r>
              <a:rPr lang="en-US" sz="1800" err="1"/>
              <a:t>Usona</a:t>
            </a:r>
            <a:endParaRPr lang="en-US" sz="1800"/>
          </a:p>
        </p:txBody>
      </p:sp>
      <p:sp>
        <p:nvSpPr>
          <p:cNvPr id="2" name="Title 1">
            <a:extLst>
              <a:ext uri="{FF2B5EF4-FFF2-40B4-BE49-F238E27FC236}">
                <a16:creationId xmlns:a16="http://schemas.microsoft.com/office/drawing/2014/main" id="{C1CBEAF7-6DCC-D100-C67F-DB35C2E9A477}"/>
              </a:ext>
            </a:extLst>
          </p:cNvPr>
          <p:cNvSpPr>
            <a:spLocks noGrp="1"/>
          </p:cNvSpPr>
          <p:nvPr>
            <p:ph type="title"/>
          </p:nvPr>
        </p:nvSpPr>
        <p:spPr/>
        <p:txBody>
          <a:bodyPr/>
          <a:lstStyle/>
          <a:p>
            <a:r>
              <a:rPr lang="en-US"/>
              <a:t>Disclosures</a:t>
            </a:r>
          </a:p>
        </p:txBody>
      </p:sp>
    </p:spTree>
    <p:extLst>
      <p:ext uri="{BB962C8B-B14F-4D97-AF65-F5344CB8AC3E}">
        <p14:creationId xmlns:p14="http://schemas.microsoft.com/office/powerpoint/2010/main" val="72205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8BBBE3-1AD9-D486-93DD-577BB2872C8A}"/>
              </a:ext>
            </a:extLst>
          </p:cNvPr>
          <p:cNvSpPr>
            <a:spLocks noGrp="1"/>
          </p:cNvSpPr>
          <p:nvPr>
            <p:ph idx="1"/>
          </p:nvPr>
        </p:nvSpPr>
        <p:spPr/>
        <p:txBody>
          <a:bodyPr vert="horz" lIns="91440" tIns="45720" rIns="91440" bIns="45720" rtlCol="0" anchor="t">
            <a:normAutofit/>
          </a:bodyPr>
          <a:lstStyle/>
          <a:p>
            <a:pPr lvl="1">
              <a:buFont typeface="Courier New,monospace" panose="020B0604020202020204" pitchFamily="34" charset="0"/>
              <a:buChar char="o"/>
            </a:pPr>
            <a:r>
              <a:rPr lang="en-US"/>
              <a:t>BUP occupies the majority (but not all) of mu-opioid receptors (dose-dependent)</a:t>
            </a:r>
            <a:br>
              <a:rPr lang="en-US"/>
            </a:br>
            <a:endParaRPr lang="en-US"/>
          </a:p>
          <a:p>
            <a:pPr lvl="1">
              <a:buFont typeface="Courier New,monospace" panose="020B0604020202020204" pitchFamily="34" charset="0"/>
              <a:buChar char="o"/>
            </a:pPr>
            <a:r>
              <a:rPr lang="en-US"/>
              <a:t>Can give other opioids to bind to available MORs</a:t>
            </a:r>
          </a:p>
          <a:p>
            <a:pPr lvl="2">
              <a:buFont typeface="Wingdings" panose="020B0604020202020204" pitchFamily="34" charset="0"/>
              <a:buChar char="§"/>
            </a:pPr>
            <a:r>
              <a:rPr lang="en-US"/>
              <a:t>Choose opioids with higher binding affinity that can compete with BUP</a:t>
            </a:r>
          </a:p>
          <a:p>
            <a:pPr lvl="3">
              <a:buFont typeface="Arial" panose="020B0604020202020204" pitchFamily="34" charset="0"/>
              <a:buChar char="•"/>
            </a:pPr>
            <a:r>
              <a:rPr lang="en-US"/>
              <a:t>More favorable: </a:t>
            </a:r>
            <a:r>
              <a:rPr lang="en-US" b="1"/>
              <a:t>hydromorphone </a:t>
            </a:r>
            <a:r>
              <a:rPr lang="en-US"/>
              <a:t>(preferred); morphine</a:t>
            </a:r>
          </a:p>
          <a:p>
            <a:pPr lvl="3">
              <a:buFont typeface="Arial" panose="020B0604020202020204" pitchFamily="34" charset="0"/>
              <a:buChar char="•"/>
            </a:pPr>
            <a:r>
              <a:rPr lang="en-US"/>
              <a:t>Less favorable: oxycodone, hydrocodone</a:t>
            </a:r>
            <a:br>
              <a:rPr lang="en-US"/>
            </a:br>
            <a:endParaRPr lang="en-US"/>
          </a:p>
          <a:p>
            <a:pPr lvl="1">
              <a:buFont typeface="Courier New,monospace" panose="020B0604020202020204" pitchFamily="34" charset="0"/>
              <a:buChar char="o"/>
            </a:pPr>
            <a:r>
              <a:rPr lang="en-US"/>
              <a:t>Can also give BUP PRN</a:t>
            </a:r>
          </a:p>
        </p:txBody>
      </p:sp>
      <p:sp>
        <p:nvSpPr>
          <p:cNvPr id="2" name="Title 1">
            <a:extLst>
              <a:ext uri="{FF2B5EF4-FFF2-40B4-BE49-F238E27FC236}">
                <a16:creationId xmlns:a16="http://schemas.microsoft.com/office/drawing/2014/main" id="{3CD3215F-471F-218F-4AB1-AB8620F5856A}"/>
              </a:ext>
            </a:extLst>
          </p:cNvPr>
          <p:cNvSpPr>
            <a:spLocks noGrp="1"/>
          </p:cNvSpPr>
          <p:nvPr>
            <p:ph type="title"/>
          </p:nvPr>
        </p:nvSpPr>
        <p:spPr/>
        <p:txBody>
          <a:bodyPr>
            <a:normAutofit/>
          </a:bodyPr>
          <a:lstStyle/>
          <a:p>
            <a:r>
              <a:rPr lang="en-US">
                <a:latin typeface="Georgia"/>
              </a:rPr>
              <a:t>Breakthrough Pain on Buprenorphine</a:t>
            </a:r>
            <a:r>
              <a:rPr lang="en-US" b="0" baseline="30000">
                <a:latin typeface="Georgia"/>
              </a:rPr>
              <a:t>1</a:t>
            </a:r>
            <a:endParaRPr lang="en-US" b="0" baseline="30000"/>
          </a:p>
        </p:txBody>
      </p:sp>
    </p:spTree>
    <p:extLst>
      <p:ext uri="{BB962C8B-B14F-4D97-AF65-F5344CB8AC3E}">
        <p14:creationId xmlns:p14="http://schemas.microsoft.com/office/powerpoint/2010/main" val="2843484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5AB6F-945C-581F-4AF8-924FD9BD99B8}"/>
              </a:ext>
            </a:extLst>
          </p:cNvPr>
          <p:cNvSpPr>
            <a:spLocks noGrp="1"/>
          </p:cNvSpPr>
          <p:nvPr>
            <p:ph type="title"/>
          </p:nvPr>
        </p:nvSpPr>
        <p:spPr/>
        <p:txBody>
          <a:bodyPr anchor="b">
            <a:normAutofit/>
          </a:bodyPr>
          <a:lstStyle/>
          <a:p>
            <a:pPr algn="ctr"/>
            <a:r>
              <a:rPr lang="en-US" sz="3400"/>
              <a:t>Prescribing Considerations</a:t>
            </a:r>
            <a:endParaRPr lang="en-US"/>
          </a:p>
        </p:txBody>
      </p:sp>
      <p:graphicFrame>
        <p:nvGraphicFramePr>
          <p:cNvPr id="14" name="Content Placeholder 13">
            <a:extLst>
              <a:ext uri="{FF2B5EF4-FFF2-40B4-BE49-F238E27FC236}">
                <a16:creationId xmlns:a16="http://schemas.microsoft.com/office/drawing/2014/main" id="{0A4DB590-8BB6-C19E-4BA9-B7F731E693E3}"/>
              </a:ext>
            </a:extLst>
          </p:cNvPr>
          <p:cNvGraphicFramePr>
            <a:graphicFrameLocks noGrp="1"/>
          </p:cNvGraphicFramePr>
          <p:nvPr>
            <p:ph idx="1"/>
            <p:extLst>
              <p:ext uri="{D42A27DB-BD31-4B8C-83A1-F6EECF244321}">
                <p14:modId xmlns:p14="http://schemas.microsoft.com/office/powerpoint/2010/main" val="2849643164"/>
              </p:ext>
            </p:extLst>
          </p:nvPr>
        </p:nvGraphicFramePr>
        <p:xfrm>
          <a:off x="539685" y="1899223"/>
          <a:ext cx="11120486" cy="398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1516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5E5DF9-6539-257D-614D-2948210B5F80}"/>
              </a:ext>
            </a:extLst>
          </p:cNvPr>
          <p:cNvSpPr>
            <a:spLocks noGrp="1"/>
          </p:cNvSpPr>
          <p:nvPr>
            <p:ph idx="1"/>
          </p:nvPr>
        </p:nvSpPr>
        <p:spPr>
          <a:xfrm>
            <a:off x="838200" y="1953489"/>
            <a:ext cx="9995210" cy="3982616"/>
          </a:xfrm>
        </p:spPr>
        <p:txBody>
          <a:bodyPr vert="horz" lIns="91440" tIns="45720" rIns="91440" bIns="45720" rtlCol="0" anchor="t">
            <a:normAutofit/>
          </a:bodyPr>
          <a:lstStyle/>
          <a:p>
            <a:r>
              <a:rPr lang="en-US" sz="2200"/>
              <a:t>AVOID </a:t>
            </a:r>
            <a:r>
              <a:rPr lang="en-US" sz="2200" err="1"/>
              <a:t>bup</a:t>
            </a:r>
            <a:r>
              <a:rPr lang="en-US" sz="2200"/>
              <a:t>-naloxone products (Suboxone) in patients with </a:t>
            </a:r>
            <a:br>
              <a:rPr lang="en-US" sz="2200"/>
            </a:br>
            <a:r>
              <a:rPr lang="en-US" sz="2200"/>
              <a:t>severe hepatic impairment </a:t>
            </a:r>
          </a:p>
          <a:p>
            <a:pPr lvl="1">
              <a:spcAft>
                <a:spcPts val="1000"/>
              </a:spcAft>
              <a:buFont typeface="Courier New" panose="020B0604020202020204" pitchFamily="34" charset="0"/>
              <a:buChar char="o"/>
            </a:pPr>
            <a:r>
              <a:rPr lang="en-US" sz="2200"/>
              <a:t>Naloxone insufficiently metabolized --&gt; prevents BUP from providing analgesia</a:t>
            </a:r>
          </a:p>
          <a:p>
            <a:r>
              <a:rPr lang="en-US" sz="2200"/>
              <a:t>Low SL bioavailability</a:t>
            </a:r>
          </a:p>
          <a:p>
            <a:r>
              <a:rPr lang="en-US" sz="2200"/>
              <a:t>Included to prevent misuse by injection</a:t>
            </a:r>
          </a:p>
          <a:p>
            <a:r>
              <a:rPr lang="en-US" sz="2200"/>
              <a:t>Patients with pain seem to do better with buprenorphine alone products (</a:t>
            </a:r>
            <a:r>
              <a:rPr lang="en-US" sz="2200" err="1"/>
              <a:t>eg</a:t>
            </a:r>
            <a:r>
              <a:rPr lang="en-US" sz="2200"/>
              <a:t>, Subutex)</a:t>
            </a:r>
            <a:endParaRPr lang="en-US"/>
          </a:p>
          <a:p>
            <a:endParaRPr lang="en-US" sz="2200"/>
          </a:p>
          <a:p>
            <a:endParaRPr lang="en-US" sz="2200"/>
          </a:p>
          <a:p>
            <a:endParaRPr lang="en-US" sz="2200"/>
          </a:p>
        </p:txBody>
      </p:sp>
      <p:sp>
        <p:nvSpPr>
          <p:cNvPr id="2" name="Title 1">
            <a:extLst>
              <a:ext uri="{FF2B5EF4-FFF2-40B4-BE49-F238E27FC236}">
                <a16:creationId xmlns:a16="http://schemas.microsoft.com/office/drawing/2014/main" id="{0F879B6E-6AE2-03A7-CA75-CB5B4DA26F3E}"/>
              </a:ext>
            </a:extLst>
          </p:cNvPr>
          <p:cNvSpPr>
            <a:spLocks noGrp="1"/>
          </p:cNvSpPr>
          <p:nvPr>
            <p:ph type="title"/>
          </p:nvPr>
        </p:nvSpPr>
        <p:spPr/>
        <p:txBody>
          <a:bodyPr>
            <a:normAutofit/>
          </a:bodyPr>
          <a:lstStyle/>
          <a:p>
            <a:pPr>
              <a:lnSpc>
                <a:spcPct val="90000"/>
              </a:lnSpc>
            </a:pPr>
            <a:r>
              <a:rPr lang="en-US">
                <a:latin typeface="Georgia"/>
              </a:rPr>
              <a:t>Naloxone: Is it </a:t>
            </a:r>
            <a:r>
              <a:rPr lang="en-US" i="1">
                <a:latin typeface="Georgia"/>
              </a:rPr>
              <a:t>really </a:t>
            </a:r>
            <a:r>
              <a:rPr lang="en-US">
                <a:latin typeface="Georgia"/>
              </a:rPr>
              <a:t>inactive?</a:t>
            </a:r>
            <a:r>
              <a:rPr lang="en-US" b="0" baseline="30000">
                <a:latin typeface="Georgia"/>
              </a:rPr>
              <a:t>6,7</a:t>
            </a:r>
            <a:endParaRPr lang="en-US" b="0" baseline="30000"/>
          </a:p>
        </p:txBody>
      </p:sp>
    </p:spTree>
    <p:extLst>
      <p:ext uri="{BB962C8B-B14F-4D97-AF65-F5344CB8AC3E}">
        <p14:creationId xmlns:p14="http://schemas.microsoft.com/office/powerpoint/2010/main" val="1715215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B0D3FA-6AE5-01D7-53FD-CDD537C3E082}"/>
              </a:ext>
            </a:extLst>
          </p:cNvPr>
          <p:cNvSpPr>
            <a:spLocks noGrp="1"/>
          </p:cNvSpPr>
          <p:nvPr>
            <p:ph idx="1"/>
          </p:nvPr>
        </p:nvSpPr>
        <p:spPr/>
        <p:txBody>
          <a:bodyPr vert="horz" lIns="91440" tIns="45720" rIns="91440" bIns="45720" rtlCol="0" anchor="t">
            <a:normAutofit/>
          </a:bodyPr>
          <a:lstStyle/>
          <a:p>
            <a:pPr>
              <a:lnSpc>
                <a:spcPct val="90000"/>
              </a:lnSpc>
              <a:spcBef>
                <a:spcPts val="1000"/>
              </a:spcBef>
              <a:spcAft>
                <a:spcPts val="0"/>
              </a:spcAft>
            </a:pPr>
            <a:r>
              <a:rPr lang="en-US" sz="2400" b="1"/>
              <a:t>Nausea</a:t>
            </a:r>
            <a:r>
              <a:rPr lang="en-US" sz="2400"/>
              <a:t>: reported 10%, likely higher</a:t>
            </a:r>
          </a:p>
          <a:p>
            <a:pPr>
              <a:lnSpc>
                <a:spcPct val="90000"/>
              </a:lnSpc>
              <a:spcBef>
                <a:spcPts val="1000"/>
              </a:spcBef>
              <a:spcAft>
                <a:spcPts val="0"/>
              </a:spcAft>
            </a:pPr>
            <a:r>
              <a:rPr lang="en-US" sz="2400"/>
              <a:t>CNS: </a:t>
            </a:r>
            <a:r>
              <a:rPr lang="en-US" sz="2400" b="1"/>
              <a:t>fatigue, headache, dizziness, insomnia </a:t>
            </a:r>
            <a:r>
              <a:rPr lang="en-US" sz="2400"/>
              <a:t>(should improve)</a:t>
            </a:r>
          </a:p>
          <a:p>
            <a:pPr>
              <a:lnSpc>
                <a:spcPct val="90000"/>
              </a:lnSpc>
              <a:spcBef>
                <a:spcPts val="1000"/>
              </a:spcBef>
              <a:spcAft>
                <a:spcPts val="0"/>
              </a:spcAft>
            </a:pPr>
            <a:r>
              <a:rPr lang="en-US" sz="2400" b="1"/>
              <a:t>Dental issues</a:t>
            </a:r>
            <a:r>
              <a:rPr lang="en-US" sz="2400"/>
              <a:t> (SL/transmucosal products): tooth decay, cavities, tooth loss with OR without history of dental disease at varying doses and durations of therapy</a:t>
            </a:r>
          </a:p>
          <a:p>
            <a:pPr lvl="1">
              <a:lnSpc>
                <a:spcPct val="90000"/>
              </a:lnSpc>
              <a:buFont typeface="Courier New,monospace" panose="020B0604020202020204" pitchFamily="34" charset="0"/>
              <a:buChar char="o"/>
            </a:pPr>
            <a:r>
              <a:rPr lang="en-US"/>
              <a:t>Keep up with dental checkups and home hygiene</a:t>
            </a:r>
          </a:p>
          <a:p>
            <a:pPr lvl="1">
              <a:lnSpc>
                <a:spcPct val="90000"/>
              </a:lnSpc>
              <a:buFont typeface="Courier New,monospace" panose="020B0604020202020204" pitchFamily="34" charset="0"/>
              <a:buChar char="o"/>
            </a:pPr>
            <a:r>
              <a:rPr lang="en-US"/>
              <a:t>Swish water around after dissolved </a:t>
            </a:r>
          </a:p>
          <a:p>
            <a:pPr>
              <a:lnSpc>
                <a:spcPct val="90000"/>
              </a:lnSpc>
              <a:spcBef>
                <a:spcPts val="1000"/>
              </a:spcBef>
              <a:spcAft>
                <a:spcPts val="0"/>
              </a:spcAft>
              <a:buFont typeface="Courier New,monospace" panose="020B0604020202020204" pitchFamily="34" charset="0"/>
              <a:buChar char="o"/>
            </a:pPr>
            <a:r>
              <a:rPr lang="en-US" sz="2400"/>
              <a:t>Severe liver impairment (careful w/ naloxone-containing products; reduce starting doses)</a:t>
            </a:r>
          </a:p>
          <a:p>
            <a:endParaRPr lang="en-US" sz="2400"/>
          </a:p>
        </p:txBody>
      </p:sp>
      <p:sp>
        <p:nvSpPr>
          <p:cNvPr id="2" name="Title 1">
            <a:extLst>
              <a:ext uri="{FF2B5EF4-FFF2-40B4-BE49-F238E27FC236}">
                <a16:creationId xmlns:a16="http://schemas.microsoft.com/office/drawing/2014/main" id="{B34771AE-1150-C769-5AF2-B9DFFD293E64}"/>
              </a:ext>
            </a:extLst>
          </p:cNvPr>
          <p:cNvSpPr>
            <a:spLocks noGrp="1"/>
          </p:cNvSpPr>
          <p:nvPr>
            <p:ph type="title"/>
          </p:nvPr>
        </p:nvSpPr>
        <p:spPr/>
        <p:txBody>
          <a:bodyPr>
            <a:normAutofit/>
          </a:bodyPr>
          <a:lstStyle/>
          <a:p>
            <a:r>
              <a:rPr lang="en-US">
                <a:latin typeface="Georgia"/>
              </a:rPr>
              <a:t>Prescribing Cautions &amp; Side Effects</a:t>
            </a:r>
            <a:r>
              <a:rPr lang="en-US" b="0" baseline="30000">
                <a:latin typeface="Georgia"/>
              </a:rPr>
              <a:t>8</a:t>
            </a:r>
            <a:endParaRPr lang="en-US" b="0" baseline="30000"/>
          </a:p>
        </p:txBody>
      </p:sp>
      <p:sp>
        <p:nvSpPr>
          <p:cNvPr id="4" name="Content Placeholder 2">
            <a:extLst>
              <a:ext uri="{FF2B5EF4-FFF2-40B4-BE49-F238E27FC236}">
                <a16:creationId xmlns:a16="http://schemas.microsoft.com/office/drawing/2014/main" id="{8EB0D3FA-6AE5-01D7-53FD-CDD537C3E082}"/>
              </a:ext>
            </a:extLst>
          </p:cNvPr>
          <p:cNvSpPr>
            <a:spLocks noGrp="1"/>
          </p:cNvSpPr>
          <p:nvPr/>
        </p:nvSpPr>
        <p:spPr>
          <a:xfrm>
            <a:off x="565150" y="2160016"/>
            <a:ext cx="10336769" cy="360121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459214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213466-C0F0-F08C-A525-31A4BD27C6E7}"/>
              </a:ext>
            </a:extLst>
          </p:cNvPr>
          <p:cNvSpPr>
            <a:spLocks noGrp="1"/>
          </p:cNvSpPr>
          <p:nvPr>
            <p:ph idx="1"/>
          </p:nvPr>
        </p:nvSpPr>
        <p:spPr/>
        <p:txBody>
          <a:bodyPr vert="horz" lIns="91440" tIns="45720" rIns="91440" bIns="45720" rtlCol="0" anchor="t">
            <a:normAutofit/>
          </a:bodyPr>
          <a:lstStyle/>
          <a:p>
            <a:pPr>
              <a:lnSpc>
                <a:spcPct val="90000"/>
              </a:lnSpc>
              <a:spcBef>
                <a:spcPts val="1000"/>
              </a:spcBef>
              <a:spcAft>
                <a:spcPts val="0"/>
              </a:spcAft>
            </a:pPr>
            <a:r>
              <a:rPr lang="en-US" sz="2200">
                <a:latin typeface="Century Gothic"/>
              </a:rPr>
              <a:t>What will you find when you Google? </a:t>
            </a:r>
            <a:r>
              <a:rPr lang="en-US" sz="2200" i="1">
                <a:latin typeface="Century Gothic"/>
              </a:rPr>
              <a:t>Educate in advance!</a:t>
            </a:r>
            <a:endParaRPr lang="en-US" sz="2200">
              <a:latin typeface="Century Gothic"/>
            </a:endParaRPr>
          </a:p>
          <a:p>
            <a:pPr>
              <a:lnSpc>
                <a:spcPct val="90000"/>
              </a:lnSpc>
              <a:spcBef>
                <a:spcPts val="1000"/>
              </a:spcBef>
              <a:spcAft>
                <a:spcPts val="0"/>
              </a:spcAft>
            </a:pPr>
            <a:r>
              <a:rPr lang="en-US" sz="2200">
                <a:latin typeface="Century Gothic"/>
              </a:rPr>
              <a:t>You may not "feel" the same way on </a:t>
            </a:r>
            <a:r>
              <a:rPr lang="en-US" sz="2200" err="1">
                <a:latin typeface="Century Gothic"/>
              </a:rPr>
              <a:t>bup</a:t>
            </a:r>
            <a:r>
              <a:rPr lang="en-US" sz="2200">
                <a:latin typeface="Century Gothic"/>
              </a:rPr>
              <a:t> as with other opioids.</a:t>
            </a:r>
          </a:p>
          <a:p>
            <a:pPr>
              <a:lnSpc>
                <a:spcPct val="90000"/>
              </a:lnSpc>
              <a:spcBef>
                <a:spcPts val="1000"/>
              </a:spcBef>
              <a:spcAft>
                <a:spcPts val="0"/>
              </a:spcAft>
            </a:pPr>
            <a:r>
              <a:rPr lang="en-US" sz="2200">
                <a:latin typeface="Century Gothic"/>
              </a:rPr>
              <a:t>Films (SL, buccal) can take up to 10 min to dissolve.</a:t>
            </a:r>
          </a:p>
          <a:p>
            <a:pPr>
              <a:lnSpc>
                <a:spcPct val="90000"/>
              </a:lnSpc>
              <a:spcBef>
                <a:spcPts val="1000"/>
              </a:spcBef>
              <a:spcAft>
                <a:spcPts val="0"/>
              </a:spcAft>
            </a:pPr>
            <a:r>
              <a:rPr lang="en-US" sz="2200">
                <a:latin typeface="Century Gothic"/>
              </a:rPr>
              <a:t>Patch pearls:</a:t>
            </a:r>
          </a:p>
          <a:p>
            <a:pPr lvl="1">
              <a:lnSpc>
                <a:spcPct val="90000"/>
              </a:lnSpc>
              <a:buFont typeface="Courier New,monospace" panose="020B0604020202020204" pitchFamily="34" charset="0"/>
              <a:buChar char="o"/>
            </a:pPr>
            <a:r>
              <a:rPr lang="en-US" sz="2200">
                <a:latin typeface="Century Gothic"/>
              </a:rPr>
              <a:t>Onset: 3 days </a:t>
            </a:r>
          </a:p>
          <a:p>
            <a:pPr lvl="1">
              <a:lnSpc>
                <a:spcPct val="90000"/>
              </a:lnSpc>
              <a:buFont typeface="Courier New,monospace" panose="020B0604020202020204" pitchFamily="34" charset="0"/>
              <a:buChar char="o"/>
            </a:pPr>
            <a:r>
              <a:rPr lang="en-US" sz="2200">
                <a:latin typeface="Century Gothic"/>
              </a:rPr>
              <a:t>To help with adhesion --&gt; medical tape, Tegaderm</a:t>
            </a:r>
          </a:p>
          <a:p>
            <a:pPr lvl="1">
              <a:lnSpc>
                <a:spcPct val="90000"/>
              </a:lnSpc>
              <a:buFont typeface="Courier New,monospace" panose="020B0604020202020204" pitchFamily="34" charset="0"/>
              <a:buChar char="o"/>
            </a:pPr>
            <a:r>
              <a:rPr lang="en-US" sz="2200">
                <a:latin typeface="Century Gothic"/>
              </a:rPr>
              <a:t>Rotate patch sites</a:t>
            </a:r>
          </a:p>
          <a:p>
            <a:pPr lvl="1">
              <a:lnSpc>
                <a:spcPct val="90000"/>
              </a:lnSpc>
              <a:buFont typeface="Courier New,monospace" panose="020B0604020202020204" pitchFamily="34" charset="0"/>
              <a:buChar char="o"/>
            </a:pPr>
            <a:r>
              <a:rPr lang="en-US" sz="2200">
                <a:latin typeface="Century Gothic"/>
              </a:rPr>
              <a:t>Local irritation --&gt; OTC fluticasone spray prior to patch application</a:t>
            </a:r>
          </a:p>
          <a:p>
            <a:endParaRPr lang="en-US" sz="2200" i="1"/>
          </a:p>
        </p:txBody>
      </p:sp>
      <p:sp>
        <p:nvSpPr>
          <p:cNvPr id="2" name="Title 1">
            <a:extLst>
              <a:ext uri="{FF2B5EF4-FFF2-40B4-BE49-F238E27FC236}">
                <a16:creationId xmlns:a16="http://schemas.microsoft.com/office/drawing/2014/main" id="{9269F319-36A9-FB9E-4AA0-8E874A645494}"/>
              </a:ext>
            </a:extLst>
          </p:cNvPr>
          <p:cNvSpPr>
            <a:spLocks noGrp="1"/>
          </p:cNvSpPr>
          <p:nvPr>
            <p:ph type="title"/>
          </p:nvPr>
        </p:nvSpPr>
        <p:spPr/>
        <p:txBody>
          <a:bodyPr>
            <a:normAutofit/>
          </a:bodyPr>
          <a:lstStyle/>
          <a:p>
            <a:r>
              <a:rPr lang="en-US"/>
              <a:t>Patient Education &amp; Practical Tips</a:t>
            </a:r>
          </a:p>
        </p:txBody>
      </p:sp>
    </p:spTree>
    <p:extLst>
      <p:ext uri="{BB962C8B-B14F-4D97-AF65-F5344CB8AC3E}">
        <p14:creationId xmlns:p14="http://schemas.microsoft.com/office/powerpoint/2010/main" val="2890392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EE2547-6AD6-7C64-5F9A-EAC7FA5D2254}"/>
              </a:ext>
            </a:extLst>
          </p:cNvPr>
          <p:cNvSpPr>
            <a:spLocks noGrp="1"/>
          </p:cNvSpPr>
          <p:nvPr>
            <p:ph idx="1"/>
          </p:nvPr>
        </p:nvSpPr>
        <p:spPr>
          <a:xfrm>
            <a:off x="838200" y="1433394"/>
            <a:ext cx="10515600" cy="3982616"/>
          </a:xfrm>
        </p:spPr>
        <p:txBody>
          <a:bodyPr vert="horz" lIns="91440" tIns="45720" rIns="91440" bIns="45720" rtlCol="0" anchor="t">
            <a:noAutofit/>
          </a:bodyPr>
          <a:lstStyle/>
          <a:p>
            <a:pPr marL="0" indent="0">
              <a:buNone/>
            </a:pPr>
            <a:r>
              <a:rPr lang="en-US" sz="2000" b="1"/>
              <a:t>Cancer pain – </a:t>
            </a:r>
            <a:r>
              <a:rPr lang="en-US" sz="2000" b="1">
                <a:solidFill>
                  <a:schemeClr val="accent1"/>
                </a:solidFill>
              </a:rPr>
              <a:t>yes</a:t>
            </a:r>
            <a:r>
              <a:rPr lang="en-US" sz="2000" baseline="30000"/>
              <a:t>9</a:t>
            </a:r>
          </a:p>
          <a:p>
            <a:pPr lvl="1">
              <a:buFont typeface="Courier New" panose="020B0604020202020204" pitchFamily="34" charset="0"/>
              <a:buChar char="o"/>
            </a:pPr>
            <a:r>
              <a:rPr lang="en-US" sz="2000"/>
              <a:t>Elderly patients, renal failure, SUD, complex persistent opioid dependence, nonadherence, concomitant CNS depressants, severe respiratory illness, poor GI absorption or inability to swallow, difficult-to-treat pain phenotypes</a:t>
            </a:r>
          </a:p>
          <a:p>
            <a:pPr lvl="1">
              <a:buFont typeface="Courier New" panose="020B0604020202020204" pitchFamily="34" charset="0"/>
              <a:buChar char="o"/>
            </a:pPr>
            <a:r>
              <a:rPr lang="en-US" sz="2000"/>
              <a:t>Longer-term pain control needed with increased survival time (survivorship)</a:t>
            </a:r>
            <a:br>
              <a:rPr lang="en-US" sz="2000"/>
            </a:br>
            <a:endParaRPr lang="en-US" sz="2000"/>
          </a:p>
          <a:p>
            <a:pPr marL="0" indent="0">
              <a:buNone/>
            </a:pPr>
            <a:r>
              <a:rPr lang="en-US" sz="2000" b="1"/>
              <a:t>Non-cancer pain – </a:t>
            </a:r>
            <a:r>
              <a:rPr lang="en-US" sz="2000" b="1">
                <a:solidFill>
                  <a:schemeClr val="accent1"/>
                </a:solidFill>
              </a:rPr>
              <a:t>yes</a:t>
            </a:r>
            <a:r>
              <a:rPr lang="en-US" sz="2000" baseline="30000"/>
              <a:t>10-13</a:t>
            </a:r>
          </a:p>
          <a:p>
            <a:pPr lvl="1">
              <a:buFont typeface="Courier New" panose="020B0604020202020204" pitchFamily="34" charset="0"/>
              <a:buChar char="o"/>
            </a:pPr>
            <a:r>
              <a:rPr lang="en-US" sz="2000"/>
              <a:t>Buccal (</a:t>
            </a:r>
            <a:r>
              <a:rPr lang="en-US" sz="2000" err="1"/>
              <a:t>Belbuca</a:t>
            </a:r>
            <a:r>
              <a:rPr lang="en-US" sz="2000"/>
              <a:t>) and transdermal (</a:t>
            </a:r>
            <a:r>
              <a:rPr lang="en-US" sz="2000" err="1"/>
              <a:t>Butrans</a:t>
            </a:r>
            <a:r>
              <a:rPr lang="en-US" sz="2000"/>
              <a:t>) formulations studied in patients with chronic pain (low back, osteoarthritis)</a:t>
            </a:r>
          </a:p>
          <a:p>
            <a:pPr lvl="1">
              <a:buFont typeface="Courier New" panose="020B0604020202020204" pitchFamily="34" charset="0"/>
              <a:buChar char="o"/>
            </a:pPr>
            <a:r>
              <a:rPr lang="en-US" sz="2000"/>
              <a:t>Long-term use – jury's still out</a:t>
            </a:r>
            <a:br>
              <a:rPr lang="en-US"/>
            </a:br>
            <a:endParaRPr lang="en-US" sz="2000"/>
          </a:p>
          <a:p>
            <a:pPr marL="0" indent="0">
              <a:buNone/>
            </a:pPr>
            <a:r>
              <a:rPr lang="en-US" sz="2000" b="1"/>
              <a:t>First-line – </a:t>
            </a:r>
            <a:r>
              <a:rPr lang="en-US" sz="2000" b="1">
                <a:solidFill>
                  <a:schemeClr val="accent1"/>
                </a:solidFill>
              </a:rPr>
              <a:t>yes</a:t>
            </a:r>
            <a:r>
              <a:rPr lang="en-US" sz="2000" baseline="30000"/>
              <a:t>14</a:t>
            </a:r>
          </a:p>
          <a:p>
            <a:pPr lvl="1">
              <a:buFont typeface="Courier New" panose="020B0604020202020204" pitchFamily="34" charset="0"/>
              <a:buChar char="o"/>
            </a:pPr>
            <a:r>
              <a:rPr lang="en-US" sz="2000"/>
              <a:t>Can be used in opioid-naïve patients</a:t>
            </a:r>
          </a:p>
          <a:p>
            <a:pPr lvl="1">
              <a:buFont typeface="Courier New" panose="020B0604020202020204" pitchFamily="34" charset="0"/>
              <a:buChar char="o"/>
            </a:pPr>
            <a:r>
              <a:rPr lang="en-US" sz="2000"/>
              <a:t>Experts agree on use as first-line in cancer-related pain</a:t>
            </a:r>
          </a:p>
        </p:txBody>
      </p:sp>
      <p:sp>
        <p:nvSpPr>
          <p:cNvPr id="2" name="Title 1">
            <a:extLst>
              <a:ext uri="{FF2B5EF4-FFF2-40B4-BE49-F238E27FC236}">
                <a16:creationId xmlns:a16="http://schemas.microsoft.com/office/drawing/2014/main" id="{AF763E1E-FF0D-482B-0449-D5051A79542D}"/>
              </a:ext>
            </a:extLst>
          </p:cNvPr>
          <p:cNvSpPr>
            <a:spLocks noGrp="1"/>
          </p:cNvSpPr>
          <p:nvPr>
            <p:ph type="title"/>
          </p:nvPr>
        </p:nvSpPr>
        <p:spPr/>
        <p:txBody>
          <a:bodyPr>
            <a:normAutofit/>
          </a:bodyPr>
          <a:lstStyle/>
          <a:p>
            <a:r>
              <a:rPr lang="en-US" b="1" i="1"/>
              <a:t>Buprenorphine for All?</a:t>
            </a:r>
            <a:endParaRPr lang="en-US"/>
          </a:p>
        </p:txBody>
      </p:sp>
    </p:spTree>
    <p:extLst>
      <p:ext uri="{BB962C8B-B14F-4D97-AF65-F5344CB8AC3E}">
        <p14:creationId xmlns:p14="http://schemas.microsoft.com/office/powerpoint/2010/main" val="382602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3D24F1-7C5E-6DBF-D44B-5183986A0AC0}"/>
              </a:ext>
            </a:extLst>
          </p:cNvPr>
          <p:cNvSpPr>
            <a:spLocks noGrp="1"/>
          </p:cNvSpPr>
          <p:nvPr>
            <p:ph idx="1"/>
          </p:nvPr>
        </p:nvSpPr>
        <p:spPr/>
        <p:txBody>
          <a:bodyPr vert="horz" lIns="91440" tIns="45720" rIns="91440" bIns="45720" rtlCol="0" anchor="t">
            <a:normAutofit/>
          </a:bodyPr>
          <a:lstStyle/>
          <a:p>
            <a:r>
              <a:rPr lang="en-US" sz="2000"/>
              <a:t>US Dept of Health and Human Services Guideline (2019) recommend the use of buprenorphine as a first-line opioid for chronic pain if an opioid is needed</a:t>
            </a:r>
            <a:r>
              <a:rPr lang="en-US" sz="2000" baseline="30000"/>
              <a:t>15</a:t>
            </a:r>
            <a:br>
              <a:rPr lang="en-US" sz="2000" baseline="30000"/>
            </a:br>
            <a:endParaRPr lang="en-US" sz="2000" baseline="30000"/>
          </a:p>
          <a:p>
            <a:r>
              <a:rPr lang="en-US" sz="2000"/>
              <a:t>Consensus paper recommending buprenorphine as a first-line opioid in the elderly</a:t>
            </a:r>
            <a:r>
              <a:rPr lang="en-US" sz="2000" baseline="30000"/>
              <a:t>16</a:t>
            </a:r>
            <a:br>
              <a:rPr lang="en-US" sz="2000" baseline="30000"/>
            </a:br>
            <a:endParaRPr lang="en-US" sz="2000" baseline="30000"/>
          </a:p>
          <a:p>
            <a:r>
              <a:rPr lang="en-US" sz="2000"/>
              <a:t>NCCN also recommended </a:t>
            </a:r>
            <a:r>
              <a:rPr lang="en-US" sz="2000" err="1"/>
              <a:t>bup</a:t>
            </a:r>
            <a:r>
              <a:rPr lang="en-US" sz="2000"/>
              <a:t> as a first-line opioid for cancer pain</a:t>
            </a:r>
            <a:r>
              <a:rPr lang="en-US" sz="2000" baseline="30000"/>
              <a:t>17</a:t>
            </a:r>
          </a:p>
        </p:txBody>
      </p:sp>
      <p:sp>
        <p:nvSpPr>
          <p:cNvPr id="3" name="Title 2">
            <a:extLst>
              <a:ext uri="{FF2B5EF4-FFF2-40B4-BE49-F238E27FC236}">
                <a16:creationId xmlns:a16="http://schemas.microsoft.com/office/drawing/2014/main" id="{6CFE5124-DC75-6042-E6A9-4561B3CE465C}"/>
              </a:ext>
            </a:extLst>
          </p:cNvPr>
          <p:cNvSpPr>
            <a:spLocks noGrp="1"/>
          </p:cNvSpPr>
          <p:nvPr>
            <p:ph type="title"/>
          </p:nvPr>
        </p:nvSpPr>
        <p:spPr/>
        <p:txBody>
          <a:bodyPr/>
          <a:lstStyle/>
          <a:p>
            <a:r>
              <a:rPr lang="en-US">
                <a:latin typeface="Georgia"/>
              </a:rPr>
              <a:t>Guidelines and Consensus </a:t>
            </a:r>
            <a:endParaRPr lang="en-US"/>
          </a:p>
        </p:txBody>
      </p:sp>
    </p:spTree>
    <p:extLst>
      <p:ext uri="{BB962C8B-B14F-4D97-AF65-F5344CB8AC3E}">
        <p14:creationId xmlns:p14="http://schemas.microsoft.com/office/powerpoint/2010/main" val="3466505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C041D-6CA1-A39E-9354-248C43DD818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A4225C3-1780-8458-11E8-643BB305F8D3}"/>
              </a:ext>
            </a:extLst>
          </p:cNvPr>
          <p:cNvSpPr>
            <a:spLocks noGrp="1"/>
          </p:cNvSpPr>
          <p:nvPr>
            <p:ph idx="1"/>
          </p:nvPr>
        </p:nvSpPr>
        <p:spPr/>
        <p:txBody>
          <a:bodyPr vert="horz" lIns="91440" tIns="45720" rIns="91440" bIns="45720" rtlCol="0" anchor="t">
            <a:normAutofit/>
          </a:bodyPr>
          <a:lstStyle/>
          <a:p>
            <a:r>
              <a:rPr lang="en-US" sz="2000"/>
              <a:t>Mrs. S. is an 84-year-old woman with history of ESRD on HD, metabolic dysfunction-associated </a:t>
            </a:r>
            <a:r>
              <a:rPr lang="en-US" sz="2000" err="1"/>
              <a:t>steatotic</a:t>
            </a:r>
            <a:r>
              <a:rPr lang="en-US" sz="2000"/>
              <a:t> liver disease (MASLD), mild cognitive impairment, sarcopenia, mechanical falls, and chronic pain (mixed neuropathic pain from diabetes, diffuse arthralgias from osteoarthritis) who reports intolerable pain causing suicidal ideation and demoralization (no active plan).</a:t>
            </a:r>
            <a:br>
              <a:rPr lang="en-US" sz="2000"/>
            </a:br>
            <a:endParaRPr lang="en-US"/>
          </a:p>
          <a:p>
            <a:r>
              <a:rPr lang="en-US" sz="2000"/>
              <a:t>She was prescribed hydromorphone 2 mg TID which caused dysphoria and severe constipation requiring ED visit for dis-impaction.</a:t>
            </a:r>
            <a:br>
              <a:rPr lang="en-US" sz="2000"/>
            </a:br>
            <a:endParaRPr lang="en-US" sz="2000"/>
          </a:p>
          <a:p>
            <a:r>
              <a:rPr lang="en-US" sz="2000"/>
              <a:t>Previously, NSAIDs helped with pain but are now contraindicated.</a:t>
            </a:r>
          </a:p>
          <a:p>
            <a:endParaRPr lang="en-US" sz="2000"/>
          </a:p>
          <a:p>
            <a:endParaRPr lang="en-US" sz="2000"/>
          </a:p>
        </p:txBody>
      </p:sp>
      <p:sp>
        <p:nvSpPr>
          <p:cNvPr id="2" name="Title 1">
            <a:extLst>
              <a:ext uri="{FF2B5EF4-FFF2-40B4-BE49-F238E27FC236}">
                <a16:creationId xmlns:a16="http://schemas.microsoft.com/office/drawing/2014/main" id="{4B10A5A3-35E8-8E09-EDC6-4D2F6E14905B}"/>
              </a:ext>
            </a:extLst>
          </p:cNvPr>
          <p:cNvSpPr>
            <a:spLocks noGrp="1"/>
          </p:cNvSpPr>
          <p:nvPr>
            <p:ph type="title"/>
          </p:nvPr>
        </p:nvSpPr>
        <p:spPr/>
        <p:txBody>
          <a:bodyPr/>
          <a:lstStyle/>
          <a:p>
            <a:r>
              <a:rPr lang="en-US">
                <a:latin typeface="Georgia"/>
              </a:rPr>
              <a:t>Case 1: Buprenorphine </a:t>
            </a:r>
            <a:endParaRPr lang="en-US"/>
          </a:p>
        </p:txBody>
      </p:sp>
    </p:spTree>
    <p:extLst>
      <p:ext uri="{BB962C8B-B14F-4D97-AF65-F5344CB8AC3E}">
        <p14:creationId xmlns:p14="http://schemas.microsoft.com/office/powerpoint/2010/main" val="3227696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5E43FB-001B-BD67-2523-4854A542D911}"/>
              </a:ext>
            </a:extLst>
          </p:cNvPr>
          <p:cNvSpPr>
            <a:spLocks noGrp="1"/>
          </p:cNvSpPr>
          <p:nvPr>
            <p:ph idx="1"/>
          </p:nvPr>
        </p:nvSpPr>
        <p:spPr/>
        <p:txBody>
          <a:bodyPr vert="horz" lIns="91440" tIns="45720" rIns="91440" bIns="45720" rtlCol="0" anchor="t">
            <a:normAutofit/>
          </a:bodyPr>
          <a:lstStyle/>
          <a:p>
            <a:r>
              <a:rPr lang="en-US" sz="2400"/>
              <a:t>Start with TD </a:t>
            </a:r>
            <a:r>
              <a:rPr lang="en-US" sz="2400" err="1"/>
              <a:t>bup</a:t>
            </a:r>
            <a:endParaRPr lang="en-US" sz="2400"/>
          </a:p>
          <a:p>
            <a:pPr lvl="1">
              <a:buFont typeface="Courier New" panose="020B0604020202020204" pitchFamily="34" charset="0"/>
              <a:buChar char="o"/>
            </a:pPr>
            <a:r>
              <a:rPr lang="en-US"/>
              <a:t>5 mcg/</a:t>
            </a:r>
            <a:r>
              <a:rPr lang="en-US" err="1"/>
              <a:t>hr</a:t>
            </a:r>
            <a:r>
              <a:rPr lang="en-US"/>
              <a:t> q7d </a:t>
            </a:r>
          </a:p>
          <a:p>
            <a:pPr lvl="1">
              <a:buFont typeface="Courier New" panose="020B0604020202020204" pitchFamily="34" charset="0"/>
              <a:buChar char="o"/>
            </a:pPr>
            <a:r>
              <a:rPr lang="en-US"/>
              <a:t>Titrate weekly</a:t>
            </a:r>
          </a:p>
          <a:p>
            <a:pPr lvl="1">
              <a:buFont typeface="Courier New" panose="020B0604020202020204" pitchFamily="34" charset="0"/>
              <a:buChar char="o"/>
            </a:pPr>
            <a:r>
              <a:rPr lang="en-US"/>
              <a:t>Can go up to at least TD 40 mcg/</a:t>
            </a:r>
            <a:r>
              <a:rPr lang="en-US" err="1"/>
              <a:t>hr</a:t>
            </a:r>
            <a:r>
              <a:rPr lang="en-US"/>
              <a:t>, maybe higher </a:t>
            </a:r>
          </a:p>
          <a:p>
            <a:pPr lvl="1">
              <a:buFont typeface="Courier New" panose="020B0604020202020204" pitchFamily="34" charset="0"/>
              <a:buChar char="o"/>
            </a:pPr>
            <a:endParaRPr lang="en-US"/>
          </a:p>
        </p:txBody>
      </p:sp>
      <p:sp>
        <p:nvSpPr>
          <p:cNvPr id="3" name="Title 2">
            <a:extLst>
              <a:ext uri="{FF2B5EF4-FFF2-40B4-BE49-F238E27FC236}">
                <a16:creationId xmlns:a16="http://schemas.microsoft.com/office/drawing/2014/main" id="{6F9DADA3-26B8-26B3-712B-2CB901167D69}"/>
              </a:ext>
            </a:extLst>
          </p:cNvPr>
          <p:cNvSpPr>
            <a:spLocks noGrp="1"/>
          </p:cNvSpPr>
          <p:nvPr>
            <p:ph type="title"/>
          </p:nvPr>
        </p:nvSpPr>
        <p:spPr/>
        <p:txBody>
          <a:bodyPr/>
          <a:lstStyle/>
          <a:p>
            <a:r>
              <a:rPr lang="en-US">
                <a:latin typeface="Georgia"/>
              </a:rPr>
              <a:t>Case 1: Buprenorphine Management </a:t>
            </a:r>
            <a:endParaRPr lang="en-US"/>
          </a:p>
        </p:txBody>
      </p:sp>
    </p:spTree>
    <p:extLst>
      <p:ext uri="{BB962C8B-B14F-4D97-AF65-F5344CB8AC3E}">
        <p14:creationId xmlns:p14="http://schemas.microsoft.com/office/powerpoint/2010/main" val="3581643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3BE4F-C1BD-B033-8013-1D48229883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011129-02DE-7121-BB45-09465C06CA30}"/>
              </a:ext>
            </a:extLst>
          </p:cNvPr>
          <p:cNvSpPr>
            <a:spLocks noGrp="1"/>
          </p:cNvSpPr>
          <p:nvPr>
            <p:ph type="title"/>
          </p:nvPr>
        </p:nvSpPr>
        <p:spPr/>
        <p:txBody>
          <a:bodyPr/>
          <a:lstStyle/>
          <a:p>
            <a:r>
              <a:rPr lang="en-US">
                <a:latin typeface="Georgia"/>
              </a:rPr>
              <a:t>Buprenorphine Dosing</a:t>
            </a:r>
            <a:endParaRPr lang="en-US"/>
          </a:p>
        </p:txBody>
      </p:sp>
      <p:graphicFrame>
        <p:nvGraphicFramePr>
          <p:cNvPr id="9" name="Table 8">
            <a:extLst>
              <a:ext uri="{FF2B5EF4-FFF2-40B4-BE49-F238E27FC236}">
                <a16:creationId xmlns:a16="http://schemas.microsoft.com/office/drawing/2014/main" id="{E13EEC29-D79B-9DFF-B768-8DD471592102}"/>
              </a:ext>
            </a:extLst>
          </p:cNvPr>
          <p:cNvGraphicFramePr>
            <a:graphicFrameLocks noGrp="1"/>
          </p:cNvGraphicFramePr>
          <p:nvPr/>
        </p:nvGraphicFramePr>
        <p:xfrm>
          <a:off x="211157" y="1992216"/>
          <a:ext cx="11763084" cy="3544167"/>
        </p:xfrm>
        <a:graphic>
          <a:graphicData uri="http://schemas.openxmlformats.org/drawingml/2006/table">
            <a:tbl>
              <a:tblPr bandRow="1">
                <a:tableStyleId>{5C22544A-7EE6-4342-B048-85BDC9FD1C3A}</a:tableStyleId>
              </a:tblPr>
              <a:tblGrid>
                <a:gridCol w="1325289">
                  <a:extLst>
                    <a:ext uri="{9D8B030D-6E8A-4147-A177-3AD203B41FA5}">
                      <a16:colId xmlns:a16="http://schemas.microsoft.com/office/drawing/2014/main" val="2425900727"/>
                    </a:ext>
                  </a:extLst>
                </a:gridCol>
                <a:gridCol w="1159755">
                  <a:extLst>
                    <a:ext uri="{9D8B030D-6E8A-4147-A177-3AD203B41FA5}">
                      <a16:colId xmlns:a16="http://schemas.microsoft.com/office/drawing/2014/main" val="1165713681"/>
                    </a:ext>
                  </a:extLst>
                </a:gridCol>
                <a:gridCol w="1159755">
                  <a:extLst>
                    <a:ext uri="{9D8B030D-6E8A-4147-A177-3AD203B41FA5}">
                      <a16:colId xmlns:a16="http://schemas.microsoft.com/office/drawing/2014/main" val="3906361918"/>
                    </a:ext>
                  </a:extLst>
                </a:gridCol>
                <a:gridCol w="1159755">
                  <a:extLst>
                    <a:ext uri="{9D8B030D-6E8A-4147-A177-3AD203B41FA5}">
                      <a16:colId xmlns:a16="http://schemas.microsoft.com/office/drawing/2014/main" val="2155640101"/>
                    </a:ext>
                  </a:extLst>
                </a:gridCol>
                <a:gridCol w="1159755">
                  <a:extLst>
                    <a:ext uri="{9D8B030D-6E8A-4147-A177-3AD203B41FA5}">
                      <a16:colId xmlns:a16="http://schemas.microsoft.com/office/drawing/2014/main" val="3759016669"/>
                    </a:ext>
                  </a:extLst>
                </a:gridCol>
                <a:gridCol w="1159755">
                  <a:extLst>
                    <a:ext uri="{9D8B030D-6E8A-4147-A177-3AD203B41FA5}">
                      <a16:colId xmlns:a16="http://schemas.microsoft.com/office/drawing/2014/main" val="2191798255"/>
                    </a:ext>
                  </a:extLst>
                </a:gridCol>
                <a:gridCol w="1159755">
                  <a:extLst>
                    <a:ext uri="{9D8B030D-6E8A-4147-A177-3AD203B41FA5}">
                      <a16:colId xmlns:a16="http://schemas.microsoft.com/office/drawing/2014/main" val="939142785"/>
                    </a:ext>
                  </a:extLst>
                </a:gridCol>
                <a:gridCol w="1159755">
                  <a:extLst>
                    <a:ext uri="{9D8B030D-6E8A-4147-A177-3AD203B41FA5}">
                      <a16:colId xmlns:a16="http://schemas.microsoft.com/office/drawing/2014/main" val="3501149348"/>
                    </a:ext>
                  </a:extLst>
                </a:gridCol>
                <a:gridCol w="1159755">
                  <a:extLst>
                    <a:ext uri="{9D8B030D-6E8A-4147-A177-3AD203B41FA5}">
                      <a16:colId xmlns:a16="http://schemas.microsoft.com/office/drawing/2014/main" val="1286601638"/>
                    </a:ext>
                  </a:extLst>
                </a:gridCol>
                <a:gridCol w="1159755">
                  <a:extLst>
                    <a:ext uri="{9D8B030D-6E8A-4147-A177-3AD203B41FA5}">
                      <a16:colId xmlns:a16="http://schemas.microsoft.com/office/drawing/2014/main" val="1571241445"/>
                    </a:ext>
                  </a:extLst>
                </a:gridCol>
              </a:tblGrid>
              <a:tr h="499818">
                <a:tc rowSpan="2">
                  <a:txBody>
                    <a:bodyPr/>
                    <a:lstStyle/>
                    <a:p>
                      <a:pPr fontAlgn="t">
                        <a:buNone/>
                      </a:pP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9">
                  <a:txBody>
                    <a:bodyPr/>
                    <a:lstStyle/>
                    <a:p>
                      <a:pPr algn="ctr" fontAlgn="base">
                        <a:lnSpc>
                          <a:spcPts val="2250"/>
                        </a:lnSpc>
                        <a:buNone/>
                      </a:pPr>
                      <a:r>
                        <a:rPr lang="en-US" sz="1600" b="1">
                          <a:solidFill>
                            <a:srgbClr val="000000"/>
                          </a:solidFill>
                          <a:effectLst/>
                          <a:latin typeface="Century Gothic"/>
                        </a:rPr>
                        <a:t>Oral Morphine Equivalent (OME)/24 Hours</a:t>
                      </a:r>
                      <a:endParaRPr lang="en-US" sz="1600" b="1">
                        <a:solidFill>
                          <a:srgbClr val="FFFFFF"/>
                        </a:solidFill>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199509"/>
                  </a:ext>
                </a:extLst>
              </a:tr>
              <a:tr h="567975">
                <a:tc vMerge="1">
                  <a:txBody>
                    <a:bodyPr/>
                    <a:lstStyle/>
                    <a:p>
                      <a:endParaRPr lang="en-US"/>
                    </a:p>
                  </a:txBody>
                  <a:tcPr/>
                </a:tc>
                <a:tc>
                  <a:txBody>
                    <a:bodyPr/>
                    <a:lstStyle/>
                    <a:p>
                      <a:pPr algn="ctr" fontAlgn="base">
                        <a:lnSpc>
                          <a:spcPts val="2850"/>
                        </a:lnSpc>
                        <a:buNone/>
                      </a:pPr>
                      <a:r>
                        <a:rPr lang="en-US" sz="1600" b="1">
                          <a:effectLst/>
                          <a:latin typeface="Century Gothic"/>
                        </a:rPr>
                        <a:t>7</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15</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30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48</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60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80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100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120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algn="ctr" fontAlgn="base">
                        <a:lnSpc>
                          <a:spcPts val="2850"/>
                        </a:lnSpc>
                        <a:buNone/>
                      </a:pPr>
                      <a:r>
                        <a:rPr lang="en-US" sz="1600" b="1">
                          <a:effectLst/>
                          <a:latin typeface="Century Gothic"/>
                        </a:rPr>
                        <a:t>300</a:t>
                      </a:r>
                      <a:endParaRPr lang="en-US" sz="1600">
                        <a:effectLst/>
                        <a:latin typeface="Century Gothic"/>
                      </a:endParaRPr>
                    </a:p>
                  </a:txBody>
                  <a:tcPr marL="77753" marR="77753" marT="77753" marB="77753" anchor="ctr">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1940551574"/>
                  </a:ext>
                </a:extLst>
              </a:tr>
              <a:tr h="787592">
                <a:tc>
                  <a:txBody>
                    <a:bodyPr/>
                    <a:lstStyle/>
                    <a:p>
                      <a:pPr fontAlgn="base">
                        <a:lnSpc>
                          <a:spcPts val="2175"/>
                        </a:lnSpc>
                        <a:buNone/>
                      </a:pPr>
                      <a:r>
                        <a:rPr lang="en-US" sz="1600" b="1" err="1">
                          <a:effectLst/>
                          <a:latin typeface="Century Gothic"/>
                        </a:rPr>
                        <a:t>Butrans</a:t>
                      </a:r>
                      <a:endParaRPr lang="en-US" sz="1600">
                        <a:effectLst/>
                        <a:latin typeface="Century Gothic"/>
                      </a:endParaRPr>
                    </a:p>
                    <a:p>
                      <a:pPr fontAlgn="base">
                        <a:lnSpc>
                          <a:spcPts val="2175"/>
                        </a:lnSpc>
                        <a:buNone/>
                      </a:pPr>
                      <a:r>
                        <a:rPr lang="en-US" sz="1600" b="1" i="1">
                          <a:effectLst/>
                          <a:latin typeface="Century Gothic"/>
                        </a:rPr>
                        <a:t>q7 days</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2">
                  <a:txBody>
                    <a:bodyPr/>
                    <a:lstStyle/>
                    <a:p>
                      <a:pPr fontAlgn="base">
                        <a:lnSpc>
                          <a:spcPts val="2175"/>
                        </a:lnSpc>
                        <a:buNone/>
                      </a:pPr>
                      <a:r>
                        <a:rPr lang="en-US" sz="1400">
                          <a:effectLst/>
                          <a:latin typeface="Century Gothic"/>
                        </a:rPr>
                        <a:t>5 mcg/</a:t>
                      </a:r>
                      <a:r>
                        <a:rPr lang="en-US" sz="1400" err="1">
                          <a:effectLst/>
                          <a:latin typeface="Century Gothic"/>
                        </a:rPr>
                        <a:t>hr</a:t>
                      </a:r>
                      <a:r>
                        <a:rPr lang="en-US" sz="1400">
                          <a:effectLst/>
                          <a:latin typeface="Century Gothic"/>
                        </a:rPr>
                        <a:t> </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10 mcg/</a:t>
                      </a:r>
                      <a:r>
                        <a:rPr lang="en-US" sz="1400" err="1">
                          <a:effectLst/>
                          <a:latin typeface="Century Gothic"/>
                        </a:rPr>
                        <a:t>hr</a:t>
                      </a:r>
                      <a:r>
                        <a:rPr lang="en-US" sz="1400">
                          <a:effectLst/>
                          <a:latin typeface="Century Gothic"/>
                        </a:rPr>
                        <a:t> </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20 mcg/</a:t>
                      </a:r>
                      <a:r>
                        <a:rPr lang="en-US" sz="1400" err="1">
                          <a:effectLst/>
                          <a:latin typeface="Century Gothic"/>
                        </a:rPr>
                        <a:t>hr</a:t>
                      </a: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5">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1075069"/>
                  </a:ext>
                </a:extLst>
              </a:tr>
              <a:tr h="787592">
                <a:tc>
                  <a:txBody>
                    <a:bodyPr/>
                    <a:lstStyle/>
                    <a:p>
                      <a:pPr fontAlgn="base">
                        <a:lnSpc>
                          <a:spcPts val="2175"/>
                        </a:lnSpc>
                        <a:buNone/>
                      </a:pPr>
                      <a:r>
                        <a:rPr lang="en-US" sz="1600" b="1" err="1">
                          <a:effectLst/>
                          <a:latin typeface="Century Gothic"/>
                        </a:rPr>
                        <a:t>Belbuca</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75 mcg </a:t>
                      </a:r>
                      <a:br>
                        <a:rPr lang="en-US" sz="1400">
                          <a:effectLst/>
                          <a:latin typeface="Century Gothic"/>
                        </a:rPr>
                      </a:br>
                      <a:r>
                        <a:rPr lang="en-US" sz="1400">
                          <a:effectLst/>
                          <a:latin typeface="Century Gothic"/>
                        </a:rPr>
                        <a:t>daily</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150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300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450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600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2">
                  <a:txBody>
                    <a:bodyPr/>
                    <a:lstStyle/>
                    <a:p>
                      <a:pPr fontAlgn="base">
                        <a:lnSpc>
                          <a:spcPts val="2175"/>
                        </a:lnSpc>
                        <a:buNone/>
                      </a:pPr>
                      <a:r>
                        <a:rPr lang="en-US" sz="1400">
                          <a:effectLst/>
                          <a:latin typeface="Century Gothic"/>
                        </a:rPr>
                        <a:t>750 mcg 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900 mcg </a:t>
                      </a:r>
                      <a:br>
                        <a:rPr lang="en-US" sz="1400">
                          <a:effectLst/>
                          <a:latin typeface="Century Gothic"/>
                        </a:rPr>
                      </a:br>
                      <a:r>
                        <a:rPr lang="en-US" sz="1400">
                          <a:effectLst/>
                          <a:latin typeface="Century Gothic"/>
                        </a:rPr>
                        <a:t>q12h</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extLst>
                  <a:ext uri="{0D108BD9-81ED-4DB2-BD59-A6C34878D82A}">
                    <a16:rowId xmlns:a16="http://schemas.microsoft.com/office/drawing/2014/main" val="2580710945"/>
                  </a:ext>
                </a:extLst>
              </a:tr>
              <a:tr h="901190">
                <a:tc>
                  <a:txBody>
                    <a:bodyPr/>
                    <a:lstStyle/>
                    <a:p>
                      <a:pPr fontAlgn="base">
                        <a:lnSpc>
                          <a:spcPts val="2175"/>
                        </a:lnSpc>
                        <a:buNone/>
                      </a:pPr>
                      <a:r>
                        <a:rPr lang="en-US" sz="1600" b="1">
                          <a:effectLst/>
                          <a:latin typeface="Century Gothic"/>
                        </a:rPr>
                        <a:t>Suboxone or Subutex</a:t>
                      </a:r>
                      <a:endParaRPr lang="en-US" sz="16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gridSpan="5">
                  <a:txBody>
                    <a:bodyPr/>
                    <a:lstStyle/>
                    <a:p>
                      <a:pPr fontAlgn="t">
                        <a:buNone/>
                      </a:pPr>
                      <a:endParaRPr lang="en-US" sz="1400">
                        <a:effectLst/>
                        <a:latin typeface="Century Gothic"/>
                      </a:endParaRP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solidFill>
                      <a:srgbClr val="E6B8A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fontAlgn="base">
                        <a:lnSpc>
                          <a:spcPts val="2175"/>
                        </a:lnSpc>
                        <a:buNone/>
                      </a:pPr>
                      <a:r>
                        <a:rPr lang="en-US" sz="1400">
                          <a:effectLst/>
                          <a:latin typeface="Century Gothic"/>
                        </a:rPr>
                        <a:t>1 mg BID (split tabs or cut film)</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hMerge="1">
                  <a:txBody>
                    <a:bodyPr/>
                    <a:lstStyle/>
                    <a:p>
                      <a:endParaRPr lang="en-US"/>
                    </a:p>
                  </a:txBody>
                  <a:tcPr/>
                </a:tc>
                <a:tc>
                  <a:txBody>
                    <a:bodyPr/>
                    <a:lstStyle/>
                    <a:p>
                      <a:pPr fontAlgn="base">
                        <a:lnSpc>
                          <a:spcPts val="2175"/>
                        </a:lnSpc>
                        <a:buNone/>
                      </a:pPr>
                      <a:r>
                        <a:rPr lang="en-US" sz="1400">
                          <a:effectLst/>
                          <a:latin typeface="Century Gothic"/>
                        </a:rPr>
                        <a:t>1 mg TID</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tc>
                  <a:txBody>
                    <a:bodyPr/>
                    <a:lstStyle/>
                    <a:p>
                      <a:pPr fontAlgn="base">
                        <a:lnSpc>
                          <a:spcPts val="2175"/>
                        </a:lnSpc>
                        <a:buNone/>
                      </a:pPr>
                      <a:r>
                        <a:rPr lang="en-US" sz="1400">
                          <a:effectLst/>
                          <a:latin typeface="Century Gothic"/>
                        </a:rPr>
                        <a:t>2 mg TID</a:t>
                      </a:r>
                    </a:p>
                  </a:txBody>
                  <a:tcPr marL="77753" marR="77753" marT="77753" marB="77753">
                    <a:lnL w="12744" cap="flat" cmpd="sng" algn="ctr">
                      <a:solidFill>
                        <a:srgbClr val="9E9E9E"/>
                      </a:solidFill>
                      <a:prstDash val="solid"/>
                      <a:round/>
                      <a:headEnd type="none" w="med" len="med"/>
                      <a:tailEnd type="none" w="med" len="med"/>
                    </a:lnL>
                    <a:lnR w="12744" cap="flat" cmpd="sng" algn="ctr">
                      <a:solidFill>
                        <a:srgbClr val="9E9E9E"/>
                      </a:solidFill>
                      <a:prstDash val="solid"/>
                      <a:round/>
                      <a:headEnd type="none" w="med" len="med"/>
                      <a:tailEnd type="none" w="med" len="med"/>
                    </a:lnR>
                    <a:lnT w="12744" cap="flat" cmpd="sng" algn="ctr">
                      <a:solidFill>
                        <a:srgbClr val="9E9E9E"/>
                      </a:solidFill>
                      <a:prstDash val="solid"/>
                      <a:round/>
                      <a:headEnd type="none" w="med" len="med"/>
                      <a:tailEnd type="none" w="med" len="med"/>
                    </a:lnT>
                    <a:lnB w="12744"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3465026227"/>
                  </a:ext>
                </a:extLst>
              </a:tr>
            </a:tbl>
          </a:graphicData>
        </a:graphic>
      </p:graphicFrame>
      <p:sp>
        <p:nvSpPr>
          <p:cNvPr id="15" name="TextBox 14">
            <a:extLst>
              <a:ext uri="{FF2B5EF4-FFF2-40B4-BE49-F238E27FC236}">
                <a16:creationId xmlns:a16="http://schemas.microsoft.com/office/drawing/2014/main" id="{3643D54E-4259-876D-4960-B48BC08E6AE7}"/>
              </a:ext>
            </a:extLst>
          </p:cNvPr>
          <p:cNvSpPr txBox="1"/>
          <p:nvPr/>
        </p:nvSpPr>
        <p:spPr>
          <a:xfrm>
            <a:off x="3383453" y="5850779"/>
            <a:ext cx="5877535" cy="461665"/>
          </a:xfrm>
          <a:prstGeom prst="rect">
            <a:avLst/>
          </a:prstGeom>
          <a:noFill/>
          <a:ln w="28575">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1 mg </a:t>
            </a:r>
            <a:r>
              <a:rPr lang="en-US" sz="2400" b="1" err="1"/>
              <a:t>bup</a:t>
            </a:r>
            <a:r>
              <a:rPr lang="en-US" sz="2400" b="1"/>
              <a:t> = 30 OME (approximate)</a:t>
            </a:r>
          </a:p>
        </p:txBody>
      </p:sp>
      <p:sp>
        <p:nvSpPr>
          <p:cNvPr id="4" name="TextBox 3">
            <a:extLst>
              <a:ext uri="{FF2B5EF4-FFF2-40B4-BE49-F238E27FC236}">
                <a16:creationId xmlns:a16="http://schemas.microsoft.com/office/drawing/2014/main" id="{E05E6DCE-4F6F-264C-6D28-0BF2ECD38E1F}"/>
              </a:ext>
            </a:extLst>
          </p:cNvPr>
          <p:cNvSpPr txBox="1"/>
          <p:nvPr/>
        </p:nvSpPr>
        <p:spPr>
          <a:xfrm>
            <a:off x="5888966" y="5542492"/>
            <a:ext cx="656799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adapted from Case et al., retrieved from doi</a:t>
            </a:r>
            <a:r>
              <a:rPr lang="en-US" sz="1000">
                <a:solidFill>
                  <a:srgbClr val="000000"/>
                </a:solidFill>
              </a:rPr>
              <a:t>:10.1007/s11864-021-00910-8 on April 30,2026</a:t>
            </a:r>
            <a:r>
              <a:rPr lang="en-US" sz="1000" baseline="30000">
                <a:solidFill>
                  <a:srgbClr val="000000"/>
                </a:solidFill>
              </a:rPr>
              <a:t>2</a:t>
            </a:r>
            <a:endParaRPr lang="en-US" baseline="30000"/>
          </a:p>
          <a:p>
            <a:endParaRPr lang="en-US"/>
          </a:p>
          <a:p>
            <a:pPr algn="ctr"/>
            <a:endParaRPr lang="en-US" u="sng"/>
          </a:p>
        </p:txBody>
      </p:sp>
    </p:spTree>
    <p:extLst>
      <p:ext uri="{BB962C8B-B14F-4D97-AF65-F5344CB8AC3E}">
        <p14:creationId xmlns:p14="http://schemas.microsoft.com/office/powerpoint/2010/main" val="2780618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A2BCB8-787B-8DEA-9B66-448450548192}"/>
              </a:ext>
            </a:extLst>
          </p:cNvPr>
          <p:cNvSpPr>
            <a:spLocks noGrp="1"/>
          </p:cNvSpPr>
          <p:nvPr>
            <p:ph idx="1"/>
          </p:nvPr>
        </p:nvSpPr>
        <p:spPr/>
        <p:txBody>
          <a:bodyPr vert="horz" lIns="91440" tIns="45720" rIns="91440" bIns="45720" rtlCol="0" anchor="t">
            <a:normAutofit/>
          </a:bodyPr>
          <a:lstStyle/>
          <a:p>
            <a:r>
              <a:rPr lang="en-US" sz="2000" b="1"/>
              <a:t>Compare pharmacology</a:t>
            </a:r>
            <a:r>
              <a:rPr lang="en-US" sz="2000"/>
              <a:t> of both buprenorphine and methadone</a:t>
            </a:r>
            <a:br>
              <a:rPr lang="en-US" sz="2000"/>
            </a:br>
            <a:endParaRPr lang="en-US"/>
          </a:p>
          <a:p>
            <a:r>
              <a:rPr lang="en-US" sz="2000"/>
              <a:t>Differentiate between buprenorphine products and </a:t>
            </a:r>
            <a:r>
              <a:rPr lang="en-US" sz="2000" b="1"/>
              <a:t>select an appropriate product</a:t>
            </a:r>
            <a:r>
              <a:rPr lang="en-US" sz="2000"/>
              <a:t> for a patient in the outpatient palliative care setting </a:t>
            </a:r>
            <a:br>
              <a:rPr lang="en-US" sz="2000"/>
            </a:br>
            <a:endParaRPr lang="en-US"/>
          </a:p>
          <a:p>
            <a:r>
              <a:rPr lang="en-US" sz="2000" b="1"/>
              <a:t>Initiate and manage buprenorphine</a:t>
            </a:r>
            <a:r>
              <a:rPr lang="en-US" sz="2000"/>
              <a:t> in the outpatient palliative care setting</a:t>
            </a:r>
            <a:br>
              <a:rPr lang="en-US" sz="2000"/>
            </a:br>
            <a:endParaRPr lang="en-US"/>
          </a:p>
          <a:p>
            <a:r>
              <a:rPr lang="en-US" sz="2000" b="1"/>
              <a:t>Initiate and manage methadone </a:t>
            </a:r>
            <a:r>
              <a:rPr lang="en-US" sz="2000"/>
              <a:t>in the outpatient palliative care setting</a:t>
            </a:r>
          </a:p>
          <a:p>
            <a:endParaRPr lang="en-US" sz="800"/>
          </a:p>
        </p:txBody>
      </p:sp>
      <p:sp>
        <p:nvSpPr>
          <p:cNvPr id="2" name="Title 1">
            <a:extLst>
              <a:ext uri="{FF2B5EF4-FFF2-40B4-BE49-F238E27FC236}">
                <a16:creationId xmlns:a16="http://schemas.microsoft.com/office/drawing/2014/main" id="{D2838905-C1CD-D9EE-8445-D6CFD43FC9DB}"/>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1254207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F57816-233F-84FD-49C9-2981EA2180CD}"/>
              </a:ext>
            </a:extLst>
          </p:cNvPr>
          <p:cNvSpPr>
            <a:spLocks noGrp="1"/>
          </p:cNvSpPr>
          <p:nvPr>
            <p:ph idx="1"/>
          </p:nvPr>
        </p:nvSpPr>
        <p:spPr>
          <a:xfrm>
            <a:off x="838200" y="1694557"/>
            <a:ext cx="10515600" cy="3982616"/>
          </a:xfrm>
        </p:spPr>
        <p:txBody>
          <a:bodyPr vert="horz" lIns="91440" tIns="45720" rIns="91440" bIns="45720" rtlCol="0" anchor="t">
            <a:normAutofit lnSpcReduction="10000"/>
          </a:bodyPr>
          <a:lstStyle/>
          <a:p>
            <a:r>
              <a:rPr lang="en-US" sz="2800" b="1" i="1"/>
              <a:t>Should you check an EKG?</a:t>
            </a:r>
            <a:r>
              <a:rPr lang="en-US" sz="2800" i="1" baseline="30000"/>
              <a:t>18</a:t>
            </a:r>
          </a:p>
          <a:p>
            <a:pPr lvl="1">
              <a:buFont typeface="Courier New" panose="020B0604020202020204" pitchFamily="34" charset="0"/>
              <a:buChar char="o"/>
            </a:pPr>
            <a:r>
              <a:rPr lang="en-US"/>
              <a:t>TD </a:t>
            </a:r>
            <a:r>
              <a:rPr lang="en-US" err="1"/>
              <a:t>bup</a:t>
            </a:r>
            <a:r>
              <a:rPr lang="en-US"/>
              <a:t> currently goes up to 20 mcg/</a:t>
            </a:r>
            <a:r>
              <a:rPr lang="en-US" err="1"/>
              <a:t>hr</a:t>
            </a:r>
            <a:r>
              <a:rPr lang="en-US"/>
              <a:t> patches</a:t>
            </a:r>
          </a:p>
          <a:p>
            <a:pPr lvl="2">
              <a:buFont typeface="Wingdings" panose="020B0604020202020204" pitchFamily="34" charset="0"/>
              <a:buChar char="§"/>
            </a:pPr>
            <a:r>
              <a:rPr lang="en-US"/>
              <a:t>(in Europe goes up substantially higher) </a:t>
            </a:r>
            <a:br>
              <a:rPr lang="en-US"/>
            </a:br>
            <a:endParaRPr lang="en-US"/>
          </a:p>
          <a:p>
            <a:pPr lvl="1">
              <a:buFont typeface="Courier New" panose="020B0604020202020204" pitchFamily="34" charset="0"/>
              <a:buChar char="o"/>
            </a:pPr>
            <a:r>
              <a:rPr lang="en-US"/>
              <a:t>Purported risk of QT prolongation</a:t>
            </a:r>
            <a:br>
              <a:rPr lang="en-US"/>
            </a:br>
            <a:endParaRPr lang="en-US"/>
          </a:p>
          <a:p>
            <a:pPr lvl="1">
              <a:buFont typeface="Courier New" panose="020B0604020202020204" pitchFamily="34" charset="0"/>
              <a:buChar char="o"/>
            </a:pPr>
            <a:r>
              <a:rPr lang="en-US"/>
              <a:t>We know </a:t>
            </a:r>
            <a:r>
              <a:rPr lang="en-US" err="1"/>
              <a:t>bup</a:t>
            </a:r>
            <a:r>
              <a:rPr lang="en-US"/>
              <a:t> increases QT by &lt;=15ms</a:t>
            </a:r>
            <a:br>
              <a:rPr lang="en-US"/>
            </a:br>
            <a:endParaRPr lang="en-US"/>
          </a:p>
          <a:p>
            <a:pPr lvl="1">
              <a:buFont typeface="Courier New" panose="020B0604020202020204" pitchFamily="34" charset="0"/>
              <a:buChar char="o"/>
            </a:pPr>
            <a:r>
              <a:rPr lang="en-US"/>
              <a:t>However, does not bind to K channel blockers associated with </a:t>
            </a:r>
            <a:r>
              <a:rPr lang="en-US" err="1"/>
              <a:t>torsades</a:t>
            </a:r>
            <a:r>
              <a:rPr lang="en-US"/>
              <a:t> de pointes</a:t>
            </a:r>
          </a:p>
          <a:p>
            <a:pPr marL="457200" lvl="1" indent="0">
              <a:buNone/>
            </a:pPr>
            <a:endParaRPr lang="en-US"/>
          </a:p>
          <a:p>
            <a:pPr lvl="1">
              <a:buFont typeface="Courier New" panose="020B0604020202020204" pitchFamily="34" charset="0"/>
              <a:buChar char="o"/>
            </a:pPr>
            <a:endParaRPr lang="en-US"/>
          </a:p>
          <a:p>
            <a:endParaRPr lang="en-US" sz="2400"/>
          </a:p>
        </p:txBody>
      </p:sp>
      <p:sp>
        <p:nvSpPr>
          <p:cNvPr id="3" name="Title 2">
            <a:extLst>
              <a:ext uri="{FF2B5EF4-FFF2-40B4-BE49-F238E27FC236}">
                <a16:creationId xmlns:a16="http://schemas.microsoft.com/office/drawing/2014/main" id="{E3664DC5-5A60-2621-4644-A3B6419FAA7E}"/>
              </a:ext>
            </a:extLst>
          </p:cNvPr>
          <p:cNvSpPr>
            <a:spLocks noGrp="1"/>
          </p:cNvSpPr>
          <p:nvPr>
            <p:ph type="title"/>
          </p:nvPr>
        </p:nvSpPr>
        <p:spPr/>
        <p:txBody>
          <a:bodyPr/>
          <a:lstStyle/>
          <a:p>
            <a:r>
              <a:rPr lang="en-US">
                <a:latin typeface="Georgia"/>
              </a:rPr>
              <a:t>QT prolongation?</a:t>
            </a:r>
            <a:endParaRPr lang="en-US"/>
          </a:p>
        </p:txBody>
      </p:sp>
    </p:spTree>
    <p:extLst>
      <p:ext uri="{BB962C8B-B14F-4D97-AF65-F5344CB8AC3E}">
        <p14:creationId xmlns:p14="http://schemas.microsoft.com/office/powerpoint/2010/main" val="820262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C2F25-6C4B-724E-C0AE-0E024B2E327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B25887-11A0-298D-3B25-5C3C59316B1D}"/>
              </a:ext>
            </a:extLst>
          </p:cNvPr>
          <p:cNvSpPr>
            <a:spLocks noGrp="1"/>
          </p:cNvSpPr>
          <p:nvPr>
            <p:ph idx="1"/>
          </p:nvPr>
        </p:nvSpPr>
        <p:spPr>
          <a:xfrm>
            <a:off x="838200" y="1714839"/>
            <a:ext cx="10515600" cy="3982616"/>
          </a:xfrm>
        </p:spPr>
        <p:txBody>
          <a:bodyPr vert="horz" lIns="91440" tIns="45720" rIns="91440" bIns="45720" rtlCol="0" anchor="t">
            <a:normAutofit/>
          </a:bodyPr>
          <a:lstStyle/>
          <a:p>
            <a:r>
              <a:rPr lang="en-US" sz="2400" b="1"/>
              <a:t>Should you check an EKG?</a:t>
            </a:r>
            <a:r>
              <a:rPr lang="en-US" sz="2400" baseline="30000"/>
              <a:t>18-19</a:t>
            </a:r>
          </a:p>
          <a:p>
            <a:pPr lvl="1">
              <a:buFont typeface="Courier New" panose="020B0604020202020204" pitchFamily="34" charset="0"/>
              <a:buChar char="o"/>
            </a:pPr>
            <a:r>
              <a:rPr lang="en-US"/>
              <a:t>FDA AE database has not shown disproportionate signal for ventricular arrhythmias or </a:t>
            </a:r>
            <a:r>
              <a:rPr lang="en-US" err="1"/>
              <a:t>torsades</a:t>
            </a:r>
            <a:r>
              <a:rPr lang="en-US"/>
              <a:t> de pointes (unlike methadone)</a:t>
            </a:r>
            <a:br>
              <a:rPr lang="en-US"/>
            </a:br>
            <a:endParaRPr lang="en-US"/>
          </a:p>
          <a:p>
            <a:pPr lvl="1">
              <a:buFont typeface="Courier New" panose="020B0604020202020204" pitchFamily="34" charset="0"/>
              <a:buChar char="o"/>
            </a:pPr>
            <a:r>
              <a:rPr lang="en-US"/>
              <a:t>So, probably check an EKG, be mindful of other QT prolonging agents, through it's okay, in general, to go up on the patch </a:t>
            </a:r>
          </a:p>
          <a:p>
            <a:pPr marL="457200" lvl="1" indent="0">
              <a:buNone/>
            </a:pPr>
            <a:endParaRPr lang="en-US"/>
          </a:p>
          <a:p>
            <a:pPr lvl="1">
              <a:buFont typeface="Courier New" panose="020B0604020202020204" pitchFamily="34" charset="0"/>
              <a:buChar char="o"/>
            </a:pPr>
            <a:endParaRPr lang="en-US"/>
          </a:p>
          <a:p>
            <a:endParaRPr lang="en-US" sz="2400"/>
          </a:p>
        </p:txBody>
      </p:sp>
      <p:sp>
        <p:nvSpPr>
          <p:cNvPr id="3" name="Title 2">
            <a:extLst>
              <a:ext uri="{FF2B5EF4-FFF2-40B4-BE49-F238E27FC236}">
                <a16:creationId xmlns:a16="http://schemas.microsoft.com/office/drawing/2014/main" id="{D3A8635A-BAA0-A004-5AC9-CACB47E0DAFF}"/>
              </a:ext>
            </a:extLst>
          </p:cNvPr>
          <p:cNvSpPr>
            <a:spLocks noGrp="1"/>
          </p:cNvSpPr>
          <p:nvPr>
            <p:ph type="title"/>
          </p:nvPr>
        </p:nvSpPr>
        <p:spPr/>
        <p:txBody>
          <a:bodyPr/>
          <a:lstStyle/>
          <a:p>
            <a:r>
              <a:rPr lang="en-US">
                <a:latin typeface="Georgia"/>
              </a:rPr>
              <a:t>QT prolongation?</a:t>
            </a:r>
            <a:endParaRPr lang="en-US"/>
          </a:p>
        </p:txBody>
      </p:sp>
    </p:spTree>
    <p:extLst>
      <p:ext uri="{BB962C8B-B14F-4D97-AF65-F5344CB8AC3E}">
        <p14:creationId xmlns:p14="http://schemas.microsoft.com/office/powerpoint/2010/main" val="321306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E92027-22EA-3238-27B0-0E692722034A}"/>
              </a:ext>
            </a:extLst>
          </p:cNvPr>
          <p:cNvSpPr>
            <a:spLocks noGrp="1"/>
          </p:cNvSpPr>
          <p:nvPr>
            <p:ph idx="1"/>
          </p:nvPr>
        </p:nvSpPr>
        <p:spPr/>
        <p:txBody>
          <a:bodyPr vert="horz" lIns="91440" tIns="45720" rIns="91440" bIns="45720" rtlCol="0" anchor="t">
            <a:normAutofit/>
          </a:bodyPr>
          <a:lstStyle/>
          <a:p>
            <a:r>
              <a:rPr lang="en-US" sz="2400"/>
              <a:t>Her pain is worse at night and significantly less worse during the day</a:t>
            </a:r>
            <a:br>
              <a:rPr lang="en-US" sz="2400"/>
            </a:br>
            <a:endParaRPr lang="en-US" sz="2400"/>
          </a:p>
          <a:p>
            <a:r>
              <a:rPr lang="en-US" sz="2400"/>
              <a:t>Rotated to buccal </a:t>
            </a:r>
            <a:r>
              <a:rPr lang="en-US" sz="2400" err="1"/>
              <a:t>bup</a:t>
            </a:r>
            <a:r>
              <a:rPr lang="en-US" sz="2400"/>
              <a:t> (q12hr regimen) </a:t>
            </a:r>
          </a:p>
          <a:p>
            <a:pPr lvl="1">
              <a:spcAft>
                <a:spcPts val="1000"/>
              </a:spcAft>
              <a:buFont typeface="Courier New" panose="020B0604020202020204" pitchFamily="34" charset="0"/>
              <a:buChar char="o"/>
            </a:pPr>
            <a:r>
              <a:rPr lang="en-US"/>
              <a:t>Worked better for her</a:t>
            </a:r>
          </a:p>
          <a:p>
            <a:pPr lvl="1">
              <a:spcAft>
                <a:spcPts val="1000"/>
              </a:spcAft>
              <a:buFont typeface="Courier New" panose="020B0604020202020204" pitchFamily="34" charset="0"/>
              <a:buChar char="o"/>
            </a:pPr>
            <a:r>
              <a:rPr lang="en-US"/>
              <a:t>Dental care needed </a:t>
            </a:r>
          </a:p>
        </p:txBody>
      </p:sp>
      <p:sp>
        <p:nvSpPr>
          <p:cNvPr id="3" name="Title 2">
            <a:extLst>
              <a:ext uri="{FF2B5EF4-FFF2-40B4-BE49-F238E27FC236}">
                <a16:creationId xmlns:a16="http://schemas.microsoft.com/office/drawing/2014/main" id="{A959D547-DAC5-FDF2-3107-27B4D1DBDBD0}"/>
              </a:ext>
            </a:extLst>
          </p:cNvPr>
          <p:cNvSpPr>
            <a:spLocks noGrp="1"/>
          </p:cNvSpPr>
          <p:nvPr>
            <p:ph type="title"/>
          </p:nvPr>
        </p:nvSpPr>
        <p:spPr/>
        <p:txBody>
          <a:bodyPr/>
          <a:lstStyle/>
          <a:p>
            <a:r>
              <a:rPr lang="en-US">
                <a:latin typeface="Georgia"/>
              </a:rPr>
              <a:t>Diurnal Pain</a:t>
            </a:r>
          </a:p>
        </p:txBody>
      </p:sp>
    </p:spTree>
    <p:extLst>
      <p:ext uri="{BB962C8B-B14F-4D97-AF65-F5344CB8AC3E}">
        <p14:creationId xmlns:p14="http://schemas.microsoft.com/office/powerpoint/2010/main" val="1364075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492570-823B-03C2-7EF2-380FEBAAF817}"/>
              </a:ext>
            </a:extLst>
          </p:cNvPr>
          <p:cNvSpPr>
            <a:spLocks noGrp="1"/>
          </p:cNvSpPr>
          <p:nvPr>
            <p:ph idx="1"/>
          </p:nvPr>
        </p:nvSpPr>
        <p:spPr/>
        <p:txBody>
          <a:bodyPr vert="horz" lIns="91440" tIns="45720" rIns="91440" bIns="45720" rtlCol="0" anchor="t">
            <a:normAutofit lnSpcReduction="10000"/>
          </a:bodyPr>
          <a:lstStyle/>
          <a:p>
            <a:r>
              <a:rPr lang="en-US" sz="2400"/>
              <a:t>Bup primarily metabolized by CYP3A4 (substrate)</a:t>
            </a:r>
            <a:br>
              <a:rPr lang="en-US" sz="2400"/>
            </a:br>
            <a:endParaRPr lang="en-US" sz="2400"/>
          </a:p>
          <a:p>
            <a:r>
              <a:rPr lang="en-US" sz="2400" u="sng"/>
              <a:t>Example</a:t>
            </a:r>
            <a:r>
              <a:rPr lang="en-US" sz="2400"/>
              <a:t>: Patient develops </a:t>
            </a:r>
            <a:r>
              <a:rPr lang="en-US" sz="2400">
                <a:latin typeface="Century Gothic"/>
                <a:ea typeface="Calibri"/>
                <a:cs typeface="Calibri"/>
              </a:rPr>
              <a:t>thrush not resolved with troches, magic mouthwash with nystatin</a:t>
            </a:r>
            <a:br>
              <a:rPr lang="en-US" sz="2400">
                <a:latin typeface="Century Gothic"/>
                <a:ea typeface="Calibri"/>
                <a:cs typeface="Calibri"/>
              </a:rPr>
            </a:br>
            <a:endParaRPr lang="en-US" sz="2400">
              <a:latin typeface="Century Gothic"/>
              <a:ea typeface="Calibri"/>
              <a:cs typeface="Calibri"/>
            </a:endParaRPr>
          </a:p>
          <a:p>
            <a:pPr lvl="1">
              <a:buFont typeface="Courier New" panose="020B0604020202020204" pitchFamily="34" charset="0"/>
              <a:buChar char="o"/>
            </a:pPr>
            <a:r>
              <a:rPr lang="en-US">
                <a:ea typeface="Calibri"/>
                <a:cs typeface="Calibri"/>
              </a:rPr>
              <a:t>Prescribed ketoconazole (CYP3A4 inhibitor) </a:t>
            </a:r>
          </a:p>
          <a:p>
            <a:pPr lvl="2">
              <a:buFont typeface="Wingdings" panose="020B0604020202020204" pitchFamily="34" charset="0"/>
              <a:buChar char="§"/>
            </a:pPr>
            <a:r>
              <a:rPr lang="en-US" sz="2400">
                <a:ea typeface="Calibri"/>
                <a:cs typeface="Calibri"/>
              </a:rPr>
              <a:t>Also QT-prolonging </a:t>
            </a:r>
            <a:br>
              <a:rPr lang="en-US"/>
            </a:br>
            <a:endParaRPr lang="en-US" sz="2400">
              <a:ea typeface="Calibri"/>
              <a:cs typeface="Calibri"/>
            </a:endParaRPr>
          </a:p>
          <a:p>
            <a:pPr lvl="1">
              <a:buFont typeface="Courier New" panose="020B0604020202020204" pitchFamily="34" charset="0"/>
              <a:buChar char="o"/>
            </a:pPr>
            <a:r>
              <a:rPr lang="en-US">
                <a:ea typeface="Calibri"/>
                <a:cs typeface="Calibri"/>
              </a:rPr>
              <a:t>Be vigilant!</a:t>
            </a:r>
          </a:p>
          <a:p>
            <a:pPr lvl="2">
              <a:buFont typeface="Wingdings" panose="020B0604020202020204" pitchFamily="34" charset="0"/>
              <a:buChar char="§"/>
            </a:pPr>
            <a:r>
              <a:rPr lang="en-US" sz="2400">
                <a:ea typeface="Calibri"/>
                <a:cs typeface="Calibri"/>
              </a:rPr>
              <a:t>Reduce doses, regular check ins </a:t>
            </a:r>
          </a:p>
        </p:txBody>
      </p:sp>
      <p:sp>
        <p:nvSpPr>
          <p:cNvPr id="3" name="Title 2">
            <a:extLst>
              <a:ext uri="{FF2B5EF4-FFF2-40B4-BE49-F238E27FC236}">
                <a16:creationId xmlns:a16="http://schemas.microsoft.com/office/drawing/2014/main" id="{FFD974DC-2903-9D24-DD2D-8A3C5C30E4DB}"/>
              </a:ext>
            </a:extLst>
          </p:cNvPr>
          <p:cNvSpPr>
            <a:spLocks noGrp="1"/>
          </p:cNvSpPr>
          <p:nvPr>
            <p:ph type="title"/>
          </p:nvPr>
        </p:nvSpPr>
        <p:spPr/>
        <p:txBody>
          <a:bodyPr/>
          <a:lstStyle/>
          <a:p>
            <a:r>
              <a:rPr lang="en-US">
                <a:latin typeface="Georgia"/>
              </a:rPr>
              <a:t>Drug Interactions</a:t>
            </a:r>
            <a:endParaRPr lang="en-US"/>
          </a:p>
        </p:txBody>
      </p:sp>
    </p:spTree>
    <p:extLst>
      <p:ext uri="{BB962C8B-B14F-4D97-AF65-F5344CB8AC3E}">
        <p14:creationId xmlns:p14="http://schemas.microsoft.com/office/powerpoint/2010/main" val="2387741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D093630-2B77-DB70-1344-B51ACBC2F1AA}"/>
              </a:ext>
            </a:extLst>
          </p:cNvPr>
          <p:cNvSpPr>
            <a:spLocks noGrp="1"/>
          </p:cNvSpPr>
          <p:nvPr>
            <p:ph idx="1"/>
          </p:nvPr>
        </p:nvSpPr>
        <p:spPr/>
        <p:txBody>
          <a:bodyPr vert="horz" lIns="91440" tIns="45720" rIns="91440" bIns="45720" rtlCol="0" anchor="t">
            <a:normAutofit/>
          </a:bodyPr>
          <a:lstStyle/>
          <a:p>
            <a:pPr marL="0" indent="0">
              <a:buNone/>
            </a:pPr>
            <a:r>
              <a:rPr lang="en-US"/>
              <a:t>Higher dose formulations are FDA approved for MOUD (sublingual or subcutaneous)</a:t>
            </a:r>
          </a:p>
          <a:p>
            <a:pPr marL="342900" indent="-342900">
              <a:buAutoNum type="arabicPeriod"/>
            </a:pPr>
            <a:endParaRPr lang="en-US"/>
          </a:p>
          <a:p>
            <a:pPr marL="342900" indent="-342900">
              <a:buAutoNum type="arabicPeriod"/>
            </a:pPr>
            <a:r>
              <a:rPr lang="en-US"/>
              <a:t>Sufficient dose to treat opioid withdrawal (requires understanding of opioid deficit)</a:t>
            </a:r>
          </a:p>
          <a:p>
            <a:pPr marL="342900" indent="-342900">
              <a:buAutoNum type="arabicPeriod"/>
            </a:pPr>
            <a:r>
              <a:rPr lang="en-US"/>
              <a:t>Sufficient dose to suppress cravings (requires elucidation of "reward" from opioid effect)</a:t>
            </a:r>
          </a:p>
          <a:p>
            <a:pPr marL="342900" indent="-342900">
              <a:buAutoNum type="arabicPeriod"/>
            </a:pPr>
            <a:r>
              <a:rPr lang="en-US"/>
              <a:t>Opioid agonist treatment decreases all-cause mortality</a:t>
            </a:r>
          </a:p>
          <a:p>
            <a:pPr marL="342900" indent="-342900">
              <a:buAutoNum type="arabicPeriod"/>
            </a:pPr>
            <a:r>
              <a:rPr lang="en-US"/>
              <a:t>Buprenorphine impact on lower mortality is associated with longer durations of treatment</a:t>
            </a:r>
          </a:p>
          <a:p>
            <a:pPr marL="342900" indent="-342900">
              <a:buAutoNum type="arabicPeriod"/>
            </a:pPr>
            <a:r>
              <a:rPr lang="en-US"/>
              <a:t>Higher retention and lower rate of overdose compared to XR-naltrexone</a:t>
            </a:r>
          </a:p>
          <a:p>
            <a:pPr marL="342900" indent="-342900">
              <a:buAutoNum type="arabicPeriod"/>
            </a:pPr>
            <a:r>
              <a:rPr lang="en-US"/>
              <a:t>Lower retention in treatment compared to methadone</a:t>
            </a:r>
          </a:p>
          <a:p>
            <a:pPr marL="0" indent="0">
              <a:buNone/>
            </a:pPr>
            <a:endParaRPr lang="en-US"/>
          </a:p>
          <a:p>
            <a:pPr marL="0" indent="0">
              <a:buNone/>
            </a:pPr>
            <a:endParaRPr lang="en-US"/>
          </a:p>
          <a:p>
            <a:pPr marL="0" indent="0">
              <a:buNone/>
            </a:pPr>
            <a:endParaRPr lang="en-US"/>
          </a:p>
          <a:p>
            <a:pPr marL="0" indent="0">
              <a:buNone/>
            </a:pPr>
            <a:endParaRPr lang="en-US"/>
          </a:p>
        </p:txBody>
      </p:sp>
      <p:sp>
        <p:nvSpPr>
          <p:cNvPr id="2" name="Title 1">
            <a:extLst>
              <a:ext uri="{FF2B5EF4-FFF2-40B4-BE49-F238E27FC236}">
                <a16:creationId xmlns:a16="http://schemas.microsoft.com/office/drawing/2014/main" id="{23C7BAE3-3022-9001-52F0-57DC28AECE8D}"/>
              </a:ext>
            </a:extLst>
          </p:cNvPr>
          <p:cNvSpPr>
            <a:spLocks noGrp="1"/>
          </p:cNvSpPr>
          <p:nvPr>
            <p:ph type="title"/>
          </p:nvPr>
        </p:nvSpPr>
        <p:spPr/>
        <p:txBody>
          <a:bodyPr/>
          <a:lstStyle/>
          <a:p>
            <a:r>
              <a:rPr lang="en-US">
                <a:latin typeface="Georgia"/>
              </a:rPr>
              <a:t>Buprenorphine for MOUD</a:t>
            </a:r>
            <a:r>
              <a:rPr lang="en-US" b="0" baseline="30000">
                <a:latin typeface="Georgia"/>
              </a:rPr>
              <a:t>20-26</a:t>
            </a:r>
            <a:endParaRPr lang="en-US" b="0" baseline="30000"/>
          </a:p>
        </p:txBody>
      </p:sp>
    </p:spTree>
    <p:extLst>
      <p:ext uri="{BB962C8B-B14F-4D97-AF65-F5344CB8AC3E}">
        <p14:creationId xmlns:p14="http://schemas.microsoft.com/office/powerpoint/2010/main" val="125729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237C650-BC71-2753-366B-398C2C9DBAFF}"/>
              </a:ext>
            </a:extLst>
          </p:cNvPr>
          <p:cNvSpPr>
            <a:spLocks noGrp="1"/>
          </p:cNvSpPr>
          <p:nvPr>
            <p:ph type="title"/>
          </p:nvPr>
        </p:nvSpPr>
        <p:spPr>
          <a:xfrm>
            <a:off x="838200" y="365125"/>
            <a:ext cx="10515600" cy="1325563"/>
          </a:xfrm>
        </p:spPr>
        <p:txBody>
          <a:bodyPr/>
          <a:lstStyle/>
          <a:p>
            <a:r>
              <a:rPr lang="en-US">
                <a:latin typeface="Georgia"/>
              </a:rPr>
              <a:t>Key Buprenorphine References</a:t>
            </a:r>
            <a:endParaRPr lang="en-US"/>
          </a:p>
        </p:txBody>
      </p:sp>
      <p:pic>
        <p:nvPicPr>
          <p:cNvPr id="4" name="Content Placeholder 3" descr="A screenshot of a computer&#10;&#10;AI-generated content may be incorrect.">
            <a:extLst>
              <a:ext uri="{FF2B5EF4-FFF2-40B4-BE49-F238E27FC236}">
                <a16:creationId xmlns:a16="http://schemas.microsoft.com/office/drawing/2014/main" id="{3404044D-A44F-9966-A848-C14F56593B13}"/>
              </a:ext>
            </a:extLst>
          </p:cNvPr>
          <p:cNvPicPr>
            <a:picLocks noGrp="1" noChangeAspect="1"/>
          </p:cNvPicPr>
          <p:nvPr>
            <p:ph idx="1"/>
          </p:nvPr>
        </p:nvPicPr>
        <p:blipFill>
          <a:blip r:embed="rId3"/>
          <a:srcRect b="32669"/>
          <a:stretch>
            <a:fillRect/>
          </a:stretch>
        </p:blipFill>
        <p:spPr>
          <a:xfrm>
            <a:off x="838200" y="1953489"/>
            <a:ext cx="10515600" cy="3982616"/>
          </a:xfrm>
          <a:prstGeom prst="rect">
            <a:avLst/>
          </a:prstGeom>
          <a:noFill/>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1F05561D-1ED8-CB66-667D-2EB38457305A}"/>
              </a:ext>
            </a:extLst>
          </p:cNvPr>
          <p:cNvSpPr txBox="1"/>
          <p:nvPr/>
        </p:nvSpPr>
        <p:spPr>
          <a:xfrm>
            <a:off x="5331844" y="5939209"/>
            <a:ext cx="610348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Image from Case et al., retrieved from doi</a:t>
            </a:r>
            <a:r>
              <a:rPr lang="en-US" sz="1000">
                <a:solidFill>
                  <a:srgbClr val="000000"/>
                </a:solidFill>
              </a:rPr>
              <a:t>:10.1007/s11864-021-00910-8 on April 30,2026.</a:t>
            </a:r>
            <a:r>
              <a:rPr lang="en-US" sz="1000" baseline="30000"/>
              <a:t>2</a:t>
            </a:r>
            <a:endParaRPr lang="en-US" baseline="30000"/>
          </a:p>
          <a:p>
            <a:endParaRPr lang="en-US"/>
          </a:p>
          <a:p>
            <a:pPr algn="ctr"/>
            <a:endParaRPr lang="en-US" u="sng"/>
          </a:p>
        </p:txBody>
      </p:sp>
    </p:spTree>
    <p:extLst>
      <p:ext uri="{BB962C8B-B14F-4D97-AF65-F5344CB8AC3E}">
        <p14:creationId xmlns:p14="http://schemas.microsoft.com/office/powerpoint/2010/main" val="807670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FA87978-8ED5-C30B-C3D3-B048D7A16886}"/>
              </a:ext>
            </a:extLst>
          </p:cNvPr>
          <p:cNvSpPr>
            <a:spLocks noGrp="1"/>
          </p:cNvSpPr>
          <p:nvPr>
            <p:ph type="title"/>
          </p:nvPr>
        </p:nvSpPr>
        <p:spPr>
          <a:xfrm>
            <a:off x="838200" y="365125"/>
            <a:ext cx="10515600" cy="1325563"/>
          </a:xfrm>
        </p:spPr>
        <p:txBody>
          <a:bodyPr/>
          <a:lstStyle/>
          <a:p>
            <a:r>
              <a:rPr lang="en-US">
                <a:latin typeface="Georgia"/>
              </a:rPr>
              <a:t>Key Buprenorphine References</a:t>
            </a:r>
            <a:endParaRPr lang="en-US"/>
          </a:p>
        </p:txBody>
      </p:sp>
      <p:pic>
        <p:nvPicPr>
          <p:cNvPr id="4" name="Content Placeholder 3" descr="A white background with black text&#10;&#10;AI-generated content may be incorrect.">
            <a:extLst>
              <a:ext uri="{FF2B5EF4-FFF2-40B4-BE49-F238E27FC236}">
                <a16:creationId xmlns:a16="http://schemas.microsoft.com/office/drawing/2014/main" id="{955AAFBD-33FD-55C3-E381-3DA525D1C60F}"/>
              </a:ext>
            </a:extLst>
          </p:cNvPr>
          <p:cNvPicPr>
            <a:picLocks noGrp="1" noChangeAspect="1"/>
          </p:cNvPicPr>
          <p:nvPr>
            <p:ph idx="1"/>
          </p:nvPr>
        </p:nvPicPr>
        <p:blipFill>
          <a:blip r:embed="rId3"/>
          <a:stretch>
            <a:fillRect/>
          </a:stretch>
        </p:blipFill>
        <p:spPr>
          <a:xfrm>
            <a:off x="2248061" y="1711584"/>
            <a:ext cx="7695877" cy="3982616"/>
          </a:xfrm>
          <a:prstGeom prst="rect">
            <a:avLst/>
          </a:prstGeom>
          <a:noFill/>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1A883DC6-B5ED-13B8-531C-B998EF83463C}"/>
              </a:ext>
            </a:extLst>
          </p:cNvPr>
          <p:cNvSpPr txBox="1"/>
          <p:nvPr/>
        </p:nvSpPr>
        <p:spPr>
          <a:xfrm>
            <a:off x="4279005" y="5694904"/>
            <a:ext cx="5673037" cy="815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Image by Neale et al., retrieved from </a:t>
            </a:r>
            <a:r>
              <a:rPr lang="en-US" sz="1100"/>
              <a:t>doi:10.1089/jpm.2022.0399 on April 30, 2026. </a:t>
            </a:r>
            <a:r>
              <a:rPr lang="en-US" sz="1000" baseline="30000">
                <a:solidFill>
                  <a:srgbClr val="000000"/>
                </a:solidFill>
              </a:rPr>
              <a:t>27</a:t>
            </a:r>
            <a:endParaRPr lang="en-US" baseline="30000"/>
          </a:p>
          <a:p>
            <a:endParaRPr lang="en-US"/>
          </a:p>
          <a:p>
            <a:pPr algn="ctr"/>
            <a:endParaRPr lang="en-US" u="sng"/>
          </a:p>
        </p:txBody>
      </p:sp>
    </p:spTree>
    <p:extLst>
      <p:ext uri="{BB962C8B-B14F-4D97-AF65-F5344CB8AC3E}">
        <p14:creationId xmlns:p14="http://schemas.microsoft.com/office/powerpoint/2010/main" val="2711579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F0DE-41AE-BA0F-1211-991DCC8E9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AA78AD-4D25-D85E-3AB4-660AC562877B}"/>
              </a:ext>
            </a:extLst>
          </p:cNvPr>
          <p:cNvSpPr>
            <a:spLocks noGrp="1"/>
          </p:cNvSpPr>
          <p:nvPr>
            <p:ph type="title"/>
          </p:nvPr>
        </p:nvSpPr>
        <p:spPr/>
        <p:txBody>
          <a:bodyPr vert="horz" lIns="91440" tIns="45720" rIns="91440" bIns="45720" rtlCol="0" anchor="t">
            <a:normAutofit/>
          </a:bodyPr>
          <a:lstStyle/>
          <a:p>
            <a:r>
              <a:rPr lang="en-US" sz="7200"/>
              <a:t>Methadone</a:t>
            </a:r>
            <a:endParaRPr lang="en-US"/>
          </a:p>
        </p:txBody>
      </p:sp>
      <p:sp>
        <p:nvSpPr>
          <p:cNvPr id="3" name="Content Placeholder 2">
            <a:extLst>
              <a:ext uri="{FF2B5EF4-FFF2-40B4-BE49-F238E27FC236}">
                <a16:creationId xmlns:a16="http://schemas.microsoft.com/office/drawing/2014/main" id="{0CB1D4D2-8F7C-F783-B824-79430FB9897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536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DC7A2D6-7008-7A1F-55C4-F3F6D5905F33}"/>
              </a:ext>
            </a:extLst>
          </p:cNvPr>
          <p:cNvSpPr>
            <a:spLocks noGrp="1"/>
          </p:cNvSpPr>
          <p:nvPr>
            <p:ph idx="1"/>
          </p:nvPr>
        </p:nvSpPr>
        <p:spPr/>
        <p:txBody>
          <a:bodyPr vert="horz" lIns="91440" tIns="45720" rIns="91440" bIns="45720" rtlCol="0" anchor="t">
            <a:normAutofit/>
          </a:bodyPr>
          <a:lstStyle/>
          <a:p>
            <a:pPr marL="0" indent="0">
              <a:buNone/>
            </a:pPr>
            <a:r>
              <a:rPr lang="en-US"/>
              <a:t>A 40- year-old female with a history of advanced stage IV cervical cancer presents to your palliative care clinic with poorly controlled pain. The pain has been progressively worsening for the last few months, and she lives at a daily 6/10 pain. She describes it as a persistent dull aching pain in the pelvis and back that at times is stabbing and shoots into her legs bilaterally. Pain has not responded to recent nerve blocks by her interventional pain doctor, acupuncture, THC oil, acetaminophen, NSAID, gabapentin, and duloxetine. She is additionally taking extended-release oxycodone 60 mg BID and breakthrough short-acting oxycodone 15 mg q4h prn (taking this around the clock, six doses in 24 hours). Each dose of short-acting oxycodone is lasting the expected 4 hours. Her recent scans taken just this week reveal progression of disease. </a:t>
            </a:r>
          </a:p>
        </p:txBody>
      </p:sp>
      <p:sp>
        <p:nvSpPr>
          <p:cNvPr id="2" name="Title 1">
            <a:extLst>
              <a:ext uri="{FF2B5EF4-FFF2-40B4-BE49-F238E27FC236}">
                <a16:creationId xmlns:a16="http://schemas.microsoft.com/office/drawing/2014/main" id="{E6CFB834-CE21-17DF-3784-560A3D5078C8}"/>
              </a:ext>
            </a:extLst>
          </p:cNvPr>
          <p:cNvSpPr>
            <a:spLocks noGrp="1"/>
          </p:cNvSpPr>
          <p:nvPr>
            <p:ph type="title"/>
          </p:nvPr>
        </p:nvSpPr>
        <p:spPr/>
        <p:txBody>
          <a:bodyPr/>
          <a:lstStyle/>
          <a:p>
            <a:r>
              <a:rPr lang="en-US">
                <a:latin typeface="Georgia"/>
              </a:rPr>
              <a:t>Case 2: Methadone </a:t>
            </a:r>
          </a:p>
        </p:txBody>
      </p:sp>
    </p:spTree>
    <p:extLst>
      <p:ext uri="{BB962C8B-B14F-4D97-AF65-F5344CB8AC3E}">
        <p14:creationId xmlns:p14="http://schemas.microsoft.com/office/powerpoint/2010/main" val="3922435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4B7B7-3094-F20E-7488-C47F113AEFE3}"/>
              </a:ext>
            </a:extLst>
          </p:cNvPr>
          <p:cNvSpPr>
            <a:spLocks noGrp="1"/>
          </p:cNvSpPr>
          <p:nvPr>
            <p:ph type="title"/>
          </p:nvPr>
        </p:nvSpPr>
        <p:spPr/>
        <p:txBody>
          <a:bodyPr>
            <a:normAutofit/>
          </a:bodyPr>
          <a:lstStyle/>
          <a:p>
            <a:pPr algn="ctr"/>
            <a:r>
              <a:rPr lang="en-US" i="1">
                <a:latin typeface="Georgia"/>
              </a:rPr>
              <a:t>What's so great about methadone?</a:t>
            </a:r>
            <a:r>
              <a:rPr lang="en-US" b="0" i="1" baseline="30000">
                <a:latin typeface="Georgia"/>
              </a:rPr>
              <a:t>28</a:t>
            </a:r>
            <a:endParaRPr lang="en-US" b="0" i="1" baseline="30000"/>
          </a:p>
        </p:txBody>
      </p:sp>
      <p:graphicFrame>
        <p:nvGraphicFramePr>
          <p:cNvPr id="4" name="Diagram 3">
            <a:extLst>
              <a:ext uri="{FF2B5EF4-FFF2-40B4-BE49-F238E27FC236}">
                <a16:creationId xmlns:a16="http://schemas.microsoft.com/office/drawing/2014/main" id="{77FCBF94-5D6C-2329-DEC2-AED675853E93}"/>
              </a:ext>
            </a:extLst>
          </p:cNvPr>
          <p:cNvGraphicFramePr/>
          <p:nvPr>
            <p:extLst>
              <p:ext uri="{D42A27DB-BD31-4B8C-83A1-F6EECF244321}">
                <p14:modId xmlns:p14="http://schemas.microsoft.com/office/powerpoint/2010/main" val="2525727868"/>
              </p:ext>
            </p:extLst>
          </p:nvPr>
        </p:nvGraphicFramePr>
        <p:xfrm>
          <a:off x="1136543" y="1561454"/>
          <a:ext cx="9918914" cy="4884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6465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605C-2876-12DC-13F1-147484D7C468}"/>
              </a:ext>
            </a:extLst>
          </p:cNvPr>
          <p:cNvSpPr>
            <a:spLocks noGrp="1"/>
          </p:cNvSpPr>
          <p:nvPr>
            <p:ph type="title"/>
          </p:nvPr>
        </p:nvSpPr>
        <p:spPr>
          <a:xfrm>
            <a:off x="831850" y="1439414"/>
            <a:ext cx="7846483" cy="2091418"/>
          </a:xfrm>
        </p:spPr>
        <p:txBody>
          <a:bodyPr vert="horz" lIns="91440" tIns="45720" rIns="91440" bIns="45720" rtlCol="0" anchor="t">
            <a:normAutofit/>
          </a:bodyPr>
          <a:lstStyle/>
          <a:p>
            <a:r>
              <a:rPr lang="en-US" sz="7200">
                <a:latin typeface="Georgia"/>
              </a:rPr>
              <a:t>Buprenorphine</a:t>
            </a:r>
          </a:p>
        </p:txBody>
      </p:sp>
    </p:spTree>
    <p:extLst>
      <p:ext uri="{BB962C8B-B14F-4D97-AF65-F5344CB8AC3E}">
        <p14:creationId xmlns:p14="http://schemas.microsoft.com/office/powerpoint/2010/main" val="195927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ontent Placeholder 19">
            <a:extLst>
              <a:ext uri="{FF2B5EF4-FFF2-40B4-BE49-F238E27FC236}">
                <a16:creationId xmlns:a16="http://schemas.microsoft.com/office/drawing/2014/main" id="{9E5019E7-72AF-E66C-ACEB-378C9FC92EF2}"/>
              </a:ext>
            </a:extLst>
          </p:cNvPr>
          <p:cNvGraphicFramePr>
            <a:graphicFrameLocks noGrp="1"/>
          </p:cNvGraphicFramePr>
          <p:nvPr>
            <p:ph idx="1"/>
            <p:extLst>
              <p:ext uri="{D42A27DB-BD31-4B8C-83A1-F6EECF244321}">
                <p14:modId xmlns:p14="http://schemas.microsoft.com/office/powerpoint/2010/main" val="750381385"/>
              </p:ext>
            </p:extLst>
          </p:nvPr>
        </p:nvGraphicFramePr>
        <p:xfrm>
          <a:off x="838200" y="1954213"/>
          <a:ext cx="10515600" cy="398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40AD52E-4856-D57C-7934-82273680B33C}"/>
              </a:ext>
            </a:extLst>
          </p:cNvPr>
          <p:cNvSpPr>
            <a:spLocks noGrp="1"/>
          </p:cNvSpPr>
          <p:nvPr>
            <p:ph type="title"/>
          </p:nvPr>
        </p:nvSpPr>
        <p:spPr/>
        <p:txBody>
          <a:bodyPr>
            <a:normAutofit/>
          </a:bodyPr>
          <a:lstStyle/>
          <a:p>
            <a:r>
              <a:rPr lang="en-US">
                <a:latin typeface="Georgia"/>
              </a:rPr>
              <a:t>Methadone Mechanism of Action</a:t>
            </a:r>
            <a:r>
              <a:rPr lang="en-US" b="0" baseline="30000">
                <a:latin typeface="Georgia"/>
              </a:rPr>
              <a:t>29-30</a:t>
            </a:r>
          </a:p>
        </p:txBody>
      </p:sp>
    </p:spTree>
    <p:extLst>
      <p:ext uri="{BB962C8B-B14F-4D97-AF65-F5344CB8AC3E}">
        <p14:creationId xmlns:p14="http://schemas.microsoft.com/office/powerpoint/2010/main" val="1235066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B6FC32AE-DF7E-7C79-1B56-6900FCB25B3C}"/>
              </a:ext>
            </a:extLst>
          </p:cNvPr>
          <p:cNvGraphicFramePr>
            <a:graphicFrameLocks noGrp="1"/>
          </p:cNvGraphicFramePr>
          <p:nvPr>
            <p:ph idx="1"/>
            <p:extLst>
              <p:ext uri="{D42A27DB-BD31-4B8C-83A1-F6EECF244321}">
                <p14:modId xmlns:p14="http://schemas.microsoft.com/office/powerpoint/2010/main" val="3992418395"/>
              </p:ext>
            </p:extLst>
          </p:nvPr>
        </p:nvGraphicFramePr>
        <p:xfrm>
          <a:off x="838200" y="1954213"/>
          <a:ext cx="10515600" cy="398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318FC77-948F-F2A6-6AD5-F2938241B524}"/>
              </a:ext>
            </a:extLst>
          </p:cNvPr>
          <p:cNvSpPr>
            <a:spLocks noGrp="1"/>
          </p:cNvSpPr>
          <p:nvPr>
            <p:ph type="title"/>
          </p:nvPr>
        </p:nvSpPr>
        <p:spPr/>
        <p:txBody>
          <a:bodyPr anchor="b">
            <a:normAutofit/>
          </a:bodyPr>
          <a:lstStyle/>
          <a:p>
            <a:r>
              <a:rPr lang="en-US">
                <a:latin typeface="Georgia"/>
              </a:rPr>
              <a:t>Methadone Challenges</a:t>
            </a:r>
            <a:r>
              <a:rPr lang="en-US" b="0" baseline="30000">
                <a:latin typeface="Georgia"/>
              </a:rPr>
              <a:t>28</a:t>
            </a:r>
            <a:endParaRPr lang="en-US" b="0" baseline="30000"/>
          </a:p>
        </p:txBody>
      </p:sp>
      <p:sp>
        <p:nvSpPr>
          <p:cNvPr id="104" name="TextBox 1">
            <a:extLst>
              <a:ext uri="{FF2B5EF4-FFF2-40B4-BE49-F238E27FC236}">
                <a16:creationId xmlns:a16="http://schemas.microsoft.com/office/drawing/2014/main" id="{813A9339-493E-8ACC-9056-4C5D14EB3BC0}"/>
              </a:ext>
            </a:extLst>
          </p:cNvPr>
          <p:cNvSpPr txBox="1"/>
          <p:nvPr/>
        </p:nvSpPr>
        <p:spPr>
          <a:xfrm>
            <a:off x="3972162" y="6642235"/>
            <a:ext cx="8214553"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a:cs typeface="Calibri"/>
              </a:rPr>
              <a:t>McPherson ML et al. </a:t>
            </a:r>
            <a:r>
              <a:rPr lang="en-US" sz="800" i="1">
                <a:cs typeface="Calibri"/>
              </a:rPr>
              <a:t>J Pain Symptom Manage</a:t>
            </a:r>
            <a:r>
              <a:rPr lang="en-US" sz="800">
                <a:cs typeface="Calibri"/>
              </a:rPr>
              <a:t> 2019; 57:635-645.</a:t>
            </a:r>
            <a:endParaRPr lang="en-US" sz="800"/>
          </a:p>
        </p:txBody>
      </p:sp>
    </p:spTree>
    <p:extLst>
      <p:ext uri="{BB962C8B-B14F-4D97-AF65-F5344CB8AC3E}">
        <p14:creationId xmlns:p14="http://schemas.microsoft.com/office/powerpoint/2010/main" val="373807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08502-821F-E22D-86E8-F8BAC4C83149}"/>
              </a:ext>
            </a:extLst>
          </p:cNvPr>
          <p:cNvSpPr>
            <a:spLocks noGrp="1"/>
          </p:cNvSpPr>
          <p:nvPr>
            <p:ph idx="1"/>
          </p:nvPr>
        </p:nvSpPr>
        <p:spPr/>
        <p:txBody>
          <a:bodyPr vert="horz" lIns="91440" tIns="45720" rIns="91440" bIns="45720" rtlCol="0" anchor="t">
            <a:noAutofit/>
          </a:bodyPr>
          <a:lstStyle/>
          <a:p>
            <a:pPr marL="171450" indent="-171450">
              <a:lnSpc>
                <a:spcPct val="90000"/>
              </a:lnSpc>
              <a:spcBef>
                <a:spcPts val="1000"/>
              </a:spcBef>
              <a:spcAft>
                <a:spcPts val="0"/>
              </a:spcAft>
              <a:buFont typeface="Arial,Sans-Serif" panose="020B0604020202020204" pitchFamily="34" charset="0"/>
            </a:pPr>
            <a:r>
              <a:rPr lang="en-US" sz="2400">
                <a:latin typeface="Century Gothic"/>
              </a:rPr>
              <a:t>Oral bioavailability high --&gt; ~80%</a:t>
            </a:r>
            <a:endParaRPr lang="en-US" sz="2400">
              <a:solidFill>
                <a:srgbClr val="444444"/>
              </a:solidFill>
              <a:latin typeface="Century Gothic"/>
            </a:endParaRPr>
          </a:p>
          <a:p>
            <a:pPr marL="171450" indent="-171450">
              <a:lnSpc>
                <a:spcPct val="90000"/>
              </a:lnSpc>
              <a:spcBef>
                <a:spcPts val="1000"/>
              </a:spcBef>
              <a:spcAft>
                <a:spcPts val="0"/>
              </a:spcAft>
              <a:buFont typeface="Arial,Sans-Serif" panose="020B0604020202020204" pitchFamily="34" charset="0"/>
            </a:pPr>
            <a:r>
              <a:rPr lang="en-US" sz="2400">
                <a:latin typeface="Century Gothic"/>
              </a:rPr>
              <a:t>Lipophilic; widely distributed; retained in tissue and </a:t>
            </a:r>
            <a:r>
              <a:rPr lang="en-US" sz="2400" err="1">
                <a:latin typeface="Century Gothic"/>
              </a:rPr>
              <a:t>slowlyreleased</a:t>
            </a:r>
            <a:r>
              <a:rPr lang="en-US" sz="2400">
                <a:latin typeface="Century Gothic"/>
              </a:rPr>
              <a:t> back into plasma --&gt; contributes to long half-life</a:t>
            </a:r>
            <a:endParaRPr lang="en-US" sz="2400">
              <a:solidFill>
                <a:srgbClr val="444444"/>
              </a:solidFill>
              <a:latin typeface="Century Gothic"/>
            </a:endParaRPr>
          </a:p>
          <a:p>
            <a:pPr marL="171450" indent="-171450">
              <a:lnSpc>
                <a:spcPct val="90000"/>
              </a:lnSpc>
              <a:spcBef>
                <a:spcPts val="1000"/>
              </a:spcBef>
              <a:spcAft>
                <a:spcPts val="0"/>
              </a:spcAft>
              <a:buFont typeface="Arial,Sans-Serif" panose="020B0604020202020204" pitchFamily="34" charset="0"/>
            </a:pPr>
            <a:r>
              <a:rPr lang="en-US" sz="2400" u="sng">
                <a:latin typeface="Century Gothic"/>
              </a:rPr>
              <a:t>Onset</a:t>
            </a:r>
            <a:r>
              <a:rPr lang="en-US" sz="2400">
                <a:latin typeface="Century Gothic"/>
              </a:rPr>
              <a:t>: PO, 15-45 minutes</a:t>
            </a:r>
            <a:endParaRPr lang="en-US" sz="2400">
              <a:solidFill>
                <a:srgbClr val="000000"/>
              </a:solidFill>
              <a:latin typeface="Century Gothic"/>
            </a:endParaRPr>
          </a:p>
          <a:p>
            <a:pPr marL="628650" lvl="1">
              <a:lnSpc>
                <a:spcPct val="90000"/>
              </a:lnSpc>
              <a:spcBef>
                <a:spcPts val="1000"/>
              </a:spcBef>
              <a:spcAft>
                <a:spcPts val="0"/>
              </a:spcAft>
              <a:buFont typeface="Courier New,monospace" panose="020B0604020202020204" pitchFamily="34" charset="0"/>
              <a:buChar char="o"/>
            </a:pPr>
            <a:r>
              <a:rPr lang="en-US">
                <a:latin typeface="Century Gothic"/>
              </a:rPr>
              <a:t>Peaks in 2.5-4 hours </a:t>
            </a:r>
            <a:endParaRPr lang="en-US">
              <a:solidFill>
                <a:srgbClr val="444444"/>
              </a:solidFill>
              <a:latin typeface="Century Gothic"/>
            </a:endParaRPr>
          </a:p>
          <a:p>
            <a:pPr marL="171450" indent="-171450">
              <a:lnSpc>
                <a:spcPct val="90000"/>
              </a:lnSpc>
              <a:spcBef>
                <a:spcPts val="1000"/>
              </a:spcBef>
              <a:spcAft>
                <a:spcPts val="0"/>
              </a:spcAft>
              <a:buFont typeface="Arial,Sans-Serif" panose="020B0604020202020204" pitchFamily="34" charset="0"/>
            </a:pPr>
            <a:r>
              <a:rPr lang="en-US" sz="2400" u="sng">
                <a:latin typeface="Century Gothic"/>
              </a:rPr>
              <a:t>Half-life</a:t>
            </a:r>
            <a:r>
              <a:rPr lang="en-US" sz="2400">
                <a:latin typeface="Century Gothic"/>
              </a:rPr>
              <a:t>: 5-130 hours; average 24 hours</a:t>
            </a:r>
            <a:endParaRPr lang="en-US" sz="2400">
              <a:solidFill>
                <a:srgbClr val="444444"/>
              </a:solidFill>
              <a:latin typeface="Century Gothic"/>
            </a:endParaRPr>
          </a:p>
          <a:p>
            <a:pPr marL="628650" lvl="1" indent="-171450">
              <a:lnSpc>
                <a:spcPct val="90000"/>
              </a:lnSpc>
              <a:buFont typeface="Courier New,monospace" panose="020B0604020202020204" pitchFamily="34" charset="0"/>
              <a:buChar char="o"/>
            </a:pPr>
            <a:r>
              <a:rPr lang="en-US">
                <a:latin typeface="Century Gothic"/>
              </a:rPr>
              <a:t>Takes 4-10 days to reach steady-state</a:t>
            </a:r>
            <a:endParaRPr lang="en-US">
              <a:solidFill>
                <a:srgbClr val="444444"/>
              </a:solidFill>
              <a:latin typeface="Century Gothic"/>
            </a:endParaRPr>
          </a:p>
          <a:p>
            <a:pPr marL="171450" indent="-171450">
              <a:lnSpc>
                <a:spcPct val="90000"/>
              </a:lnSpc>
              <a:spcBef>
                <a:spcPts val="1000"/>
              </a:spcBef>
              <a:spcAft>
                <a:spcPts val="0"/>
              </a:spcAft>
              <a:buFont typeface="Courier New,monospace" panose="020B0604020202020204" pitchFamily="34" charset="0"/>
              <a:buChar char="o"/>
            </a:pPr>
            <a:r>
              <a:rPr lang="en-US" sz="2400">
                <a:latin typeface="Century Gothic"/>
              </a:rPr>
              <a:t>Time to steady-state doubled in liver disease</a:t>
            </a:r>
          </a:p>
          <a:p>
            <a:pPr marL="171450" indent="-171450">
              <a:lnSpc>
                <a:spcPct val="90000"/>
              </a:lnSpc>
              <a:spcBef>
                <a:spcPts val="1000"/>
              </a:spcBef>
              <a:spcAft>
                <a:spcPts val="0"/>
              </a:spcAft>
              <a:buFont typeface="Courier New,monospace" panose="020B0604020202020204" pitchFamily="34" charset="0"/>
              <a:buChar char="o"/>
            </a:pPr>
            <a:r>
              <a:rPr lang="en-US" sz="2400">
                <a:latin typeface="Century Gothic"/>
              </a:rPr>
              <a:t>No active metabolites; biotransformation to active drug not required</a:t>
            </a:r>
          </a:p>
        </p:txBody>
      </p:sp>
      <p:sp>
        <p:nvSpPr>
          <p:cNvPr id="2" name="Title 1">
            <a:extLst>
              <a:ext uri="{FF2B5EF4-FFF2-40B4-BE49-F238E27FC236}">
                <a16:creationId xmlns:a16="http://schemas.microsoft.com/office/drawing/2014/main" id="{30ED3C70-7A5A-C2F1-8F69-391627570B3D}"/>
              </a:ext>
            </a:extLst>
          </p:cNvPr>
          <p:cNvSpPr>
            <a:spLocks noGrp="1"/>
          </p:cNvSpPr>
          <p:nvPr>
            <p:ph type="title"/>
          </p:nvPr>
        </p:nvSpPr>
        <p:spPr/>
        <p:txBody>
          <a:bodyPr/>
          <a:lstStyle/>
          <a:p>
            <a:r>
              <a:rPr lang="en-US">
                <a:latin typeface="Georgia"/>
              </a:rPr>
              <a:t>PK/PD</a:t>
            </a:r>
            <a:r>
              <a:rPr lang="en-US" b="0" baseline="30000">
                <a:latin typeface="Georgia"/>
              </a:rPr>
              <a:t>28,30</a:t>
            </a:r>
            <a:endParaRPr lang="en-US" b="0" baseline="30000"/>
          </a:p>
        </p:txBody>
      </p:sp>
    </p:spTree>
    <p:extLst>
      <p:ext uri="{BB962C8B-B14F-4D97-AF65-F5344CB8AC3E}">
        <p14:creationId xmlns:p14="http://schemas.microsoft.com/office/powerpoint/2010/main" val="2019323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704682-DAC7-7165-F7A6-A136316262A0}"/>
              </a:ext>
            </a:extLst>
          </p:cNvPr>
          <p:cNvSpPr>
            <a:spLocks noGrp="1"/>
          </p:cNvSpPr>
          <p:nvPr>
            <p:ph type="title"/>
          </p:nvPr>
        </p:nvSpPr>
        <p:spPr>
          <a:xfrm>
            <a:off x="979603" y="3764"/>
            <a:ext cx="10515600" cy="1325563"/>
          </a:xfrm>
        </p:spPr>
        <p:txBody>
          <a:bodyPr/>
          <a:lstStyle/>
          <a:p>
            <a:pPr algn="ctr"/>
            <a:r>
              <a:rPr lang="en-US">
                <a:latin typeface="Georgia"/>
              </a:rPr>
              <a:t>Steady-State (assuming 24 </a:t>
            </a:r>
            <a:r>
              <a:rPr lang="en-US" err="1">
                <a:latin typeface="Georgia"/>
              </a:rPr>
              <a:t>hr</a:t>
            </a:r>
            <a:r>
              <a:rPr lang="en-US">
                <a:latin typeface="Georgia"/>
              </a:rPr>
              <a:t> t</a:t>
            </a:r>
            <a:r>
              <a:rPr lang="en-US" baseline="-25000">
                <a:latin typeface="Georgia"/>
              </a:rPr>
              <a:t>1/2</a:t>
            </a:r>
            <a:r>
              <a:rPr lang="en-US">
                <a:latin typeface="Georgia"/>
              </a:rPr>
              <a:t>)</a:t>
            </a:r>
            <a:endParaRPr lang="en-US"/>
          </a:p>
        </p:txBody>
      </p:sp>
      <p:grpSp>
        <p:nvGrpSpPr>
          <p:cNvPr id="30" name="Group 29">
            <a:extLst>
              <a:ext uri="{FF2B5EF4-FFF2-40B4-BE49-F238E27FC236}">
                <a16:creationId xmlns:a16="http://schemas.microsoft.com/office/drawing/2014/main" id="{A41260A5-D333-DD87-2CE1-B3931677B341}"/>
              </a:ext>
            </a:extLst>
          </p:cNvPr>
          <p:cNvGrpSpPr/>
          <p:nvPr/>
        </p:nvGrpSpPr>
        <p:grpSpPr>
          <a:xfrm>
            <a:off x="2037396" y="1034283"/>
            <a:ext cx="8386994" cy="4773117"/>
            <a:chOff x="1424654" y="1159974"/>
            <a:chExt cx="6500734" cy="4610724"/>
          </a:xfrm>
        </p:grpSpPr>
        <p:sp>
          <p:nvSpPr>
            <p:cNvPr id="37" name="Rectangle 36">
              <a:extLst>
                <a:ext uri="{FF2B5EF4-FFF2-40B4-BE49-F238E27FC236}">
                  <a16:creationId xmlns:a16="http://schemas.microsoft.com/office/drawing/2014/main" id="{0EF5CF2B-90DD-68AE-6837-C9FEA15EED59}"/>
                </a:ext>
              </a:extLst>
            </p:cNvPr>
            <p:cNvSpPr/>
            <p:nvPr/>
          </p:nvSpPr>
          <p:spPr>
            <a:xfrm>
              <a:off x="1429651" y="1159974"/>
              <a:ext cx="6495737" cy="46094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b="1"/>
            </a:p>
          </p:txBody>
        </p:sp>
        <p:sp>
          <p:nvSpPr>
            <p:cNvPr id="38" name="Rectangle: Rounded Corners 37">
              <a:extLst>
                <a:ext uri="{FF2B5EF4-FFF2-40B4-BE49-F238E27FC236}">
                  <a16:creationId xmlns:a16="http://schemas.microsoft.com/office/drawing/2014/main" id="{10D705EF-2591-90FC-2581-9063061EB94E}"/>
                </a:ext>
              </a:extLst>
            </p:cNvPr>
            <p:cNvSpPr/>
            <p:nvPr/>
          </p:nvSpPr>
          <p:spPr>
            <a:xfrm>
              <a:off x="1424654" y="3372273"/>
              <a:ext cx="1299147" cy="2398425"/>
            </a:xfrm>
            <a:prstGeom prst="roundRect">
              <a:avLst/>
            </a:prstGeom>
            <a:solidFill>
              <a:schemeClr val="accent6">
                <a:lumMod val="7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cs typeface="Calibri"/>
                </a:rPr>
                <a:t>50%</a:t>
              </a:r>
              <a:endParaRPr lang="en-US" sz="2400" b="1"/>
            </a:p>
          </p:txBody>
        </p:sp>
        <p:sp>
          <p:nvSpPr>
            <p:cNvPr id="39" name="Rectangle: Rounded Corners 38">
              <a:extLst>
                <a:ext uri="{FF2B5EF4-FFF2-40B4-BE49-F238E27FC236}">
                  <a16:creationId xmlns:a16="http://schemas.microsoft.com/office/drawing/2014/main" id="{79CD56FE-853D-2826-5E26-7C98BF9C405D}"/>
                </a:ext>
              </a:extLst>
            </p:cNvPr>
            <p:cNvSpPr/>
            <p:nvPr/>
          </p:nvSpPr>
          <p:spPr>
            <a:xfrm>
              <a:off x="2723801" y="2223026"/>
              <a:ext cx="1299147" cy="3547671"/>
            </a:xfrm>
            <a:prstGeom prst="roundRect">
              <a:avLst/>
            </a:prstGeom>
            <a:solidFill>
              <a:schemeClr val="accent6">
                <a:lumMod val="7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cs typeface="Calibri"/>
                </a:rPr>
                <a:t>75%</a:t>
              </a:r>
              <a:endParaRPr lang="en-US" sz="2400" b="1"/>
            </a:p>
          </p:txBody>
        </p:sp>
        <p:sp>
          <p:nvSpPr>
            <p:cNvPr id="40" name="Rectangle: Rounded Corners 39">
              <a:extLst>
                <a:ext uri="{FF2B5EF4-FFF2-40B4-BE49-F238E27FC236}">
                  <a16:creationId xmlns:a16="http://schemas.microsoft.com/office/drawing/2014/main" id="{1E22948A-9D5B-DBA5-7AFF-A1B8746912CD}"/>
                </a:ext>
              </a:extLst>
            </p:cNvPr>
            <p:cNvSpPr/>
            <p:nvPr/>
          </p:nvSpPr>
          <p:spPr>
            <a:xfrm>
              <a:off x="4022948" y="1648403"/>
              <a:ext cx="1299147" cy="4122293"/>
            </a:xfrm>
            <a:prstGeom prst="roundRect">
              <a:avLst/>
            </a:prstGeom>
            <a:solidFill>
              <a:schemeClr val="accent6">
                <a:lumMod val="7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cs typeface="Calibri"/>
                </a:rPr>
                <a:t>87.5%</a:t>
              </a:r>
              <a:endParaRPr lang="en-US" sz="2400" b="1"/>
            </a:p>
          </p:txBody>
        </p:sp>
        <p:sp>
          <p:nvSpPr>
            <p:cNvPr id="41" name="Rectangle: Rounded Corners 40">
              <a:extLst>
                <a:ext uri="{FF2B5EF4-FFF2-40B4-BE49-F238E27FC236}">
                  <a16:creationId xmlns:a16="http://schemas.microsoft.com/office/drawing/2014/main" id="{7E0C7853-C93D-A46B-5DB6-EFC18964FDF0}"/>
                </a:ext>
              </a:extLst>
            </p:cNvPr>
            <p:cNvSpPr/>
            <p:nvPr/>
          </p:nvSpPr>
          <p:spPr>
            <a:xfrm>
              <a:off x="5322095" y="1373583"/>
              <a:ext cx="1299147" cy="4397112"/>
            </a:xfrm>
            <a:prstGeom prst="roundRect">
              <a:avLst/>
            </a:prstGeom>
            <a:solidFill>
              <a:schemeClr val="accent6">
                <a:lumMod val="7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cs typeface="Calibri"/>
                </a:rPr>
                <a:t>93.75%</a:t>
              </a:r>
              <a:endParaRPr lang="en-US" sz="2400" b="1"/>
            </a:p>
          </p:txBody>
        </p:sp>
        <p:sp>
          <p:nvSpPr>
            <p:cNvPr id="42" name="Rectangle: Rounded Corners 41">
              <a:extLst>
                <a:ext uri="{FF2B5EF4-FFF2-40B4-BE49-F238E27FC236}">
                  <a16:creationId xmlns:a16="http://schemas.microsoft.com/office/drawing/2014/main" id="{70BFE048-7B7D-6661-8DB7-677AD3916BAB}"/>
                </a:ext>
              </a:extLst>
            </p:cNvPr>
            <p:cNvSpPr/>
            <p:nvPr/>
          </p:nvSpPr>
          <p:spPr>
            <a:xfrm>
              <a:off x="6621242" y="1236173"/>
              <a:ext cx="1299147" cy="4534522"/>
            </a:xfrm>
            <a:prstGeom prst="roundRect">
              <a:avLst/>
            </a:prstGeom>
            <a:solidFill>
              <a:schemeClr val="accent6">
                <a:lumMod val="7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a:cs typeface="Calibri"/>
                </a:rPr>
                <a:t>96.875%</a:t>
              </a:r>
              <a:endParaRPr lang="en-US" sz="2400" b="1"/>
            </a:p>
          </p:txBody>
        </p:sp>
      </p:grpSp>
      <p:sp>
        <p:nvSpPr>
          <p:cNvPr id="31" name="TextBox 2">
            <a:extLst>
              <a:ext uri="{FF2B5EF4-FFF2-40B4-BE49-F238E27FC236}">
                <a16:creationId xmlns:a16="http://schemas.microsoft.com/office/drawing/2014/main" id="{3E1960A1-D3B8-A489-9E26-CCE70463FB89}"/>
              </a:ext>
            </a:extLst>
          </p:cNvPr>
          <p:cNvSpPr txBox="1"/>
          <p:nvPr/>
        </p:nvSpPr>
        <p:spPr>
          <a:xfrm>
            <a:off x="1642708" y="5801408"/>
            <a:ext cx="106309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0</a:t>
            </a:r>
            <a:endParaRPr lang="en-US"/>
          </a:p>
        </p:txBody>
      </p:sp>
      <p:sp>
        <p:nvSpPr>
          <p:cNvPr id="32" name="TextBox 3">
            <a:extLst>
              <a:ext uri="{FF2B5EF4-FFF2-40B4-BE49-F238E27FC236}">
                <a16:creationId xmlns:a16="http://schemas.microsoft.com/office/drawing/2014/main" id="{A10F175A-F4EA-37A3-51CC-249C2115480D}"/>
              </a:ext>
            </a:extLst>
          </p:cNvPr>
          <p:cNvSpPr txBox="1"/>
          <p:nvPr/>
        </p:nvSpPr>
        <p:spPr>
          <a:xfrm>
            <a:off x="3343403" y="5801408"/>
            <a:ext cx="106309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1</a:t>
            </a:r>
            <a:endParaRPr lang="en-US"/>
          </a:p>
        </p:txBody>
      </p:sp>
      <p:sp>
        <p:nvSpPr>
          <p:cNvPr id="33" name="TextBox 4">
            <a:extLst>
              <a:ext uri="{FF2B5EF4-FFF2-40B4-BE49-F238E27FC236}">
                <a16:creationId xmlns:a16="http://schemas.microsoft.com/office/drawing/2014/main" id="{A555C246-C3F5-EAC3-5BF5-B8C521275C64}"/>
              </a:ext>
            </a:extLst>
          </p:cNvPr>
          <p:cNvSpPr txBox="1"/>
          <p:nvPr/>
        </p:nvSpPr>
        <p:spPr>
          <a:xfrm>
            <a:off x="4955751" y="5801408"/>
            <a:ext cx="107206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2</a:t>
            </a:r>
            <a:endParaRPr lang="en-US"/>
          </a:p>
        </p:txBody>
      </p:sp>
      <p:sp>
        <p:nvSpPr>
          <p:cNvPr id="34" name="TextBox 5">
            <a:extLst>
              <a:ext uri="{FF2B5EF4-FFF2-40B4-BE49-F238E27FC236}">
                <a16:creationId xmlns:a16="http://schemas.microsoft.com/office/drawing/2014/main" id="{16C33236-753E-BC7F-08A4-3A9C91C1D57C}"/>
              </a:ext>
            </a:extLst>
          </p:cNvPr>
          <p:cNvSpPr txBox="1"/>
          <p:nvPr/>
        </p:nvSpPr>
        <p:spPr>
          <a:xfrm>
            <a:off x="6656446" y="5801407"/>
            <a:ext cx="107206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3</a:t>
            </a:r>
            <a:endParaRPr lang="en-US"/>
          </a:p>
        </p:txBody>
      </p:sp>
      <p:sp>
        <p:nvSpPr>
          <p:cNvPr id="35" name="TextBox 13">
            <a:extLst>
              <a:ext uri="{FF2B5EF4-FFF2-40B4-BE49-F238E27FC236}">
                <a16:creationId xmlns:a16="http://schemas.microsoft.com/office/drawing/2014/main" id="{2B39DE2B-3D61-6754-F920-D23433C4D9BE}"/>
              </a:ext>
            </a:extLst>
          </p:cNvPr>
          <p:cNvSpPr txBox="1"/>
          <p:nvPr/>
        </p:nvSpPr>
        <p:spPr>
          <a:xfrm>
            <a:off x="8368185" y="5801407"/>
            <a:ext cx="107206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4</a:t>
            </a:r>
            <a:endParaRPr lang="en-US"/>
          </a:p>
        </p:txBody>
      </p:sp>
      <p:sp>
        <p:nvSpPr>
          <p:cNvPr id="36" name="TextBox 14">
            <a:extLst>
              <a:ext uri="{FF2B5EF4-FFF2-40B4-BE49-F238E27FC236}">
                <a16:creationId xmlns:a16="http://schemas.microsoft.com/office/drawing/2014/main" id="{E9F09B26-61C0-E3C1-C388-4FFE79BD4171}"/>
              </a:ext>
            </a:extLst>
          </p:cNvPr>
          <p:cNvSpPr txBox="1"/>
          <p:nvPr/>
        </p:nvSpPr>
        <p:spPr>
          <a:xfrm>
            <a:off x="10024708" y="5801408"/>
            <a:ext cx="106309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Calibri"/>
              </a:rPr>
              <a:t>Day 5</a:t>
            </a:r>
            <a:endParaRPr lang="en-US"/>
          </a:p>
        </p:txBody>
      </p:sp>
      <p:sp>
        <p:nvSpPr>
          <p:cNvPr id="44" name="TextBox 15">
            <a:extLst>
              <a:ext uri="{FF2B5EF4-FFF2-40B4-BE49-F238E27FC236}">
                <a16:creationId xmlns:a16="http://schemas.microsoft.com/office/drawing/2014/main" id="{15A55CDA-CD2D-E01B-921D-8D526B7B1776}"/>
              </a:ext>
            </a:extLst>
          </p:cNvPr>
          <p:cNvSpPr txBox="1"/>
          <p:nvPr/>
        </p:nvSpPr>
        <p:spPr>
          <a:xfrm>
            <a:off x="1401349" y="6259433"/>
            <a:ext cx="8627545"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cs typeface="Calibri"/>
              </a:rPr>
              <a:t>Figure adapted from McPherson ML, retrieved from </a:t>
            </a:r>
            <a:r>
              <a:rPr lang="en-US" sz="1000">
                <a:hlinkClick r:id="rId3">
                  <a:extLst>
                    <a:ext uri="{A12FA001-AC4F-418D-AE19-62706E023703}">
                      <ahyp:hlinkClr xmlns:ahyp="http://schemas.microsoft.com/office/drawing/2018/hyperlinkcolor" val="tx"/>
                    </a:ext>
                  </a:extLst>
                </a:hlinkClick>
              </a:rPr>
              <a:t>https://cme.painweek.org/content/methadone-madness-part-1</a:t>
            </a:r>
            <a:r>
              <a:rPr lang="en-US" sz="1000"/>
              <a:t> on April 30, 2026 </a:t>
            </a:r>
            <a:r>
              <a:rPr lang="en-US" sz="1000" baseline="30000"/>
              <a:t>31</a:t>
            </a:r>
          </a:p>
          <a:p>
            <a:pPr algn="r"/>
            <a:endParaRPr lang="en-US" sz="1000">
              <a:cs typeface="Calibri"/>
            </a:endParaRPr>
          </a:p>
        </p:txBody>
      </p:sp>
    </p:spTree>
    <p:extLst>
      <p:ext uri="{BB962C8B-B14F-4D97-AF65-F5344CB8AC3E}">
        <p14:creationId xmlns:p14="http://schemas.microsoft.com/office/powerpoint/2010/main" val="811192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0F74-373D-9BCE-026B-D7945BAAA69B}"/>
              </a:ext>
            </a:extLst>
          </p:cNvPr>
          <p:cNvSpPr>
            <a:spLocks noGrp="1"/>
          </p:cNvSpPr>
          <p:nvPr>
            <p:ph type="title"/>
          </p:nvPr>
        </p:nvSpPr>
        <p:spPr/>
        <p:txBody>
          <a:bodyPr/>
          <a:lstStyle/>
          <a:p>
            <a:r>
              <a:rPr lang="en-US">
                <a:latin typeface="Georgia"/>
              </a:rPr>
              <a:t>Drug Interactions</a:t>
            </a:r>
            <a:r>
              <a:rPr lang="en-US" b="0" baseline="30000">
                <a:latin typeface="Georgia"/>
              </a:rPr>
              <a:t>28</a:t>
            </a:r>
            <a:endParaRPr lang="en-US" b="0" baseline="30000"/>
          </a:p>
        </p:txBody>
      </p:sp>
      <p:sp>
        <p:nvSpPr>
          <p:cNvPr id="6" name="Content Placeholder 5">
            <a:extLst>
              <a:ext uri="{FF2B5EF4-FFF2-40B4-BE49-F238E27FC236}">
                <a16:creationId xmlns:a16="http://schemas.microsoft.com/office/drawing/2014/main" id="{ADD22B44-C110-BC7F-46DE-65E3744195BA}"/>
              </a:ext>
            </a:extLst>
          </p:cNvPr>
          <p:cNvSpPr>
            <a:spLocks noGrp="1"/>
          </p:cNvSpPr>
          <p:nvPr>
            <p:ph idx="12"/>
          </p:nvPr>
        </p:nvSpPr>
        <p:spPr/>
        <p:txBody>
          <a:bodyPr vert="horz" lIns="91440" tIns="45720" rIns="91440" bIns="45720" rtlCol="0" anchor="t">
            <a:normAutofit/>
          </a:bodyPr>
          <a:lstStyle/>
          <a:p>
            <a:r>
              <a:rPr lang="en-US" sz="2000"/>
              <a:t>Resources to check drug interactions:</a:t>
            </a:r>
          </a:p>
          <a:p>
            <a:pPr lvl="1">
              <a:spcAft>
                <a:spcPts val="1000"/>
              </a:spcAft>
              <a:buFont typeface="Courier New" panose="020B0604020202020204" pitchFamily="34" charset="0"/>
              <a:buChar char="o"/>
            </a:pPr>
            <a:r>
              <a:rPr lang="en-US" sz="2000"/>
              <a:t>Online databases (Micromedex, UpToDate </a:t>
            </a:r>
            <a:r>
              <a:rPr lang="en-US" sz="2000" err="1"/>
              <a:t>Lexidrug</a:t>
            </a:r>
            <a:r>
              <a:rPr lang="en-US" sz="2000"/>
              <a:t>)</a:t>
            </a:r>
          </a:p>
          <a:p>
            <a:pPr lvl="1">
              <a:spcAft>
                <a:spcPts val="1000"/>
              </a:spcAft>
              <a:buFont typeface="Courier New" panose="020B0604020202020204" pitchFamily="34" charset="0"/>
              <a:buChar char="o"/>
            </a:pPr>
            <a:r>
              <a:rPr lang="en-US" sz="2000"/>
              <a:t>McPherson ML, et al. White Paper, Supp. Table 1</a:t>
            </a:r>
          </a:p>
          <a:p>
            <a:pPr lvl="1">
              <a:spcAft>
                <a:spcPts val="1000"/>
              </a:spcAft>
              <a:buFont typeface="Courier New" panose="020B0604020202020204" pitchFamily="34" charset="0"/>
              <a:buChar char="o"/>
            </a:pPr>
            <a:r>
              <a:rPr lang="en-US" sz="2000"/>
              <a:t>Ask a pharmacist for help</a:t>
            </a:r>
          </a:p>
        </p:txBody>
      </p:sp>
      <p:sp>
        <p:nvSpPr>
          <p:cNvPr id="3" name="Content Placeholder 2">
            <a:extLst>
              <a:ext uri="{FF2B5EF4-FFF2-40B4-BE49-F238E27FC236}">
                <a16:creationId xmlns:a16="http://schemas.microsoft.com/office/drawing/2014/main" id="{BECD2E2F-42F4-4945-A3A0-BD00C194248E}"/>
              </a:ext>
            </a:extLst>
          </p:cNvPr>
          <p:cNvSpPr>
            <a:spLocks noGrp="1"/>
          </p:cNvSpPr>
          <p:nvPr>
            <p:ph idx="1"/>
          </p:nvPr>
        </p:nvSpPr>
        <p:spPr/>
        <p:txBody>
          <a:bodyPr vert="horz" lIns="91440" tIns="45720" rIns="91440" bIns="45720" rtlCol="0" anchor="t">
            <a:noAutofit/>
          </a:bodyPr>
          <a:lstStyle/>
          <a:p>
            <a:r>
              <a:rPr lang="en-US" sz="2000"/>
              <a:t>Many</a:t>
            </a:r>
            <a:r>
              <a:rPr lang="en-US" sz="2000" b="1"/>
              <a:t> CYP450 enzymes</a:t>
            </a:r>
            <a:r>
              <a:rPr lang="en-US" sz="2000"/>
              <a:t> involved in methadone metabolism</a:t>
            </a:r>
          </a:p>
          <a:p>
            <a:pPr lvl="1">
              <a:buFont typeface="Courier New,monospace" panose="020B0604020202020204" pitchFamily="34" charset="0"/>
              <a:buChar char="o"/>
            </a:pPr>
            <a:r>
              <a:rPr lang="en-US" sz="2000" b="1"/>
              <a:t>CYP2B6, 2C19, 3A4, 2D6</a:t>
            </a:r>
            <a:endParaRPr lang="en-US" sz="2000"/>
          </a:p>
          <a:p>
            <a:pPr lvl="1">
              <a:spcAft>
                <a:spcPts val="1000"/>
              </a:spcAft>
              <a:buFont typeface="Courier New" panose="020B0604020202020204" pitchFamily="34" charset="0"/>
              <a:buChar char="o"/>
            </a:pPr>
            <a:r>
              <a:rPr lang="en-US" sz="2000"/>
              <a:t>Can </a:t>
            </a:r>
            <a:r>
              <a:rPr lang="en-US" sz="2000" b="1"/>
              <a:t>increase </a:t>
            </a:r>
            <a:r>
              <a:rPr lang="en-US" sz="2000"/>
              <a:t>or </a:t>
            </a:r>
            <a:r>
              <a:rPr lang="en-US" sz="2000" b="1"/>
              <a:t>decrease </a:t>
            </a:r>
            <a:r>
              <a:rPr lang="en-US" sz="2000"/>
              <a:t>methadone concentrations with significant clinical implications </a:t>
            </a:r>
          </a:p>
          <a:p>
            <a:r>
              <a:rPr lang="en-US" sz="2000"/>
              <a:t>Think about 3 big categories of medications:</a:t>
            </a:r>
          </a:p>
          <a:p>
            <a:pPr lvl="1">
              <a:buFont typeface="Courier New" panose="020B0604020202020204" pitchFamily="34" charset="0"/>
              <a:buChar char="o"/>
            </a:pPr>
            <a:r>
              <a:rPr lang="en-US" sz="2000" b="1"/>
              <a:t>Anti-infectives</a:t>
            </a:r>
          </a:p>
          <a:p>
            <a:pPr lvl="1">
              <a:buFont typeface="Courier New" panose="020B0604020202020204" pitchFamily="34" charset="0"/>
              <a:buChar char="o"/>
            </a:pPr>
            <a:r>
              <a:rPr lang="en-US" sz="2000" b="1"/>
              <a:t>Antidepressants</a:t>
            </a:r>
          </a:p>
          <a:p>
            <a:pPr lvl="1">
              <a:buFont typeface="Courier New" panose="020B0604020202020204" pitchFamily="34" charset="0"/>
              <a:buChar char="o"/>
            </a:pPr>
            <a:r>
              <a:rPr lang="en-US" sz="2000" b="1"/>
              <a:t>Amiodarone </a:t>
            </a:r>
          </a:p>
          <a:p>
            <a:endParaRPr lang="en-US" sz="2000"/>
          </a:p>
        </p:txBody>
      </p:sp>
    </p:spTree>
    <p:extLst>
      <p:ext uri="{BB962C8B-B14F-4D97-AF65-F5344CB8AC3E}">
        <p14:creationId xmlns:p14="http://schemas.microsoft.com/office/powerpoint/2010/main" val="1177991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table with text on it&#10;&#10;AI-generated content may be incorrect.">
            <a:extLst>
              <a:ext uri="{FF2B5EF4-FFF2-40B4-BE49-F238E27FC236}">
                <a16:creationId xmlns:a16="http://schemas.microsoft.com/office/drawing/2014/main" id="{E0E3BCFE-0B79-362B-7780-ACEC773517C8}"/>
              </a:ext>
            </a:extLst>
          </p:cNvPr>
          <p:cNvPicPr>
            <a:picLocks noGrp="1" noChangeAspect="1"/>
          </p:cNvPicPr>
          <p:nvPr>
            <p:ph idx="1"/>
          </p:nvPr>
        </p:nvPicPr>
        <p:blipFill>
          <a:blip r:embed="rId3"/>
          <a:stretch>
            <a:fillRect/>
          </a:stretch>
        </p:blipFill>
        <p:spPr>
          <a:xfrm>
            <a:off x="533438" y="301303"/>
            <a:ext cx="9453163" cy="4988751"/>
          </a:xfrm>
          <a:prstGeom prst="rect">
            <a:avLst/>
          </a:prstGeom>
        </p:spPr>
      </p:pic>
      <p:sp>
        <p:nvSpPr>
          <p:cNvPr id="2" name="TextBox 1">
            <a:extLst>
              <a:ext uri="{FF2B5EF4-FFF2-40B4-BE49-F238E27FC236}">
                <a16:creationId xmlns:a16="http://schemas.microsoft.com/office/drawing/2014/main" id="{4D1F5717-D83D-3C3B-AA11-8166E7EF4507}"/>
              </a:ext>
            </a:extLst>
          </p:cNvPr>
          <p:cNvSpPr txBox="1"/>
          <p:nvPr/>
        </p:nvSpPr>
        <p:spPr>
          <a:xfrm>
            <a:off x="10188677" y="2015612"/>
            <a:ext cx="1859084" cy="2585323"/>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t>Note:</a:t>
            </a:r>
            <a:r>
              <a:rPr lang="en-US"/>
              <a:t> Duloxetine is a P450 inhibiting medication that can raise levels of both duloxetine and methadone!</a:t>
            </a:r>
          </a:p>
        </p:txBody>
      </p:sp>
      <p:sp>
        <p:nvSpPr>
          <p:cNvPr id="7" name="TextBox 15">
            <a:extLst>
              <a:ext uri="{FF2B5EF4-FFF2-40B4-BE49-F238E27FC236}">
                <a16:creationId xmlns:a16="http://schemas.microsoft.com/office/drawing/2014/main" id="{03682481-0C5A-852A-FA64-17B19EE032C8}"/>
              </a:ext>
            </a:extLst>
          </p:cNvPr>
          <p:cNvSpPr txBox="1"/>
          <p:nvPr/>
        </p:nvSpPr>
        <p:spPr>
          <a:xfrm>
            <a:off x="1250112" y="5421815"/>
            <a:ext cx="8627545"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cs typeface="Calibri"/>
              </a:rPr>
              <a:t>Figure from McPherson ML, retrieved from </a:t>
            </a:r>
            <a:r>
              <a:rPr lang="en-US" sz="1000">
                <a:hlinkClick r:id="rId4">
                  <a:extLst>
                    <a:ext uri="{A12FA001-AC4F-418D-AE19-62706E023703}">
                      <ahyp:hlinkClr xmlns:ahyp="http://schemas.microsoft.com/office/drawing/2018/hyperlinkcolor" val="tx"/>
                    </a:ext>
                  </a:extLst>
                </a:hlinkClick>
              </a:rPr>
              <a:t>https://cme.painweek.org/content/methadone-madness-part-1</a:t>
            </a:r>
            <a:r>
              <a:rPr lang="en-US" sz="1000"/>
              <a:t> on April 30, 2026 </a:t>
            </a:r>
            <a:r>
              <a:rPr lang="en-US" sz="1000" baseline="30000"/>
              <a:t>31</a:t>
            </a:r>
          </a:p>
          <a:p>
            <a:pPr algn="r"/>
            <a:endParaRPr lang="en-US" sz="1000">
              <a:cs typeface="Calibri"/>
            </a:endParaRPr>
          </a:p>
        </p:txBody>
      </p:sp>
    </p:spTree>
    <p:extLst>
      <p:ext uri="{BB962C8B-B14F-4D97-AF65-F5344CB8AC3E}">
        <p14:creationId xmlns:p14="http://schemas.microsoft.com/office/powerpoint/2010/main" val="2028192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table with text on it&#10;&#10;AI-generated content may be incorrect.">
            <a:extLst>
              <a:ext uri="{FF2B5EF4-FFF2-40B4-BE49-F238E27FC236}">
                <a16:creationId xmlns:a16="http://schemas.microsoft.com/office/drawing/2014/main" id="{5231118C-3825-6551-3042-CE1A5A52B9F8}"/>
              </a:ext>
            </a:extLst>
          </p:cNvPr>
          <p:cNvPicPr>
            <a:picLocks noGrp="1" noChangeAspect="1"/>
          </p:cNvPicPr>
          <p:nvPr>
            <p:ph idx="1"/>
          </p:nvPr>
        </p:nvPicPr>
        <p:blipFill>
          <a:blip r:embed="rId3"/>
          <a:stretch>
            <a:fillRect/>
          </a:stretch>
        </p:blipFill>
        <p:spPr>
          <a:xfrm>
            <a:off x="1390450" y="562655"/>
            <a:ext cx="9411100" cy="5107120"/>
          </a:xfrm>
          <a:prstGeom prst="rect">
            <a:avLst/>
          </a:prstGeom>
        </p:spPr>
      </p:pic>
      <p:sp>
        <p:nvSpPr>
          <p:cNvPr id="5" name="TextBox 15">
            <a:extLst>
              <a:ext uri="{FF2B5EF4-FFF2-40B4-BE49-F238E27FC236}">
                <a16:creationId xmlns:a16="http://schemas.microsoft.com/office/drawing/2014/main" id="{F5350FE1-1220-D4B7-0FC3-86B0BBCF9AAC}"/>
              </a:ext>
            </a:extLst>
          </p:cNvPr>
          <p:cNvSpPr txBox="1"/>
          <p:nvPr/>
        </p:nvSpPr>
        <p:spPr>
          <a:xfrm>
            <a:off x="1139593" y="5939509"/>
            <a:ext cx="8627545"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cs typeface="Calibri"/>
              </a:rPr>
              <a:t>Figure adapted from McPherson ML, retrieved from </a:t>
            </a:r>
            <a:r>
              <a:rPr lang="en-US" sz="1000">
                <a:hlinkClick r:id="rId4">
                  <a:extLst>
                    <a:ext uri="{A12FA001-AC4F-418D-AE19-62706E023703}">
                      <ahyp:hlinkClr xmlns:ahyp="http://schemas.microsoft.com/office/drawing/2018/hyperlinkcolor" val="tx"/>
                    </a:ext>
                  </a:extLst>
                </a:hlinkClick>
              </a:rPr>
              <a:t>https://cme.painweek.org/content/methadone-madness-part-1</a:t>
            </a:r>
            <a:r>
              <a:rPr lang="en-US" sz="1000"/>
              <a:t> on April 30, 2026 </a:t>
            </a:r>
            <a:r>
              <a:rPr lang="en-US" sz="1000" baseline="30000"/>
              <a:t>31</a:t>
            </a:r>
          </a:p>
          <a:p>
            <a:pPr algn="r"/>
            <a:endParaRPr lang="en-US" sz="1000">
              <a:cs typeface="Calibri"/>
            </a:endParaRPr>
          </a:p>
        </p:txBody>
      </p:sp>
    </p:spTree>
    <p:extLst>
      <p:ext uri="{BB962C8B-B14F-4D97-AF65-F5344CB8AC3E}">
        <p14:creationId xmlns:p14="http://schemas.microsoft.com/office/powerpoint/2010/main" val="3698365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9BF38-BFCF-214A-07F2-2AA22F1699CF}"/>
              </a:ext>
            </a:extLst>
          </p:cNvPr>
          <p:cNvSpPr>
            <a:spLocks noGrp="1"/>
          </p:cNvSpPr>
          <p:nvPr>
            <p:ph type="title"/>
          </p:nvPr>
        </p:nvSpPr>
        <p:spPr/>
        <p:txBody>
          <a:bodyPr>
            <a:normAutofit/>
          </a:bodyPr>
          <a:lstStyle/>
          <a:p>
            <a:r>
              <a:rPr lang="en-US">
                <a:latin typeface="Georgia"/>
              </a:rPr>
              <a:t>Methadone and QTc Prolongation</a:t>
            </a:r>
            <a:r>
              <a:rPr lang="en-US" b="0" baseline="30000">
                <a:latin typeface="Georgia"/>
              </a:rPr>
              <a:t>28,31</a:t>
            </a:r>
            <a:endParaRPr lang="en-US" b="0" baseline="30000"/>
          </a:p>
        </p:txBody>
      </p:sp>
      <p:sp>
        <p:nvSpPr>
          <p:cNvPr id="22" name="Content Placeholder 7">
            <a:extLst>
              <a:ext uri="{FF2B5EF4-FFF2-40B4-BE49-F238E27FC236}">
                <a16:creationId xmlns:a16="http://schemas.microsoft.com/office/drawing/2014/main" id="{FF422A55-765E-CB54-8314-B65D053DD40A}"/>
              </a:ext>
            </a:extLst>
          </p:cNvPr>
          <p:cNvSpPr>
            <a:spLocks noGrp="1"/>
          </p:cNvSpPr>
          <p:nvPr>
            <p:ph type="body" idx="1"/>
          </p:nvPr>
        </p:nvSpPr>
        <p:spPr/>
        <p:txBody>
          <a:bodyPr vert="horz" lIns="91440" tIns="45720" rIns="91440" bIns="45720" rtlCol="0" anchor="t">
            <a:normAutofit/>
          </a:bodyPr>
          <a:lstStyle/>
          <a:p>
            <a:r>
              <a:rPr lang="en-US" sz="2000"/>
              <a:t>Clinically significant implications</a:t>
            </a:r>
          </a:p>
          <a:p>
            <a:r>
              <a:rPr lang="en-US" sz="2000" u="sng"/>
              <a:t>QTc 450-500 msec</a:t>
            </a:r>
            <a:r>
              <a:rPr lang="en-US" sz="2000"/>
              <a:t>: consider alternative to methadone; evaluate and correct causes of QTc prolongation</a:t>
            </a:r>
          </a:p>
          <a:p>
            <a:r>
              <a:rPr lang="en-US" sz="2000" u="sng"/>
              <a:t>QTc &gt;500 msec</a:t>
            </a:r>
            <a:r>
              <a:rPr lang="en-US" sz="2000"/>
              <a:t>: use not recommended</a:t>
            </a:r>
          </a:p>
          <a:p>
            <a:r>
              <a:rPr lang="en-US" sz="2000"/>
              <a:t>Frequency of monitoring depends on goals of care, baseline QTc</a:t>
            </a:r>
          </a:p>
        </p:txBody>
      </p:sp>
      <p:sp>
        <p:nvSpPr>
          <p:cNvPr id="3" name="Text Placeholder 2">
            <a:extLst>
              <a:ext uri="{FF2B5EF4-FFF2-40B4-BE49-F238E27FC236}">
                <a16:creationId xmlns:a16="http://schemas.microsoft.com/office/drawing/2014/main" id="{E076FDC4-0D3C-8579-7A28-D2555D79E4C5}"/>
              </a:ext>
            </a:extLst>
          </p:cNvPr>
          <p:cNvSpPr>
            <a:spLocks noGrp="1"/>
          </p:cNvSpPr>
          <p:nvPr>
            <p:ph type="body" idx="2"/>
          </p:nvPr>
        </p:nvSpPr>
        <p:spPr/>
        <p:txBody>
          <a:bodyPr vert="horz" lIns="91440" tIns="45720" rIns="91440" bIns="45720" rtlCol="0" anchor="t">
            <a:noAutofit/>
          </a:bodyPr>
          <a:lstStyle/>
          <a:p>
            <a:r>
              <a:rPr lang="en-US" sz="2400" b="1"/>
              <a:t>Risks and Management</a:t>
            </a:r>
          </a:p>
        </p:txBody>
      </p:sp>
      <p:sp>
        <p:nvSpPr>
          <p:cNvPr id="6" name="Text Placeholder 5">
            <a:extLst>
              <a:ext uri="{FF2B5EF4-FFF2-40B4-BE49-F238E27FC236}">
                <a16:creationId xmlns:a16="http://schemas.microsoft.com/office/drawing/2014/main" id="{A83A57E5-7CF3-0345-8D33-FA06AA5C48BB}"/>
              </a:ext>
            </a:extLst>
          </p:cNvPr>
          <p:cNvSpPr>
            <a:spLocks noGrp="1"/>
          </p:cNvSpPr>
          <p:nvPr>
            <p:ph type="body" idx="3"/>
          </p:nvPr>
        </p:nvSpPr>
        <p:spPr/>
        <p:txBody>
          <a:bodyPr>
            <a:noAutofit/>
          </a:bodyPr>
          <a:lstStyle/>
          <a:p>
            <a:r>
              <a:rPr lang="en-US" sz="2400" b="1"/>
              <a:t>Resources</a:t>
            </a:r>
          </a:p>
        </p:txBody>
      </p:sp>
      <p:sp>
        <p:nvSpPr>
          <p:cNvPr id="7" name="Text Placeholder 6">
            <a:extLst>
              <a:ext uri="{FF2B5EF4-FFF2-40B4-BE49-F238E27FC236}">
                <a16:creationId xmlns:a16="http://schemas.microsoft.com/office/drawing/2014/main" id="{B52E8414-FBC3-12E5-55BB-F32E0C75DDA8}"/>
              </a:ext>
            </a:extLst>
          </p:cNvPr>
          <p:cNvSpPr>
            <a:spLocks noGrp="1"/>
          </p:cNvSpPr>
          <p:nvPr>
            <p:ph type="body" idx="4"/>
          </p:nvPr>
        </p:nvSpPr>
        <p:spPr/>
        <p:txBody>
          <a:bodyPr/>
          <a:lstStyle/>
          <a:p>
            <a:r>
              <a:rPr lang="en-US" sz="2000"/>
              <a:t>ML McPherson, et al. Methadone White Paper, Table 3</a:t>
            </a:r>
          </a:p>
          <a:p>
            <a:r>
              <a:rPr lang="en-US" sz="2000" err="1"/>
              <a:t>CredibleMeds</a:t>
            </a:r>
            <a:r>
              <a:rPr lang="en-US" sz="2000"/>
              <a:t>®</a:t>
            </a:r>
          </a:p>
          <a:p>
            <a:pPr lvl="1">
              <a:buSzPts val="1600"/>
              <a:buFont typeface="Courier New"/>
              <a:buChar char="o"/>
            </a:pPr>
            <a:r>
              <a:rPr lang="en-US" sz="2000"/>
              <a:t>Online resource, free to use</a:t>
            </a:r>
          </a:p>
          <a:p>
            <a:pPr lvl="1">
              <a:buSzPts val="1600"/>
              <a:buFont typeface="Courier New"/>
              <a:buChar char="o"/>
            </a:pPr>
            <a:r>
              <a:rPr lang="en-US" sz="2000"/>
              <a:t>Categorizes QTc risk by Known, Possible, or Conditional</a:t>
            </a:r>
          </a:p>
        </p:txBody>
      </p:sp>
    </p:spTree>
    <p:extLst>
      <p:ext uri="{BB962C8B-B14F-4D97-AF65-F5344CB8AC3E}">
        <p14:creationId xmlns:p14="http://schemas.microsoft.com/office/powerpoint/2010/main" val="1044710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83ABF-E9E6-978A-8A30-007BE83B2E64}"/>
              </a:ext>
            </a:extLst>
          </p:cNvPr>
          <p:cNvSpPr>
            <a:spLocks noGrp="1"/>
          </p:cNvSpPr>
          <p:nvPr>
            <p:ph type="title"/>
          </p:nvPr>
        </p:nvSpPr>
        <p:spPr/>
        <p:txBody>
          <a:bodyPr/>
          <a:lstStyle/>
          <a:p>
            <a:r>
              <a:rPr lang="en-US">
                <a:latin typeface="Georgia"/>
              </a:rPr>
              <a:t>Methadone Dosing</a:t>
            </a:r>
            <a:r>
              <a:rPr lang="en-US" b="0" baseline="30000">
                <a:latin typeface="Georgia"/>
              </a:rPr>
              <a:t>28</a:t>
            </a:r>
            <a:endParaRPr lang="en-US" b="0" baseline="30000"/>
          </a:p>
        </p:txBody>
      </p:sp>
      <p:sp>
        <p:nvSpPr>
          <p:cNvPr id="4" name="Content Placeholder 3">
            <a:extLst>
              <a:ext uri="{FF2B5EF4-FFF2-40B4-BE49-F238E27FC236}">
                <a16:creationId xmlns:a16="http://schemas.microsoft.com/office/drawing/2014/main" id="{195B4184-79A1-40DE-5763-564BC8A0611F}"/>
              </a:ext>
            </a:extLst>
          </p:cNvPr>
          <p:cNvSpPr>
            <a:spLocks noGrp="1"/>
          </p:cNvSpPr>
          <p:nvPr>
            <p:ph idx="12"/>
          </p:nvPr>
        </p:nvSpPr>
        <p:spPr>
          <a:xfrm>
            <a:off x="6172202" y="1953489"/>
            <a:ext cx="4781862" cy="3982616"/>
          </a:xfrm>
        </p:spPr>
        <p:txBody>
          <a:bodyPr vert="horz" lIns="91440" tIns="45720" rIns="91440" bIns="45720" rtlCol="0" anchor="t">
            <a:normAutofit/>
          </a:bodyPr>
          <a:lstStyle/>
          <a:p>
            <a:r>
              <a:rPr lang="en-US" sz="2200" b="1"/>
              <a:t>Adjustments</a:t>
            </a:r>
            <a:r>
              <a:rPr lang="en-US" sz="2200"/>
              <a:t>: no sooner than every 5-7 days(or longer in elderly or liver impairment)</a:t>
            </a:r>
          </a:p>
          <a:p>
            <a:r>
              <a:rPr lang="en-US" sz="2200" i="1"/>
              <a:t>Addiction: </a:t>
            </a:r>
            <a:r>
              <a:rPr lang="en-US" sz="2200" i="1" err="1"/>
              <a:t>qday</a:t>
            </a:r>
            <a:r>
              <a:rPr lang="en-US" sz="2200" i="1"/>
              <a:t> dosing to block cravings (vs analgesia – divided doses)</a:t>
            </a:r>
            <a:endParaRPr lang="en-US" sz="2200"/>
          </a:p>
          <a:p>
            <a:r>
              <a:rPr lang="en-US" sz="2200" i="1"/>
              <a:t>Typical to use methadone as long-acting with a breakthrough opioid</a:t>
            </a:r>
            <a:endParaRPr lang="en-US" sz="2200"/>
          </a:p>
          <a:p>
            <a:endParaRPr lang="en-US" sz="2200" i="1"/>
          </a:p>
          <a:p>
            <a:endParaRPr lang="en-US" sz="2200"/>
          </a:p>
          <a:p>
            <a:endParaRPr lang="en-US" sz="2200"/>
          </a:p>
        </p:txBody>
      </p:sp>
      <p:sp>
        <p:nvSpPr>
          <p:cNvPr id="3" name="Content Placeholder 2">
            <a:extLst>
              <a:ext uri="{FF2B5EF4-FFF2-40B4-BE49-F238E27FC236}">
                <a16:creationId xmlns:a16="http://schemas.microsoft.com/office/drawing/2014/main" id="{E5180A7B-4E75-F228-17A9-725C6C16F19B}"/>
              </a:ext>
            </a:extLst>
          </p:cNvPr>
          <p:cNvSpPr>
            <a:spLocks noGrp="1"/>
          </p:cNvSpPr>
          <p:nvPr>
            <p:ph idx="1"/>
          </p:nvPr>
        </p:nvSpPr>
        <p:spPr/>
        <p:txBody>
          <a:bodyPr vert="horz" lIns="91440" tIns="45720" rIns="91440" bIns="45720" rtlCol="0" anchor="t">
            <a:normAutofit/>
          </a:bodyPr>
          <a:lstStyle/>
          <a:p>
            <a:r>
              <a:rPr lang="en-US" sz="2200" u="sng"/>
              <a:t>Opioid naïve</a:t>
            </a:r>
            <a:r>
              <a:rPr lang="en-US" sz="2200"/>
              <a:t>: 2.5-7.5 mg/day (in divided dose q8 or q12h)</a:t>
            </a:r>
          </a:p>
          <a:p>
            <a:r>
              <a:rPr lang="en-US" sz="2200" u="sng"/>
              <a:t>Low dose adjunct</a:t>
            </a:r>
            <a:r>
              <a:rPr lang="en-US" sz="2200"/>
              <a:t>: 1 mg q12h</a:t>
            </a:r>
          </a:p>
          <a:p>
            <a:r>
              <a:rPr lang="en-US" sz="2200" u="sng"/>
              <a:t>Opioid tolerant</a:t>
            </a:r>
            <a:r>
              <a:rPr lang="en-US" sz="2200"/>
              <a:t>: next slide</a:t>
            </a:r>
          </a:p>
          <a:p>
            <a:pPr marL="0" indent="0">
              <a:buNone/>
            </a:pPr>
            <a:endParaRPr lang="en-US" sz="2200"/>
          </a:p>
          <a:p>
            <a:pPr marL="0" indent="0">
              <a:buNone/>
            </a:pPr>
            <a:endParaRPr lang="en-US" sz="2200"/>
          </a:p>
          <a:p>
            <a:pPr marL="0" indent="0">
              <a:buNone/>
            </a:pPr>
            <a:endParaRPr lang="en-US" sz="2200" i="1"/>
          </a:p>
          <a:p>
            <a:endParaRPr lang="en-US" sz="2200"/>
          </a:p>
        </p:txBody>
      </p:sp>
      <p:sp>
        <p:nvSpPr>
          <p:cNvPr id="5" name="TextBox 1">
            <a:extLst>
              <a:ext uri="{FF2B5EF4-FFF2-40B4-BE49-F238E27FC236}">
                <a16:creationId xmlns:a16="http://schemas.microsoft.com/office/drawing/2014/main" id="{C0C32E20-1AB3-7E2E-14B2-792B20E9B97A}"/>
              </a:ext>
            </a:extLst>
          </p:cNvPr>
          <p:cNvSpPr txBox="1"/>
          <p:nvPr/>
        </p:nvSpPr>
        <p:spPr>
          <a:xfrm>
            <a:off x="3972162" y="6642235"/>
            <a:ext cx="8214553"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a:cs typeface="Calibri"/>
              </a:rPr>
              <a:t>McPherson ML et al. </a:t>
            </a:r>
            <a:r>
              <a:rPr lang="en-US" sz="800" i="1">
                <a:cs typeface="Calibri"/>
              </a:rPr>
              <a:t>J Pain Symptom Manage</a:t>
            </a:r>
            <a:r>
              <a:rPr lang="en-US" sz="800">
                <a:cs typeface="Calibri"/>
              </a:rPr>
              <a:t> 2019; 57:635-645.</a:t>
            </a:r>
            <a:endParaRPr lang="en-US" sz="800"/>
          </a:p>
        </p:txBody>
      </p:sp>
    </p:spTree>
    <p:extLst>
      <p:ext uri="{BB962C8B-B14F-4D97-AF65-F5344CB8AC3E}">
        <p14:creationId xmlns:p14="http://schemas.microsoft.com/office/powerpoint/2010/main" val="4166242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987F3-6CEC-A897-18FC-4400AF296281}"/>
              </a:ext>
            </a:extLst>
          </p:cNvPr>
          <p:cNvSpPr>
            <a:spLocks noGrp="1"/>
          </p:cNvSpPr>
          <p:nvPr>
            <p:ph type="title"/>
          </p:nvPr>
        </p:nvSpPr>
        <p:spPr/>
        <p:txBody>
          <a:bodyPr/>
          <a:lstStyle/>
          <a:p>
            <a:r>
              <a:rPr lang="en-US">
                <a:latin typeface="Georgia"/>
              </a:rPr>
              <a:t>Conversion To/From Methadone</a:t>
            </a:r>
            <a:r>
              <a:rPr lang="en-US" b="0" baseline="30000">
                <a:latin typeface="Georgia"/>
              </a:rPr>
              <a:t>28,32</a:t>
            </a:r>
            <a:endParaRPr lang="en-US" b="0" baseline="30000"/>
          </a:p>
        </p:txBody>
      </p:sp>
      <p:sp>
        <p:nvSpPr>
          <p:cNvPr id="4" name="Text Placeholder 3">
            <a:extLst>
              <a:ext uri="{FF2B5EF4-FFF2-40B4-BE49-F238E27FC236}">
                <a16:creationId xmlns:a16="http://schemas.microsoft.com/office/drawing/2014/main" id="{F51B0055-6755-9B95-032C-3365EEEE2868}"/>
              </a:ext>
            </a:extLst>
          </p:cNvPr>
          <p:cNvSpPr>
            <a:spLocks noGrp="1"/>
          </p:cNvSpPr>
          <p:nvPr>
            <p:ph type="body" idx="1"/>
          </p:nvPr>
        </p:nvSpPr>
        <p:spPr/>
        <p:txBody>
          <a:bodyPr>
            <a:normAutofit/>
          </a:bodyPr>
          <a:lstStyle/>
          <a:p>
            <a:r>
              <a:rPr lang="en-US"/>
              <a:t>Conversion factor of </a:t>
            </a:r>
            <a:r>
              <a:rPr lang="en-US" b="1"/>
              <a:t>1:4.7 OME </a:t>
            </a:r>
            <a:r>
              <a:rPr lang="en-US"/>
              <a:t>(or 1:5 for ease)</a:t>
            </a:r>
          </a:p>
          <a:p>
            <a:endParaRPr lang="en-US" sz="1800"/>
          </a:p>
        </p:txBody>
      </p:sp>
      <p:sp>
        <p:nvSpPr>
          <p:cNvPr id="5" name="Text Placeholder 4">
            <a:extLst>
              <a:ext uri="{FF2B5EF4-FFF2-40B4-BE49-F238E27FC236}">
                <a16:creationId xmlns:a16="http://schemas.microsoft.com/office/drawing/2014/main" id="{FED44140-37BE-E4B7-BA85-590E43A190BC}"/>
              </a:ext>
            </a:extLst>
          </p:cNvPr>
          <p:cNvSpPr>
            <a:spLocks noGrp="1"/>
          </p:cNvSpPr>
          <p:nvPr>
            <p:ph type="body" idx="2"/>
          </p:nvPr>
        </p:nvSpPr>
        <p:spPr/>
        <p:txBody>
          <a:bodyPr>
            <a:noAutofit/>
          </a:bodyPr>
          <a:lstStyle/>
          <a:p>
            <a:r>
              <a:rPr lang="en-US" sz="2400" b="1"/>
              <a:t>FROM Methadone</a:t>
            </a:r>
          </a:p>
        </p:txBody>
      </p:sp>
      <p:sp>
        <p:nvSpPr>
          <p:cNvPr id="3" name="Content Placeholder 2">
            <a:extLst>
              <a:ext uri="{FF2B5EF4-FFF2-40B4-BE49-F238E27FC236}">
                <a16:creationId xmlns:a16="http://schemas.microsoft.com/office/drawing/2014/main" id="{AFB81B24-9659-E09F-CE83-C583C0D7F513}"/>
              </a:ext>
            </a:extLst>
          </p:cNvPr>
          <p:cNvSpPr>
            <a:spLocks noGrp="1"/>
          </p:cNvSpPr>
          <p:nvPr>
            <p:ph type="body" idx="3"/>
          </p:nvPr>
        </p:nvSpPr>
        <p:spPr/>
        <p:txBody>
          <a:bodyPr vert="horz" lIns="91440" tIns="45720" rIns="91440" bIns="45720" rtlCol="0" anchor="t">
            <a:noAutofit/>
          </a:bodyPr>
          <a:lstStyle/>
          <a:p>
            <a:r>
              <a:rPr lang="en-US" sz="2400" b="1"/>
              <a:t>TO Methadone</a:t>
            </a:r>
          </a:p>
        </p:txBody>
      </p:sp>
      <p:sp>
        <p:nvSpPr>
          <p:cNvPr id="6" name="Content Placeholder 5">
            <a:extLst>
              <a:ext uri="{FF2B5EF4-FFF2-40B4-BE49-F238E27FC236}">
                <a16:creationId xmlns:a16="http://schemas.microsoft.com/office/drawing/2014/main" id="{ABD85120-2B9A-EE23-FB1E-9F5D6D5D6800}"/>
              </a:ext>
            </a:extLst>
          </p:cNvPr>
          <p:cNvSpPr>
            <a:spLocks noGrp="1"/>
          </p:cNvSpPr>
          <p:nvPr>
            <p:ph type="body" idx="4"/>
          </p:nvPr>
        </p:nvSpPr>
        <p:spPr/>
        <p:txBody>
          <a:bodyPr vert="horz" lIns="91440" tIns="45720" rIns="91440" bIns="45720" rtlCol="0" anchor="t">
            <a:normAutofit/>
          </a:bodyPr>
          <a:lstStyle/>
          <a:p>
            <a:r>
              <a:rPr lang="en-US"/>
              <a:t>Many methods in the literature</a:t>
            </a:r>
          </a:p>
          <a:p>
            <a:r>
              <a:rPr lang="en-US" b="1"/>
              <a:t>3-day switch</a:t>
            </a:r>
            <a:r>
              <a:rPr lang="en-US"/>
              <a:t> from other opioid to methadone (simultaneous reduction of opioid and increase of methadone)</a:t>
            </a:r>
          </a:p>
          <a:p>
            <a:r>
              <a:rPr lang="en-US" b="1"/>
              <a:t>MAX starting dose of 30-40 mg/day regardless of previous OME</a:t>
            </a:r>
          </a:p>
          <a:p>
            <a:r>
              <a:rPr lang="en-US"/>
              <a:t>Conversion factors from McPherson, et al:</a:t>
            </a:r>
          </a:p>
          <a:p>
            <a:pPr lvl="1">
              <a:spcBef>
                <a:spcPts val="500"/>
              </a:spcBef>
              <a:buFont typeface="Courier New,monospace"/>
              <a:buChar char="o"/>
            </a:pPr>
            <a:r>
              <a:rPr lang="en-US" sz="2000" b="1" u="sng"/>
              <a:t>&lt;60 OME</a:t>
            </a:r>
            <a:r>
              <a:rPr lang="en-US" sz="2000" b="1"/>
              <a:t>: 2-7.5 mg/day</a:t>
            </a:r>
          </a:p>
          <a:p>
            <a:pPr lvl="1">
              <a:spcBef>
                <a:spcPts val="500"/>
              </a:spcBef>
              <a:buFont typeface="Courier New,monospace"/>
              <a:buChar char="o"/>
            </a:pPr>
            <a:r>
              <a:rPr lang="en-US" sz="2000" b="1" u="sng"/>
              <a:t>60-199 OME and &lt;65 y/o</a:t>
            </a:r>
            <a:r>
              <a:rPr lang="en-US" sz="2000" b="1"/>
              <a:t>: 10:1</a:t>
            </a:r>
          </a:p>
          <a:p>
            <a:pPr lvl="1">
              <a:spcBef>
                <a:spcPts val="500"/>
              </a:spcBef>
              <a:buFont typeface="Courier New,monospace"/>
              <a:buChar char="o"/>
            </a:pPr>
            <a:r>
              <a:rPr lang="en-US" sz="2000" b="1" u="sng"/>
              <a:t>200+ OME and/or &gt;65 y/o</a:t>
            </a:r>
            <a:r>
              <a:rPr lang="en-US" sz="2000" b="1"/>
              <a:t>: 20:1</a:t>
            </a:r>
            <a:endParaRPr lang="en-US" b="1"/>
          </a:p>
        </p:txBody>
      </p:sp>
    </p:spTree>
    <p:extLst>
      <p:ext uri="{BB962C8B-B14F-4D97-AF65-F5344CB8AC3E}">
        <p14:creationId xmlns:p14="http://schemas.microsoft.com/office/powerpoint/2010/main" val="89796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0531C88-8E1B-1BD8-F877-FED2DD6273B0}"/>
              </a:ext>
            </a:extLst>
          </p:cNvPr>
          <p:cNvSpPr>
            <a:spLocks noGrp="1"/>
          </p:cNvSpPr>
          <p:nvPr>
            <p:ph idx="1"/>
          </p:nvPr>
        </p:nvSpPr>
        <p:spPr>
          <a:xfrm>
            <a:off x="838200" y="1953489"/>
            <a:ext cx="10901190" cy="3982616"/>
          </a:xfrm>
        </p:spPr>
        <p:txBody>
          <a:bodyPr vert="horz" lIns="91440" tIns="45720" rIns="91440" bIns="45720" rtlCol="0" anchor="t">
            <a:normAutofit/>
          </a:bodyPr>
          <a:lstStyle/>
          <a:p>
            <a:r>
              <a:rPr lang="en-US" sz="2000"/>
              <a:t>Mrs. S. is an 84-year-old woman with history of ESRD on HD, metabolic dysfunction-associated </a:t>
            </a:r>
            <a:r>
              <a:rPr lang="en-US" sz="2000" err="1"/>
              <a:t>steatotic</a:t>
            </a:r>
            <a:r>
              <a:rPr lang="en-US" sz="2000"/>
              <a:t> liver disease (MASLD), mild cognitive impairment, sarcopenia, mechanical falls, and chronic pain (mixed neuropathic pain from diabetes, chronic nociceptive pain of diffuse arthralgias from osteoarthritis) who reports intolerable pain causing suicidal ideation and demoralization (no active plan).</a:t>
            </a:r>
            <a:br>
              <a:rPr lang="en-US" sz="2000"/>
            </a:br>
            <a:endParaRPr lang="en-US" sz="2000"/>
          </a:p>
          <a:p>
            <a:r>
              <a:rPr lang="en-US" sz="2000"/>
              <a:t>She was prescribed hydromorphone 2 mg TID which caused dysphoria and severe constipation requiring ED visit for fecal disimpaction.</a:t>
            </a:r>
            <a:br>
              <a:rPr lang="en-US" sz="2000"/>
            </a:br>
            <a:endParaRPr lang="en-US" sz="2000"/>
          </a:p>
          <a:p>
            <a:r>
              <a:rPr lang="en-US" sz="2000"/>
              <a:t>Previously, NSAIDs helped with pain but are now contraindicated.</a:t>
            </a:r>
          </a:p>
          <a:p>
            <a:endParaRPr lang="en-US" sz="2000"/>
          </a:p>
        </p:txBody>
      </p:sp>
      <p:sp>
        <p:nvSpPr>
          <p:cNvPr id="2" name="Title 1">
            <a:extLst>
              <a:ext uri="{FF2B5EF4-FFF2-40B4-BE49-F238E27FC236}">
                <a16:creationId xmlns:a16="http://schemas.microsoft.com/office/drawing/2014/main" id="{3216A5D0-2EFD-270A-2E46-A6CBDF73DE70}"/>
              </a:ext>
            </a:extLst>
          </p:cNvPr>
          <p:cNvSpPr>
            <a:spLocks noGrp="1"/>
          </p:cNvSpPr>
          <p:nvPr>
            <p:ph type="title"/>
          </p:nvPr>
        </p:nvSpPr>
        <p:spPr/>
        <p:txBody>
          <a:bodyPr/>
          <a:lstStyle/>
          <a:p>
            <a:r>
              <a:rPr lang="en-US">
                <a:latin typeface="Georgia"/>
              </a:rPr>
              <a:t>Case 1: Buprenorphine</a:t>
            </a:r>
          </a:p>
        </p:txBody>
      </p:sp>
    </p:spTree>
    <p:extLst>
      <p:ext uri="{BB962C8B-B14F-4D97-AF65-F5344CB8AC3E}">
        <p14:creationId xmlns:p14="http://schemas.microsoft.com/office/powerpoint/2010/main" val="176894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33E3C4-253B-4920-1351-4318D281C198}"/>
              </a:ext>
            </a:extLst>
          </p:cNvPr>
          <p:cNvSpPr>
            <a:spLocks noGrp="1"/>
          </p:cNvSpPr>
          <p:nvPr>
            <p:ph idx="1"/>
          </p:nvPr>
        </p:nvSpPr>
        <p:spPr>
          <a:xfrm>
            <a:off x="838200" y="1953489"/>
            <a:ext cx="11117580" cy="3982616"/>
          </a:xfrm>
        </p:spPr>
        <p:txBody>
          <a:bodyPr vert="horz" lIns="91440" tIns="45720" rIns="91440" bIns="45720" rtlCol="0" anchor="t">
            <a:normAutofit/>
          </a:bodyPr>
          <a:lstStyle/>
          <a:p>
            <a:r>
              <a:rPr lang="en-US"/>
              <a:t>Treats pain AND OUD</a:t>
            </a:r>
          </a:p>
          <a:p>
            <a:r>
              <a:rPr lang="en-US"/>
              <a:t>No ceiling effect (given that it's a full agonist) unlike buprenorphine </a:t>
            </a:r>
          </a:p>
          <a:p>
            <a:r>
              <a:rPr lang="en-US"/>
              <a:t>Consider if buprenorphine transition is not feasible</a:t>
            </a:r>
          </a:p>
          <a:p>
            <a:r>
              <a:rPr lang="en-US"/>
              <a:t>Dosing for OUD is typically once daily</a:t>
            </a:r>
          </a:p>
          <a:p>
            <a:r>
              <a:rPr lang="en-US"/>
              <a:t>Consider methadone clinic or addiction psychiatry referral for management/co-management</a:t>
            </a:r>
          </a:p>
        </p:txBody>
      </p:sp>
      <p:sp>
        <p:nvSpPr>
          <p:cNvPr id="2" name="Title 1">
            <a:extLst>
              <a:ext uri="{FF2B5EF4-FFF2-40B4-BE49-F238E27FC236}">
                <a16:creationId xmlns:a16="http://schemas.microsoft.com/office/drawing/2014/main" id="{A08D69ED-5CB9-FDF4-324F-FA6FA452C86D}"/>
              </a:ext>
            </a:extLst>
          </p:cNvPr>
          <p:cNvSpPr>
            <a:spLocks noGrp="1"/>
          </p:cNvSpPr>
          <p:nvPr>
            <p:ph type="title"/>
          </p:nvPr>
        </p:nvSpPr>
        <p:spPr/>
        <p:txBody>
          <a:bodyPr/>
          <a:lstStyle/>
          <a:p>
            <a:r>
              <a:rPr lang="en-US">
                <a:latin typeface="Georgia"/>
              </a:rPr>
              <a:t>Methadone for MOUD</a:t>
            </a:r>
            <a:endParaRPr lang="en-US"/>
          </a:p>
        </p:txBody>
      </p:sp>
    </p:spTree>
    <p:extLst>
      <p:ext uri="{BB962C8B-B14F-4D97-AF65-F5344CB8AC3E}">
        <p14:creationId xmlns:p14="http://schemas.microsoft.com/office/powerpoint/2010/main" val="3905232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4DDD0-43F1-7732-37D6-DD830E4A74D4}"/>
              </a:ext>
            </a:extLst>
          </p:cNvPr>
          <p:cNvSpPr>
            <a:spLocks noGrp="1"/>
          </p:cNvSpPr>
          <p:nvPr>
            <p:ph type="title"/>
          </p:nvPr>
        </p:nvSpPr>
        <p:spPr/>
        <p:txBody>
          <a:bodyPr/>
          <a:lstStyle/>
          <a:p>
            <a:pPr algn="ctr"/>
            <a:r>
              <a:rPr lang="en-US">
                <a:latin typeface="Georgia"/>
              </a:rPr>
              <a:t>Who gets methadone?</a:t>
            </a:r>
            <a:r>
              <a:rPr lang="en-US" b="0" baseline="30000">
                <a:latin typeface="Georgia"/>
              </a:rPr>
              <a:t>28,33</a:t>
            </a:r>
            <a:endParaRPr lang="en-US" b="0" baseline="30000"/>
          </a:p>
        </p:txBody>
      </p:sp>
      <p:graphicFrame>
        <p:nvGraphicFramePr>
          <p:cNvPr id="7" name="Table 6">
            <a:extLst>
              <a:ext uri="{FF2B5EF4-FFF2-40B4-BE49-F238E27FC236}">
                <a16:creationId xmlns:a16="http://schemas.microsoft.com/office/drawing/2014/main" id="{E8A61E06-C87F-8A18-FD53-5F84268C1394}"/>
              </a:ext>
            </a:extLst>
          </p:cNvPr>
          <p:cNvGraphicFramePr>
            <a:graphicFrameLocks noGrp="1"/>
          </p:cNvGraphicFramePr>
          <p:nvPr>
            <p:extLst>
              <p:ext uri="{D42A27DB-BD31-4B8C-83A1-F6EECF244321}">
                <p14:modId xmlns:p14="http://schemas.microsoft.com/office/powerpoint/2010/main" val="165019501"/>
              </p:ext>
            </p:extLst>
          </p:nvPr>
        </p:nvGraphicFramePr>
        <p:xfrm>
          <a:off x="109623" y="1583335"/>
          <a:ext cx="11948668" cy="5024952"/>
        </p:xfrm>
        <a:graphic>
          <a:graphicData uri="http://schemas.openxmlformats.org/drawingml/2006/table">
            <a:tbl>
              <a:tblPr firstRow="1" bandRow="1">
                <a:tableStyleId>{5C22544A-7EE6-4342-B048-85BDC9FD1C3A}</a:tableStyleId>
              </a:tblPr>
              <a:tblGrid>
                <a:gridCol w="5974334">
                  <a:extLst>
                    <a:ext uri="{9D8B030D-6E8A-4147-A177-3AD203B41FA5}">
                      <a16:colId xmlns:a16="http://schemas.microsoft.com/office/drawing/2014/main" val="575211247"/>
                    </a:ext>
                  </a:extLst>
                </a:gridCol>
                <a:gridCol w="5974334">
                  <a:extLst>
                    <a:ext uri="{9D8B030D-6E8A-4147-A177-3AD203B41FA5}">
                      <a16:colId xmlns:a16="http://schemas.microsoft.com/office/drawing/2014/main" val="1372781101"/>
                    </a:ext>
                  </a:extLst>
                </a:gridCol>
              </a:tblGrid>
              <a:tr h="581573">
                <a:tc>
                  <a:txBody>
                    <a:bodyPr/>
                    <a:lstStyle/>
                    <a:p>
                      <a:pPr lvl="0">
                        <a:buNone/>
                      </a:pPr>
                      <a:r>
                        <a:rPr lang="en-US" sz="1800" b="1" i="0" u="none" strike="noStrike" noProof="0">
                          <a:latin typeface="Century Gothic"/>
                        </a:rPr>
                        <a:t>Potentially Appropriate Candidates for Methadone in HPC</a:t>
                      </a:r>
                      <a:endParaRPr lang="en-US" b="1"/>
                    </a:p>
                  </a:txBody>
                  <a:tcPr/>
                </a:tc>
                <a:tc>
                  <a:txBody>
                    <a:bodyPr/>
                    <a:lstStyle/>
                    <a:p>
                      <a:pPr lvl="0">
                        <a:buNone/>
                      </a:pPr>
                      <a:r>
                        <a:rPr lang="en-US" sz="1800" b="1" i="0" u="none" strike="noStrike" noProof="0">
                          <a:latin typeface="Century Gothic"/>
                        </a:rPr>
                        <a:t>Potentially Inappropriate Candidates for Methadone in HPC</a:t>
                      </a:r>
                      <a:endParaRPr lang="en-US" b="1"/>
                    </a:p>
                  </a:txBody>
                  <a:tcPr/>
                </a:tc>
                <a:extLst>
                  <a:ext uri="{0D108BD9-81ED-4DB2-BD59-A6C34878D82A}">
                    <a16:rowId xmlns:a16="http://schemas.microsoft.com/office/drawing/2014/main" val="2354476650"/>
                  </a:ext>
                </a:extLst>
              </a:tr>
              <a:tr h="4384872">
                <a:tc>
                  <a:txBody>
                    <a:bodyPr/>
                    <a:lstStyle/>
                    <a:p>
                      <a:pPr marL="285750" lvl="0" indent="-285750" algn="l">
                        <a:lnSpc>
                          <a:spcPct val="100000"/>
                        </a:lnSpc>
                        <a:spcBef>
                          <a:spcPts val="0"/>
                        </a:spcBef>
                        <a:spcAft>
                          <a:spcPts val="0"/>
                        </a:spcAft>
                        <a:buFont typeface="Arial"/>
                        <a:buChar char="•"/>
                      </a:pPr>
                      <a:r>
                        <a:rPr lang="en-US" sz="1800" b="0" i="0" u="none" strike="noStrike" noProof="0">
                          <a:latin typeface="Century Gothic"/>
                        </a:rPr>
                        <a:t>Moderate to severe pain (especially as a second-line opioid choice)</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Pain refractory to other opioids</a:t>
                      </a:r>
                    </a:p>
                    <a:p>
                      <a:pPr marL="285750" lvl="0" indent="-285750" algn="l">
                        <a:lnSpc>
                          <a:spcPct val="100000"/>
                        </a:lnSpc>
                        <a:spcBef>
                          <a:spcPts val="0"/>
                        </a:spcBef>
                        <a:spcAft>
                          <a:spcPts val="0"/>
                        </a:spcAft>
                        <a:buFont typeface="Arial"/>
                        <a:buChar char="•"/>
                      </a:pPr>
                      <a:r>
                        <a:rPr lang="en-US" sz="1800" b="0" i="0" u="none" strike="noStrike" noProof="0">
                          <a:latin typeface="Century Gothic"/>
                        </a:rPr>
                        <a:t>True phenanthrene (e.g., morphine) allergy</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Significant renal impairment</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Need for a long-acting opioid (particularly as an oral concentrate solution)</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High opioid tolerance</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Poorly controlled opioid-induced adverse effects with other opioids</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History of dysphagia, inability to swallow, or feeding tube placement</a:t>
                      </a:r>
                      <a:endParaRPr lang="en-US"/>
                    </a:p>
                    <a:p>
                      <a:pPr lvl="0">
                        <a:buNone/>
                      </a:pPr>
                      <a:endParaRPr lang="en-US"/>
                    </a:p>
                  </a:txBody>
                  <a:tcPr/>
                </a:tc>
                <a:tc>
                  <a:txBody>
                    <a:bodyPr/>
                    <a:lstStyle/>
                    <a:p>
                      <a:pPr marL="285750" lvl="0" indent="-285750" algn="l">
                        <a:lnSpc>
                          <a:spcPct val="100000"/>
                        </a:lnSpc>
                        <a:spcBef>
                          <a:spcPts val="0"/>
                        </a:spcBef>
                        <a:spcAft>
                          <a:spcPts val="0"/>
                        </a:spcAft>
                        <a:buFont typeface="Arial"/>
                        <a:buChar char="•"/>
                      </a:pPr>
                      <a:r>
                        <a:rPr lang="en-US" sz="1800" b="0" i="0" u="none" strike="noStrike" noProof="0">
                          <a:latin typeface="Century Gothic"/>
                        </a:rPr>
                        <a:t>Patient lives alone, or poor cognitive functioning, without a responsible caregiver</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Lack of knowledgeable practitioner on transfer</a:t>
                      </a:r>
                    </a:p>
                    <a:p>
                      <a:pPr marL="285750" lvl="0" indent="-285750" algn="l">
                        <a:lnSpc>
                          <a:spcPct val="100000"/>
                        </a:lnSpc>
                        <a:spcBef>
                          <a:spcPts val="0"/>
                        </a:spcBef>
                        <a:spcAft>
                          <a:spcPts val="0"/>
                        </a:spcAft>
                        <a:buFont typeface="Arial"/>
                        <a:buChar char="•"/>
                      </a:pPr>
                      <a:r>
                        <a:rPr lang="en-US" sz="1800" b="0" i="0" u="none" strike="noStrike" noProof="0">
                          <a:latin typeface="Century Gothic"/>
                        </a:rPr>
                        <a:t>History of opioid/medication nonadherence</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History of substance misuse or SUD (patient or family)</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Multiple risk factors for methadone toxicity (e.g., clinical instability, multiple transitions in care, history of transplant)</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History of QTc prolongation or at high risk for such</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Prognosis less than projected time to methadone steady state (i.e., five to seven days)</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Obstructive or central sleep apnea</a:t>
                      </a:r>
                      <a:endParaRPr lang="en-US"/>
                    </a:p>
                    <a:p>
                      <a:pPr marL="285750" lvl="0" indent="-285750" algn="l">
                        <a:lnSpc>
                          <a:spcPct val="100000"/>
                        </a:lnSpc>
                        <a:spcBef>
                          <a:spcPts val="0"/>
                        </a:spcBef>
                        <a:spcAft>
                          <a:spcPts val="0"/>
                        </a:spcAft>
                        <a:buFont typeface="Arial"/>
                        <a:buChar char="•"/>
                      </a:pPr>
                      <a:r>
                        <a:rPr lang="en-US" sz="1800" b="0" i="0" u="none" strike="noStrike" noProof="0">
                          <a:latin typeface="Century Gothic"/>
                        </a:rPr>
                        <a:t>Determined to be medically inappropriate after risk assessment (see next section)</a:t>
                      </a:r>
                      <a:endParaRPr lang="en-US"/>
                    </a:p>
                  </a:txBody>
                  <a:tcPr/>
                </a:tc>
                <a:extLst>
                  <a:ext uri="{0D108BD9-81ED-4DB2-BD59-A6C34878D82A}">
                    <a16:rowId xmlns:a16="http://schemas.microsoft.com/office/drawing/2014/main" val="1235176580"/>
                  </a:ext>
                </a:extLst>
              </a:tr>
            </a:tbl>
          </a:graphicData>
        </a:graphic>
      </p:graphicFrame>
    </p:spTree>
    <p:extLst>
      <p:ext uri="{BB962C8B-B14F-4D97-AF65-F5344CB8AC3E}">
        <p14:creationId xmlns:p14="http://schemas.microsoft.com/office/powerpoint/2010/main" val="3669688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medical document&#10;&#10;AI-generated content may be incorrect.">
            <a:extLst>
              <a:ext uri="{FF2B5EF4-FFF2-40B4-BE49-F238E27FC236}">
                <a16:creationId xmlns:a16="http://schemas.microsoft.com/office/drawing/2014/main" id="{FFB98F78-F68F-D8A9-60A4-9284E5141132}"/>
              </a:ext>
            </a:extLst>
          </p:cNvPr>
          <p:cNvPicPr>
            <a:picLocks noGrp="1" noChangeAspect="1"/>
          </p:cNvPicPr>
          <p:nvPr>
            <p:ph idx="1"/>
          </p:nvPr>
        </p:nvPicPr>
        <p:blipFill>
          <a:blip r:embed="rId3"/>
          <a:stretch>
            <a:fillRect/>
          </a:stretch>
        </p:blipFill>
        <p:spPr>
          <a:xfrm>
            <a:off x="2960944" y="2052843"/>
            <a:ext cx="6270112" cy="2751803"/>
          </a:xfrm>
          <a:prstGeom prst="rect">
            <a:avLst/>
          </a:prstGeom>
          <a:ln>
            <a:solidFill>
              <a:schemeClr val="tx2"/>
            </a:solidFill>
          </a:ln>
        </p:spPr>
      </p:pic>
      <p:sp>
        <p:nvSpPr>
          <p:cNvPr id="2" name="Title 1">
            <a:extLst>
              <a:ext uri="{FF2B5EF4-FFF2-40B4-BE49-F238E27FC236}">
                <a16:creationId xmlns:a16="http://schemas.microsoft.com/office/drawing/2014/main" id="{1DA4E5E6-D863-878B-278C-66F1D712B22E}"/>
              </a:ext>
            </a:extLst>
          </p:cNvPr>
          <p:cNvSpPr>
            <a:spLocks noGrp="1"/>
          </p:cNvSpPr>
          <p:nvPr>
            <p:ph type="title"/>
          </p:nvPr>
        </p:nvSpPr>
        <p:spPr/>
        <p:txBody>
          <a:bodyPr/>
          <a:lstStyle/>
          <a:p>
            <a:r>
              <a:rPr lang="en-US">
                <a:latin typeface="Georgia"/>
              </a:rPr>
              <a:t>Key Methadone Reference</a:t>
            </a:r>
            <a:endParaRPr lang="en-US"/>
          </a:p>
        </p:txBody>
      </p:sp>
      <p:sp>
        <p:nvSpPr>
          <p:cNvPr id="6" name="TextBox 5">
            <a:extLst>
              <a:ext uri="{FF2B5EF4-FFF2-40B4-BE49-F238E27FC236}">
                <a16:creationId xmlns:a16="http://schemas.microsoft.com/office/drawing/2014/main" id="{AB63EAD9-C390-0CE2-1872-89949825BBC6}"/>
              </a:ext>
            </a:extLst>
          </p:cNvPr>
          <p:cNvSpPr txBox="1"/>
          <p:nvPr/>
        </p:nvSpPr>
        <p:spPr>
          <a:xfrm>
            <a:off x="2958594" y="4804936"/>
            <a:ext cx="660954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Image by McPherson et al., retrieved from doi:10.1016/j.jpainsymman.2018.12.001 on April 30, 2026. </a:t>
            </a:r>
            <a:r>
              <a:rPr lang="en-US" sz="1000" baseline="30000">
                <a:solidFill>
                  <a:srgbClr val="000000"/>
                </a:solidFill>
              </a:rPr>
              <a:t>28</a:t>
            </a:r>
            <a:endParaRPr lang="en-US" baseline="30000"/>
          </a:p>
          <a:p>
            <a:endParaRPr lang="en-US"/>
          </a:p>
          <a:p>
            <a:pPr algn="ctr"/>
            <a:endParaRPr lang="en-US" u="sng"/>
          </a:p>
        </p:txBody>
      </p:sp>
    </p:spTree>
    <p:extLst>
      <p:ext uri="{BB962C8B-B14F-4D97-AF65-F5344CB8AC3E}">
        <p14:creationId xmlns:p14="http://schemas.microsoft.com/office/powerpoint/2010/main" val="3606613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29B59B-C5BC-D732-3023-0DB20E110584}"/>
              </a:ext>
            </a:extLst>
          </p:cNvPr>
          <p:cNvSpPr>
            <a:spLocks noGrp="1"/>
          </p:cNvSpPr>
          <p:nvPr>
            <p:ph idx="1"/>
          </p:nvPr>
        </p:nvSpPr>
        <p:spPr/>
        <p:txBody>
          <a:bodyPr vert="horz" lIns="91440" tIns="45720" rIns="91440" bIns="45720" rtlCol="0" anchor="t">
            <a:normAutofit/>
          </a:bodyPr>
          <a:lstStyle/>
          <a:p>
            <a:pPr marL="0" indent="0">
              <a:buNone/>
            </a:pPr>
            <a:r>
              <a:rPr lang="en-US"/>
              <a:t>A 40-year-old female with a history of advanced stage IV cervical cancer presents to your palliative care clinic with poorly controlled pain. The pain has been progressively worsening for the last few months, and she lives at a daily 6/10 pain. She describes it as a persistent dull aching pain in the pelvis and back that at times is stabbing and shoots into her legs bilaterally. Pain has not responded to recent nerve blocks by her interventional pain doctor, acupuncture, THC oil, acetaminophen, NSAID, gabapentin, and duloxetine. She is additionally taking extended-release oxycodone 60 mg BID and breakthrough short-acting oxycodone 15 mg q4h prn (taking this around the clock, six doses in 24 hours). Each dose of short-acting oxycodone is lasting the expected 4 hours. Her recent scans taken just this week reveal progression of disease. </a:t>
            </a:r>
          </a:p>
        </p:txBody>
      </p:sp>
      <p:sp>
        <p:nvSpPr>
          <p:cNvPr id="2" name="Title 1">
            <a:extLst>
              <a:ext uri="{FF2B5EF4-FFF2-40B4-BE49-F238E27FC236}">
                <a16:creationId xmlns:a16="http://schemas.microsoft.com/office/drawing/2014/main" id="{E2E7D73E-005D-9C3C-6432-4284AB23DFC3}"/>
              </a:ext>
            </a:extLst>
          </p:cNvPr>
          <p:cNvSpPr>
            <a:spLocks noGrp="1"/>
          </p:cNvSpPr>
          <p:nvPr>
            <p:ph type="title"/>
          </p:nvPr>
        </p:nvSpPr>
        <p:spPr/>
        <p:txBody>
          <a:bodyPr/>
          <a:lstStyle/>
          <a:p>
            <a:r>
              <a:rPr lang="en-US">
                <a:latin typeface="Georgia"/>
              </a:rPr>
              <a:t>Case 2: Methadone </a:t>
            </a:r>
          </a:p>
        </p:txBody>
      </p:sp>
    </p:spTree>
    <p:extLst>
      <p:ext uri="{BB962C8B-B14F-4D97-AF65-F5344CB8AC3E}">
        <p14:creationId xmlns:p14="http://schemas.microsoft.com/office/powerpoint/2010/main" val="307303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B8C-747D-F466-BE61-4A132225BBE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ED4A461-FDEB-2AFF-4A4D-459FB1849A5E}"/>
              </a:ext>
            </a:extLst>
          </p:cNvPr>
          <p:cNvSpPr>
            <a:spLocks noGrp="1"/>
          </p:cNvSpPr>
          <p:nvPr>
            <p:ph idx="1"/>
          </p:nvPr>
        </p:nvSpPr>
        <p:spPr/>
        <p:txBody>
          <a:bodyPr vert="horz" lIns="91440" tIns="45720" rIns="91440" bIns="45720" rtlCol="0" anchor="t">
            <a:normAutofit/>
          </a:bodyPr>
          <a:lstStyle/>
          <a:p>
            <a:r>
              <a:rPr lang="en-US" sz="2200"/>
              <a:t>What opioid rotation could you consider? What is she a candidate for?</a:t>
            </a:r>
          </a:p>
          <a:p>
            <a:r>
              <a:rPr lang="en-US" sz="2200"/>
              <a:t>If you choose to rotate to methadone, how would you rotate?</a:t>
            </a:r>
          </a:p>
          <a:p>
            <a:pPr lvl="1">
              <a:buFont typeface="Courier New" panose="020B0604020202020204" pitchFamily="34" charset="0"/>
              <a:buChar char="o"/>
            </a:pPr>
            <a:r>
              <a:rPr lang="en-US" sz="2200"/>
              <a:t>What do you need to check?</a:t>
            </a:r>
          </a:p>
          <a:p>
            <a:pPr lvl="1">
              <a:buFont typeface="Courier New" panose="020B0604020202020204" pitchFamily="34" charset="0"/>
              <a:buChar char="o"/>
            </a:pPr>
            <a:r>
              <a:rPr lang="en-US" sz="2200"/>
              <a:t>What dose of methadone? What dose adjustment (if any) may need to be made?</a:t>
            </a:r>
          </a:p>
          <a:p>
            <a:pPr lvl="1">
              <a:buFont typeface="Courier New" panose="020B0604020202020204" pitchFamily="34" charset="0"/>
              <a:buChar char="o"/>
            </a:pPr>
            <a:r>
              <a:rPr lang="en-US" sz="2200"/>
              <a:t>What dose of rescue opioid?</a:t>
            </a:r>
          </a:p>
          <a:p>
            <a:pPr lvl="1">
              <a:buFont typeface="Courier New" panose="020B0604020202020204" pitchFamily="34" charset="0"/>
              <a:buChar char="o"/>
            </a:pPr>
            <a:r>
              <a:rPr lang="en-US" sz="2200"/>
              <a:t>How would you monitor?</a:t>
            </a:r>
          </a:p>
        </p:txBody>
      </p:sp>
      <p:sp>
        <p:nvSpPr>
          <p:cNvPr id="2" name="Title 1">
            <a:extLst>
              <a:ext uri="{FF2B5EF4-FFF2-40B4-BE49-F238E27FC236}">
                <a16:creationId xmlns:a16="http://schemas.microsoft.com/office/drawing/2014/main" id="{43DB1131-2C04-5BD7-3D16-06CD7C11BC5E}"/>
              </a:ext>
            </a:extLst>
          </p:cNvPr>
          <p:cNvSpPr>
            <a:spLocks noGrp="1"/>
          </p:cNvSpPr>
          <p:nvPr>
            <p:ph type="title"/>
          </p:nvPr>
        </p:nvSpPr>
        <p:spPr/>
        <p:txBody>
          <a:bodyPr/>
          <a:lstStyle/>
          <a:p>
            <a:r>
              <a:rPr lang="en-US">
                <a:latin typeface="Georgia"/>
              </a:rPr>
              <a:t>Case 2: Methadone </a:t>
            </a:r>
          </a:p>
        </p:txBody>
      </p:sp>
    </p:spTree>
    <p:extLst>
      <p:ext uri="{BB962C8B-B14F-4D97-AF65-F5344CB8AC3E}">
        <p14:creationId xmlns:p14="http://schemas.microsoft.com/office/powerpoint/2010/main" val="3175087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110AC-3754-1247-94D8-968BDB4CD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FD107-AC02-C381-B6C2-927B24A03DA9}"/>
              </a:ext>
            </a:extLst>
          </p:cNvPr>
          <p:cNvSpPr>
            <a:spLocks noGrp="1"/>
          </p:cNvSpPr>
          <p:nvPr>
            <p:ph type="title"/>
          </p:nvPr>
        </p:nvSpPr>
        <p:spPr>
          <a:xfrm>
            <a:off x="838200" y="365125"/>
            <a:ext cx="10515600" cy="1325563"/>
          </a:xfrm>
        </p:spPr>
        <p:txBody>
          <a:bodyPr vert="horz" wrap="square" lIns="91440" tIns="45720" rIns="91440" bIns="45720" rtlCol="0" anchor="ctr">
            <a:normAutofit/>
          </a:bodyPr>
          <a:lstStyle/>
          <a:p>
            <a:r>
              <a:rPr lang="en-US"/>
              <a:t> Key Points: Methadone</a:t>
            </a:r>
          </a:p>
        </p:txBody>
      </p:sp>
      <p:sp>
        <p:nvSpPr>
          <p:cNvPr id="3" name="Content Placeholder 2">
            <a:extLst>
              <a:ext uri="{FF2B5EF4-FFF2-40B4-BE49-F238E27FC236}">
                <a16:creationId xmlns:a16="http://schemas.microsoft.com/office/drawing/2014/main" id="{C372D5C1-5173-14E9-E025-7F8218811EA4}"/>
              </a:ext>
            </a:extLst>
          </p:cNvPr>
          <p:cNvSpPr>
            <a:spLocks noGrp="1"/>
          </p:cNvSpPr>
          <p:nvPr>
            <p:ph idx="1"/>
          </p:nvPr>
        </p:nvSpPr>
        <p:spPr>
          <a:xfrm>
            <a:off x="838200" y="1953489"/>
            <a:ext cx="10515600" cy="3982616"/>
          </a:xfrm>
        </p:spPr>
        <p:txBody>
          <a:bodyPr vert="horz" lIns="91440" tIns="45720" rIns="91440" bIns="45720" rtlCol="0" anchor="t">
            <a:noAutofit/>
          </a:bodyPr>
          <a:lstStyle/>
          <a:p>
            <a:pPr>
              <a:lnSpc>
                <a:spcPct val="90000"/>
              </a:lnSpc>
            </a:pPr>
            <a:r>
              <a:rPr lang="en-US"/>
              <a:t>Unique pharmacology: </a:t>
            </a:r>
          </a:p>
          <a:p>
            <a:pPr lvl="1">
              <a:lnSpc>
                <a:spcPct val="90000"/>
              </a:lnSpc>
              <a:spcAft>
                <a:spcPts val="1000"/>
              </a:spcAft>
              <a:buFont typeface="Courier New" panose="020B0604020202020204" pitchFamily="34" charset="0"/>
              <a:buChar char="o"/>
            </a:pPr>
            <a:r>
              <a:rPr lang="en-US" sz="1800"/>
              <a:t>Long half-life (need for slow titration, delayed respiratory depression risk)</a:t>
            </a:r>
          </a:p>
          <a:p>
            <a:pPr lvl="1">
              <a:lnSpc>
                <a:spcPct val="90000"/>
              </a:lnSpc>
              <a:spcAft>
                <a:spcPts val="1000"/>
              </a:spcAft>
              <a:buFont typeface="Courier New" panose="020B0604020202020204" pitchFamily="34" charset="0"/>
              <a:buChar char="o"/>
            </a:pPr>
            <a:r>
              <a:rPr lang="en-US" sz="1800"/>
              <a:t>Highly potent full agonist opioid</a:t>
            </a:r>
          </a:p>
          <a:p>
            <a:pPr lvl="1">
              <a:lnSpc>
                <a:spcPct val="90000"/>
              </a:lnSpc>
              <a:spcAft>
                <a:spcPts val="1000"/>
              </a:spcAft>
              <a:buFont typeface="Courier New" panose="020B0604020202020204" pitchFamily="34" charset="0"/>
              <a:buChar char="o"/>
            </a:pPr>
            <a:r>
              <a:rPr lang="en-US" sz="1800"/>
              <a:t>NMDA antagonist (neuropathic analgesic)</a:t>
            </a:r>
          </a:p>
          <a:p>
            <a:pPr lvl="1">
              <a:lnSpc>
                <a:spcPct val="90000"/>
              </a:lnSpc>
              <a:spcAft>
                <a:spcPts val="1000"/>
              </a:spcAft>
              <a:buFont typeface="Courier New" panose="020B0604020202020204" pitchFamily="34" charset="0"/>
              <a:buChar char="o"/>
            </a:pPr>
            <a:r>
              <a:rPr lang="en-US" sz="1800"/>
              <a:t>Great for complex pain, opioid tolerance/hyperalgesia, neuropathic pain, refractory cancer pain/"salvage" therapy</a:t>
            </a:r>
          </a:p>
          <a:p>
            <a:pPr lvl="1">
              <a:lnSpc>
                <a:spcPct val="90000"/>
              </a:lnSpc>
              <a:buFont typeface="Courier New" panose="020B0604020202020204" pitchFamily="34" charset="0"/>
              <a:buChar char="o"/>
            </a:pPr>
            <a:r>
              <a:rPr lang="en-US" sz="1800"/>
              <a:t>Helpful in opioid rotation</a:t>
            </a:r>
          </a:p>
          <a:p>
            <a:pPr lvl="1">
              <a:lnSpc>
                <a:spcPct val="90000"/>
              </a:lnSpc>
              <a:buFont typeface="Courier New" panose="020B0604020202020204" pitchFamily="34" charset="0"/>
              <a:buChar char="o"/>
            </a:pPr>
            <a:endParaRPr lang="en-US" sz="1800"/>
          </a:p>
          <a:p>
            <a:pPr>
              <a:lnSpc>
                <a:spcPct val="90000"/>
              </a:lnSpc>
            </a:pPr>
            <a:r>
              <a:rPr lang="en-US"/>
              <a:t>Can be crushed if patient has a feeding tube (liquid also available)</a:t>
            </a:r>
          </a:p>
          <a:p>
            <a:pPr>
              <a:lnSpc>
                <a:spcPct val="90000"/>
              </a:lnSpc>
            </a:pPr>
            <a:r>
              <a:rPr lang="en-US"/>
              <a:t>Nonlinear equianalgesic conversion from other opioids</a:t>
            </a:r>
          </a:p>
          <a:p>
            <a:pPr>
              <a:lnSpc>
                <a:spcPct val="90000"/>
              </a:lnSpc>
            </a:pPr>
            <a:r>
              <a:rPr lang="en-US"/>
              <a:t>Watch for QTc prolongation and drug interactions</a:t>
            </a:r>
          </a:p>
          <a:p>
            <a:pPr>
              <a:lnSpc>
                <a:spcPct val="90000"/>
              </a:lnSpc>
            </a:pPr>
            <a:r>
              <a:rPr lang="en-US"/>
              <a:t>Safer in renal dysfunction</a:t>
            </a:r>
          </a:p>
          <a:p>
            <a:pPr>
              <a:lnSpc>
                <a:spcPct val="90000"/>
              </a:lnSpc>
            </a:pPr>
            <a:r>
              <a:rPr lang="en-US"/>
              <a:t>Low cost</a:t>
            </a:r>
          </a:p>
          <a:p>
            <a:pPr>
              <a:lnSpc>
                <a:spcPct val="90000"/>
              </a:lnSpc>
              <a:spcAft>
                <a:spcPts val="0"/>
              </a:spcAft>
            </a:pPr>
            <a:endParaRPr lang="en-US"/>
          </a:p>
          <a:p>
            <a:pPr>
              <a:lnSpc>
                <a:spcPct val="90000"/>
              </a:lnSpc>
            </a:pPr>
            <a:endParaRPr lang="en-US"/>
          </a:p>
          <a:p>
            <a:pPr>
              <a:lnSpc>
                <a:spcPct val="90000"/>
              </a:lnSpc>
            </a:pPr>
            <a:endParaRPr lang="en-US"/>
          </a:p>
        </p:txBody>
      </p:sp>
    </p:spTree>
    <p:extLst>
      <p:ext uri="{BB962C8B-B14F-4D97-AF65-F5344CB8AC3E}">
        <p14:creationId xmlns:p14="http://schemas.microsoft.com/office/powerpoint/2010/main" val="26872518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555A-888B-07D1-81FD-CACDEFEE7F37}"/>
              </a:ext>
            </a:extLst>
          </p:cNvPr>
          <p:cNvSpPr>
            <a:spLocks noGrp="1"/>
          </p:cNvSpPr>
          <p:nvPr>
            <p:ph type="title"/>
          </p:nvPr>
        </p:nvSpPr>
        <p:spPr/>
        <p:txBody>
          <a:bodyPr/>
          <a:lstStyle/>
          <a:p>
            <a:r>
              <a:rPr lang="en-US">
                <a:latin typeface="Georgia"/>
              </a:rPr>
              <a:t>Key Points: Buprenorphine</a:t>
            </a:r>
          </a:p>
        </p:txBody>
      </p:sp>
      <p:sp>
        <p:nvSpPr>
          <p:cNvPr id="3" name="Content Placeholder 2">
            <a:extLst>
              <a:ext uri="{FF2B5EF4-FFF2-40B4-BE49-F238E27FC236}">
                <a16:creationId xmlns:a16="http://schemas.microsoft.com/office/drawing/2014/main" id="{1C0B42D2-6377-3B40-99EB-9AF7B2E16208}"/>
              </a:ext>
            </a:extLst>
          </p:cNvPr>
          <p:cNvSpPr>
            <a:spLocks noGrp="1"/>
          </p:cNvSpPr>
          <p:nvPr>
            <p:ph idx="1"/>
          </p:nvPr>
        </p:nvSpPr>
        <p:spPr/>
        <p:txBody>
          <a:bodyPr vert="horz" lIns="91440" tIns="45720" rIns="91440" bIns="45720" rtlCol="0" anchor="t">
            <a:noAutofit/>
          </a:bodyPr>
          <a:lstStyle/>
          <a:p>
            <a:r>
              <a:rPr lang="en-US"/>
              <a:t>Unique pharmacology:</a:t>
            </a:r>
          </a:p>
          <a:p>
            <a:pPr lvl="1">
              <a:spcAft>
                <a:spcPts val="1000"/>
              </a:spcAft>
              <a:buFont typeface="Courier New" panose="020B0604020202020204" pitchFamily="34" charset="0"/>
              <a:buChar char="o"/>
            </a:pPr>
            <a:r>
              <a:rPr lang="en-US" sz="1800"/>
              <a:t>Partial µ-opioid agonist</a:t>
            </a:r>
          </a:p>
          <a:p>
            <a:pPr lvl="1">
              <a:spcAft>
                <a:spcPts val="1000"/>
              </a:spcAft>
              <a:buFont typeface="Courier New" panose="020B0604020202020204" pitchFamily="34" charset="0"/>
              <a:buChar char="o"/>
            </a:pPr>
            <a:r>
              <a:rPr lang="en-US" sz="1800"/>
              <a:t>Safer safety profile: ceiling on respiratory depression/risk of OD, less sedation, constipation, cognitive </a:t>
            </a:r>
            <a:r>
              <a:rPr lang="en-US" sz="1800" err="1"/>
              <a:t>impairmen</a:t>
            </a:r>
            <a:r>
              <a:rPr lang="en-US" sz="1800"/>
              <a:t>t</a:t>
            </a:r>
          </a:p>
          <a:p>
            <a:r>
              <a:rPr lang="en-US"/>
              <a:t>Helpful in elderly, at risk for opioid toxicity, moderate-severe pain, chronic cancer pain, neuropathic pain</a:t>
            </a:r>
          </a:p>
          <a:p>
            <a:pPr lvl="1">
              <a:spcAft>
                <a:spcPts val="1000"/>
              </a:spcAft>
              <a:buFont typeface="Courier New" panose="020B0604020202020204" pitchFamily="34" charset="0"/>
              <a:buChar char="o"/>
            </a:pPr>
            <a:r>
              <a:rPr lang="en-US" sz="1800"/>
              <a:t>May be less helpful in high opioid tolerance</a:t>
            </a:r>
          </a:p>
          <a:p>
            <a:pPr lvl="1">
              <a:buFont typeface="Courier New" panose="020B0604020202020204" pitchFamily="34" charset="0"/>
              <a:buChar char="o"/>
            </a:pPr>
            <a:r>
              <a:rPr lang="en-US" sz="1800"/>
              <a:t>Receptor affinity can make adding full agonists harder (must overcome)</a:t>
            </a:r>
          </a:p>
          <a:p>
            <a:pPr lvl="1">
              <a:buFont typeface="Courier New" panose="020B0604020202020204" pitchFamily="34" charset="0"/>
              <a:buChar char="o"/>
            </a:pPr>
            <a:endParaRPr lang="en-US"/>
          </a:p>
          <a:p>
            <a:r>
              <a:rPr lang="en-US"/>
              <a:t>First-line for MOUD</a:t>
            </a:r>
          </a:p>
          <a:p>
            <a:r>
              <a:rPr lang="en-US"/>
              <a:t>Less QTc risk than methadone</a:t>
            </a:r>
          </a:p>
          <a:p>
            <a:r>
              <a:rPr lang="en-US"/>
              <a:t>May need a micro-induction for OME &gt;120 or may precipitate withdrawal</a:t>
            </a:r>
          </a:p>
        </p:txBody>
      </p:sp>
    </p:spTree>
    <p:extLst>
      <p:ext uri="{BB962C8B-B14F-4D97-AF65-F5344CB8AC3E}">
        <p14:creationId xmlns:p14="http://schemas.microsoft.com/office/powerpoint/2010/main" val="3053592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A5067-802E-9E35-113F-C501FE673DDB}"/>
              </a:ext>
            </a:extLst>
          </p:cNvPr>
          <p:cNvSpPr>
            <a:spLocks noGrp="1"/>
          </p:cNvSpPr>
          <p:nvPr>
            <p:ph type="ctrTitle"/>
          </p:nvPr>
        </p:nvSpPr>
        <p:spPr/>
        <p:txBody>
          <a:bodyPr/>
          <a:lstStyle/>
          <a:p>
            <a:r>
              <a:rPr lang="en-US">
                <a:latin typeface="Georgia"/>
              </a:rPr>
              <a:t>Final Thoughts?</a:t>
            </a:r>
            <a:endParaRPr lang="en-US"/>
          </a:p>
        </p:txBody>
      </p:sp>
    </p:spTree>
    <p:extLst>
      <p:ext uri="{BB962C8B-B14F-4D97-AF65-F5344CB8AC3E}">
        <p14:creationId xmlns:p14="http://schemas.microsoft.com/office/powerpoint/2010/main" val="2883354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653C9-53BA-B1FB-258A-8F638EF6381D}"/>
              </a:ext>
            </a:extLst>
          </p:cNvPr>
          <p:cNvSpPr>
            <a:spLocks noGrp="1"/>
          </p:cNvSpPr>
          <p:nvPr>
            <p:ph type="title"/>
          </p:nvPr>
        </p:nvSpPr>
        <p:spPr/>
        <p:txBody>
          <a:bodyPr/>
          <a:lstStyle/>
          <a:p>
            <a:r>
              <a:rPr lang="en-US">
                <a:latin typeface="Georgia"/>
              </a:rPr>
              <a:t>References</a:t>
            </a:r>
            <a:endParaRPr lang="en-US"/>
          </a:p>
        </p:txBody>
      </p:sp>
      <p:sp>
        <p:nvSpPr>
          <p:cNvPr id="3" name="Content Placeholder 2">
            <a:extLst>
              <a:ext uri="{FF2B5EF4-FFF2-40B4-BE49-F238E27FC236}">
                <a16:creationId xmlns:a16="http://schemas.microsoft.com/office/drawing/2014/main" id="{B3BEA090-930C-4AC0-0026-258F6631DFF6}"/>
              </a:ext>
            </a:extLst>
          </p:cNvPr>
          <p:cNvSpPr>
            <a:spLocks noGrp="1"/>
          </p:cNvSpPr>
          <p:nvPr>
            <p:ph idx="1"/>
          </p:nvPr>
        </p:nvSpPr>
        <p:spPr/>
        <p:txBody>
          <a:bodyPr vert="horz" lIns="91440" tIns="45720" rIns="91440" bIns="45720" rtlCol="0" anchor="t">
            <a:normAutofit fontScale="62500" lnSpcReduction="20000"/>
          </a:bodyPr>
          <a:lstStyle/>
          <a:p>
            <a:pPr marL="0" indent="0">
              <a:lnSpc>
                <a:spcPct val="90000"/>
              </a:lnSpc>
              <a:buNone/>
            </a:pPr>
            <a:r>
              <a:rPr lang="en-US"/>
              <a:t>1.Gudin J, </a:t>
            </a:r>
            <a:r>
              <a:rPr lang="en-US" err="1"/>
              <a:t>FudinGudin</a:t>
            </a:r>
            <a:r>
              <a:rPr lang="en-US"/>
              <a:t> J, </a:t>
            </a:r>
            <a:r>
              <a:rPr lang="en-US" err="1"/>
              <a:t>FudinGudin</a:t>
            </a:r>
            <a:r>
              <a:rPr lang="en-US"/>
              <a:t> J, </a:t>
            </a:r>
            <a:r>
              <a:rPr lang="en-US" err="1"/>
              <a:t>Fudin</a:t>
            </a:r>
            <a:r>
              <a:rPr lang="en-US"/>
              <a:t> J. A narrative pharmacological review of buprenorphine: a unique opioid for the treatment of chronic pain. Pain Ther. 2020;9(1):41-54. doi:10.1007/s40122-019-00143-6</a:t>
            </a:r>
          </a:p>
          <a:p>
            <a:pPr marL="0" indent="0">
              <a:lnSpc>
                <a:spcPct val="90000"/>
              </a:lnSpc>
              <a:buNone/>
            </a:pPr>
            <a:r>
              <a:rPr lang="en-US"/>
              <a:t>2.Case AA, Kullgren J, Anwar S, Pedraza S, Davis MP. Treating chronic pain with buprenorphine: the practical guide. Curr Treat Options Oncol. 2021;22(12):116. doi:10.1007/s11864-021-00910-8</a:t>
            </a:r>
          </a:p>
          <a:p>
            <a:pPr marL="0" indent="0">
              <a:lnSpc>
                <a:spcPct val="90000"/>
              </a:lnSpc>
              <a:buNone/>
            </a:pPr>
            <a:r>
              <a:rPr lang="en-US"/>
              <a:t>3.Nishigami T, </a:t>
            </a:r>
            <a:r>
              <a:rPr lang="en-US" err="1"/>
              <a:t>Manfuku</a:t>
            </a:r>
            <a:r>
              <a:rPr lang="en-US"/>
              <a:t> M, </a:t>
            </a:r>
            <a:r>
              <a:rPr lang="en-US" err="1"/>
              <a:t>Lahousse</a:t>
            </a:r>
            <a:r>
              <a:rPr lang="en-US"/>
              <a:t> A. Central sensitization in cancer survivors and its clinical implications: state of the art. J Clin Med. 2023;12(14):4606. doi:10.3390/jcm12144606</a:t>
            </a:r>
          </a:p>
          <a:p>
            <a:pPr marL="0" indent="0">
              <a:lnSpc>
                <a:spcPct val="90000"/>
              </a:lnSpc>
              <a:buNone/>
            </a:pPr>
            <a:r>
              <a:rPr lang="en-US"/>
              <a:t>4.Nijs J, </a:t>
            </a:r>
            <a:r>
              <a:rPr lang="en-US" err="1"/>
              <a:t>Lahousse</a:t>
            </a:r>
            <a:r>
              <a:rPr lang="en-US"/>
              <a:t> A, </a:t>
            </a:r>
            <a:r>
              <a:rPr lang="en-US" err="1"/>
              <a:t>Kapreli</a:t>
            </a:r>
            <a:r>
              <a:rPr lang="en-US"/>
              <a:t> E, et al. </a:t>
            </a:r>
            <a:r>
              <a:rPr lang="en-US" err="1"/>
              <a:t>Nociplastic</a:t>
            </a:r>
            <a:r>
              <a:rPr lang="en-US"/>
              <a:t> pain criteria or recognition of central sensitization? Pain phenotyping in the past, present and future. J Clin Med. 2021;10(15):3203. doi:10.3390/jcm10153203</a:t>
            </a:r>
          </a:p>
          <a:p>
            <a:pPr marL="0" indent="0">
              <a:lnSpc>
                <a:spcPct val="90000"/>
              </a:lnSpc>
              <a:buNone/>
            </a:pPr>
            <a:r>
              <a:rPr lang="en-US"/>
              <a:t>5.Davis MP. Twelve reasons for considering buprenorphine as a frontline analgesic in the management of pain. J Support Oncol. 2012;10(6):209-219. doi:10.1016/j.suponc.2012.05.002</a:t>
            </a:r>
          </a:p>
          <a:p>
            <a:pPr marL="0" indent="0">
              <a:lnSpc>
                <a:spcPct val="90000"/>
              </a:lnSpc>
              <a:buNone/>
            </a:pPr>
            <a:r>
              <a:rPr lang="en-US"/>
              <a:t>6.Tylleskär I, </a:t>
            </a:r>
            <a:r>
              <a:rPr lang="en-US" err="1"/>
              <a:t>Skarra</a:t>
            </a:r>
            <a:r>
              <a:rPr lang="en-US"/>
              <a:t> S, </a:t>
            </a:r>
            <a:r>
              <a:rPr lang="en-US" err="1"/>
              <a:t>Skulberg</a:t>
            </a:r>
            <a:r>
              <a:rPr lang="en-US"/>
              <a:t> AK, Dale O. The pharmacokinetic interaction between nasally administered naloxone and the opioid remifentanil in human volunteers. </a:t>
            </a:r>
            <a:r>
              <a:rPr lang="en-US" err="1"/>
              <a:t>Eur</a:t>
            </a:r>
            <a:r>
              <a:rPr lang="en-US"/>
              <a:t> J Clin </a:t>
            </a:r>
            <a:r>
              <a:rPr lang="en-US" err="1"/>
              <a:t>Pharmacol</a:t>
            </a:r>
            <a:r>
              <a:rPr lang="en-US"/>
              <a:t>. 2021;77(12):1901-1908. doi:10.1007/s00228-021-03190-1</a:t>
            </a:r>
          </a:p>
          <a:p>
            <a:pPr marL="0" indent="0">
              <a:lnSpc>
                <a:spcPct val="90000"/>
              </a:lnSpc>
              <a:buNone/>
            </a:pPr>
            <a:r>
              <a:rPr lang="en-US"/>
              <a:t>7.Buprenorphine. </a:t>
            </a:r>
            <a:r>
              <a:rPr lang="en-US" err="1"/>
              <a:t>StatPearls</a:t>
            </a:r>
            <a:r>
              <a:rPr lang="en-US"/>
              <a:t>. National Library of Medicine. Accessed April 2026. https://www.ncbi.nlm.nih.gov/books/NBK459126/</a:t>
            </a:r>
          </a:p>
          <a:p>
            <a:pPr marL="0" indent="0">
              <a:lnSpc>
                <a:spcPct val="90000"/>
              </a:lnSpc>
              <a:buNone/>
            </a:pPr>
            <a:r>
              <a:rPr lang="en-US"/>
              <a:t>8.Buprenorphine. In: Lexi-Drugs. UpToDate </a:t>
            </a:r>
            <a:r>
              <a:rPr lang="en-US" err="1"/>
              <a:t>Lexidrug</a:t>
            </a:r>
            <a:r>
              <a:rPr lang="en-US"/>
              <a:t>. UpToDate Inc; Updated April 20, 2026. Accessed April 30, 2026. http://online.lexi.com</a:t>
            </a:r>
          </a:p>
          <a:p>
            <a:pPr marL="0" indent="0">
              <a:lnSpc>
                <a:spcPct val="90000"/>
              </a:lnSpc>
              <a:buNone/>
            </a:pPr>
            <a:r>
              <a:rPr lang="en-US"/>
              <a:t>9.Chwistek M, Sherry D, </a:t>
            </a:r>
            <a:r>
              <a:rPr lang="en-US" err="1"/>
              <a:t>Kinczewski</a:t>
            </a:r>
            <a:r>
              <a:rPr lang="en-US"/>
              <a:t> L, et al. Should buprenorphine be considered a first-line opioid for the treatment of moderate to severe cancer pain? J Pain Symptom Manage. 2023;66:e638-e643. doi:10.1016/j.jpainsymman.2023.09.014.</a:t>
            </a:r>
          </a:p>
          <a:p>
            <a:pPr marL="0" indent="0">
              <a:lnSpc>
                <a:spcPct val="90000"/>
              </a:lnSpc>
              <a:buNone/>
            </a:pPr>
            <a:r>
              <a:rPr lang="en-US"/>
              <a:t>10.Dalal S, </a:t>
            </a:r>
            <a:r>
              <a:rPr lang="en-US" err="1"/>
              <a:t>Chitneni</a:t>
            </a:r>
            <a:r>
              <a:rPr lang="en-US"/>
              <a:t> A, Berger AA, et al. Buprenorphine for Chronic Pain: A Safer Alternative to Traditional Opioids. Health Psychol Res. 2021;9(1):27241. Published 2021 Aug 6. doi:10.52965/001c.27241</a:t>
            </a:r>
          </a:p>
          <a:p>
            <a:pPr marL="0" indent="0">
              <a:buNone/>
            </a:pPr>
            <a:endParaRPr lang="en-US"/>
          </a:p>
        </p:txBody>
      </p:sp>
    </p:spTree>
    <p:extLst>
      <p:ext uri="{BB962C8B-B14F-4D97-AF65-F5344CB8AC3E}">
        <p14:creationId xmlns:p14="http://schemas.microsoft.com/office/powerpoint/2010/main" val="23107986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675ED-B5E6-3C47-CF27-F75027F272FA}"/>
              </a:ext>
            </a:extLst>
          </p:cNvPr>
          <p:cNvSpPr>
            <a:spLocks noGrp="1"/>
          </p:cNvSpPr>
          <p:nvPr>
            <p:ph type="title"/>
          </p:nvPr>
        </p:nvSpPr>
        <p:spPr/>
        <p:txBody>
          <a:bodyPr/>
          <a:lstStyle/>
          <a:p>
            <a:r>
              <a:rPr lang="en-US">
                <a:latin typeface="Georgia"/>
              </a:rPr>
              <a:t>References</a:t>
            </a:r>
            <a:endParaRPr lang="en-US"/>
          </a:p>
        </p:txBody>
      </p:sp>
      <p:sp>
        <p:nvSpPr>
          <p:cNvPr id="3" name="Content Placeholder 2">
            <a:extLst>
              <a:ext uri="{FF2B5EF4-FFF2-40B4-BE49-F238E27FC236}">
                <a16:creationId xmlns:a16="http://schemas.microsoft.com/office/drawing/2014/main" id="{A93D7CF3-FE0A-FEF5-6849-65582C35CAD3}"/>
              </a:ext>
            </a:extLst>
          </p:cNvPr>
          <p:cNvSpPr>
            <a:spLocks noGrp="1"/>
          </p:cNvSpPr>
          <p:nvPr>
            <p:ph idx="1"/>
          </p:nvPr>
        </p:nvSpPr>
        <p:spPr/>
        <p:txBody>
          <a:bodyPr vert="horz" lIns="91440" tIns="45720" rIns="91440" bIns="45720" rtlCol="0" anchor="t">
            <a:normAutofit lnSpcReduction="10000"/>
          </a:bodyPr>
          <a:lstStyle/>
          <a:p>
            <a:pPr marL="0" indent="0">
              <a:buNone/>
            </a:pPr>
            <a:r>
              <a:rPr lang="en-US" sz="1000">
                <a:ea typeface="+mn-lt"/>
                <a:cs typeface="+mn-lt"/>
              </a:rPr>
              <a:t>11.</a:t>
            </a:r>
            <a:r>
              <a:rPr lang="en-US" sz="1000"/>
              <a:t>Wong SSC, Chan TH, Wang F, Chan TCW, Ho HC, Cheung CW. Analgesic Effect of Buprenorphine for Chronic Noncancer Pain: A Systematic Review and Meta-analysis of Randomized Controlled Trials. </a:t>
            </a:r>
            <a:r>
              <a:rPr lang="en-US" sz="1000" err="1"/>
              <a:t>Anesth</a:t>
            </a:r>
            <a:r>
              <a:rPr lang="en-US" sz="1000"/>
              <a:t> </a:t>
            </a:r>
            <a:r>
              <a:rPr lang="en-US" sz="1000" err="1"/>
              <a:t>Analg</a:t>
            </a:r>
            <a:r>
              <a:rPr lang="en-US" sz="1000"/>
              <a:t>. 2023;137(1):59-71. doi:10.1213/ANE.0000000000006467</a:t>
            </a:r>
            <a:endParaRPr lang="en-US"/>
          </a:p>
          <a:p>
            <a:pPr marL="0" indent="0">
              <a:buNone/>
            </a:pPr>
            <a:r>
              <a:rPr lang="en-US" sz="1000">
                <a:ea typeface="+mn-lt"/>
                <a:cs typeface="+mn-lt"/>
              </a:rPr>
              <a:t>12.</a:t>
            </a:r>
            <a:r>
              <a:rPr lang="en-US" sz="1000"/>
              <a:t>Khanna IK, </a:t>
            </a:r>
            <a:r>
              <a:rPr lang="en-US" sz="1000" err="1"/>
              <a:t>Pillarisetti</a:t>
            </a:r>
            <a:r>
              <a:rPr lang="en-US" sz="1000"/>
              <a:t> S. Buprenorphine—an attractive opioid with underutilized potential in treatment of chronic pain. J Pain Res. 2015;8:859-870. doi:10.2147/JPR.S85951</a:t>
            </a:r>
            <a:endParaRPr lang="en-US"/>
          </a:p>
          <a:p>
            <a:pPr marL="0" indent="0">
              <a:buNone/>
            </a:pPr>
            <a:r>
              <a:rPr lang="en-US" sz="1000">
                <a:ea typeface="+mn-lt"/>
                <a:cs typeface="+mn-lt"/>
              </a:rPr>
              <a:t>13.</a:t>
            </a:r>
            <a:r>
              <a:rPr lang="en-US" sz="1000"/>
              <a:t>U.S. Department of Veterans Affairs, Pharmacy Benefits Management Services, Medical Advisory Panel, and VISN Pharmacist Executives. Buprenorphine for the management of chronic pain. March 2024. </a:t>
            </a:r>
            <a:r>
              <a:rPr lang="en-US" sz="1000">
                <a:hlinkClick r:id="rId2">
                  <a:extLst>
                    <a:ext uri="{A12FA001-AC4F-418D-AE19-62706E023703}">
                      <ahyp:hlinkClr xmlns:ahyp="http://schemas.microsoft.com/office/drawing/2018/hyperlinkcolor" val="tx"/>
                    </a:ext>
                  </a:extLst>
                </a:hlinkClick>
              </a:rPr>
              <a:t>https://www.va.gov/formularyadvisor/DOC_PDF/CRE_Buprenorphine_for_Chronic_Pain_MAR_2024.pdf</a:t>
            </a:r>
            <a:endParaRPr lang="en-US">
              <a:hlinkClick r:id="rId2">
                <a:extLst>
                  <a:ext uri="{A12FA001-AC4F-418D-AE19-62706E023703}">
                    <ahyp:hlinkClr xmlns:ahyp="http://schemas.microsoft.com/office/drawing/2018/hyperlinkcolor" val="tx"/>
                  </a:ext>
                </a:extLst>
              </a:hlinkClick>
            </a:endParaRPr>
          </a:p>
          <a:p>
            <a:pPr marL="0" indent="0">
              <a:buNone/>
            </a:pPr>
            <a:r>
              <a:rPr lang="en-US" sz="1000">
                <a:ea typeface="+mn-lt"/>
                <a:cs typeface="+mn-lt"/>
              </a:rPr>
              <a:t>14.</a:t>
            </a:r>
            <a:r>
              <a:rPr lang="en-US" sz="1000"/>
              <a:t>Schmidt-Hansen M, Bromham N, Taubert M, Arnold S, Hilgart JS. Buprenorphine for treating cancer pain. Cochrane Database Syst Rev. 2015;2015(3):CD009596. Published 2015 Mar 31. doi:10.1002/14651858.CD009596.pub4</a:t>
            </a:r>
            <a:endParaRPr lang="en-US"/>
          </a:p>
          <a:p>
            <a:pPr marL="0" indent="0">
              <a:buNone/>
            </a:pPr>
            <a:r>
              <a:rPr lang="en-US" sz="1000">
                <a:ea typeface="+mn-lt"/>
                <a:cs typeface="+mn-lt"/>
              </a:rPr>
              <a:t>15.</a:t>
            </a:r>
            <a:r>
              <a:rPr lang="en-US" sz="1000"/>
              <a:t>U.S. Department of Health and Human Services. Pain management best practices inter-agency task force report: updates, gaps, inconsistencies, and recommendations. 2019. </a:t>
            </a:r>
            <a:r>
              <a:rPr lang="en-US" sz="1000">
                <a:hlinkClick r:id="rId3">
                  <a:extLst>
                    <a:ext uri="{A12FA001-AC4F-418D-AE19-62706E023703}">
                      <ahyp:hlinkClr xmlns:ahyp="http://schemas.microsoft.com/office/drawing/2018/hyperlinkcolor" val="tx"/>
                    </a:ext>
                  </a:extLst>
                </a:hlinkClick>
              </a:rPr>
              <a:t>https://www.hhs.gov/ash/advisory-committees/pain/reports/index.htm</a:t>
            </a:r>
            <a:endParaRPr lang="en-US">
              <a:hlinkClick r:id="rId3">
                <a:extLst>
                  <a:ext uri="{A12FA001-AC4F-418D-AE19-62706E023703}">
                    <ahyp:hlinkClr xmlns:ahyp="http://schemas.microsoft.com/office/drawing/2018/hyperlinkcolor" val="tx"/>
                  </a:ext>
                </a:extLst>
              </a:hlinkClick>
            </a:endParaRPr>
          </a:p>
          <a:p>
            <a:pPr marL="0" indent="0">
              <a:buNone/>
            </a:pPr>
            <a:r>
              <a:rPr lang="en-US" sz="1000">
                <a:ea typeface="+mn-lt"/>
                <a:cs typeface="+mn-lt"/>
              </a:rPr>
              <a:t>16.</a:t>
            </a:r>
            <a:r>
              <a:rPr lang="en-US" sz="1000"/>
              <a:t>Pergolizzi J, </a:t>
            </a:r>
            <a:r>
              <a:rPr lang="en-US" sz="1000" err="1"/>
              <a:t>Böger</a:t>
            </a:r>
            <a:r>
              <a:rPr lang="en-US" sz="1000"/>
              <a:t> RH, Budd K, et al. Opioids and the management of chronic severe pain in the elderly: consensus statement of an international expert panel. </a:t>
            </a:r>
            <a:r>
              <a:rPr lang="en-US" sz="1000" i="1"/>
              <a:t>Pain </a:t>
            </a:r>
            <a:r>
              <a:rPr lang="en-US" sz="1000" i="1" err="1"/>
              <a:t>Pract</a:t>
            </a:r>
            <a:r>
              <a:rPr lang="en-US" sz="1000" i="1"/>
              <a:t>.</a:t>
            </a:r>
            <a:r>
              <a:rPr lang="en-US" sz="1000"/>
              <a:t> 2008;8(4):287-313. doi:10.1111/j.1533-2500.2008.00204.x</a:t>
            </a:r>
            <a:endParaRPr lang="en-US"/>
          </a:p>
          <a:p>
            <a:pPr marL="0" indent="0">
              <a:buNone/>
            </a:pPr>
            <a:r>
              <a:rPr lang="en-US" sz="1000">
                <a:ea typeface="+mn-lt"/>
                <a:cs typeface="+mn-lt"/>
              </a:rPr>
              <a:t>17.</a:t>
            </a:r>
            <a:r>
              <a:rPr lang="en-US" sz="1000"/>
              <a:t>Swarm RA, </a:t>
            </a:r>
            <a:r>
              <a:rPr lang="en-US" sz="1000" err="1"/>
              <a:t>Youngwerth</a:t>
            </a:r>
            <a:r>
              <a:rPr lang="en-US" sz="1000"/>
              <a:t> JM, Agne JL, et al. Adult cancer pain, version 2.2025, NCCN clinical practice guidelines in oncology. J Natl </a:t>
            </a:r>
            <a:r>
              <a:rPr lang="en-US" sz="1000" err="1"/>
              <a:t>ComprCanc</a:t>
            </a:r>
            <a:r>
              <a:rPr lang="en-US" sz="1000"/>
              <a:t> </a:t>
            </a:r>
            <a:r>
              <a:rPr lang="en-US" sz="1000" err="1"/>
              <a:t>Netw</a:t>
            </a:r>
            <a:r>
              <a:rPr lang="en-US" sz="1000"/>
              <a:t>. 2025;23(7):e250032.</a:t>
            </a:r>
            <a:endParaRPr lang="en-US"/>
          </a:p>
          <a:p>
            <a:pPr marL="0" indent="0">
              <a:buNone/>
            </a:pPr>
            <a:r>
              <a:rPr lang="en-US" sz="1000">
                <a:ea typeface="+mn-lt"/>
                <a:cs typeface="+mn-lt"/>
              </a:rPr>
              <a:t>18.</a:t>
            </a:r>
            <a:r>
              <a:rPr lang="en-US" sz="1000"/>
              <a:t>Davis M. Buprenorphine in palliative care. </a:t>
            </a:r>
            <a:r>
              <a:rPr lang="en-US" sz="1000" i="1"/>
              <a:t>BMJ Support </a:t>
            </a:r>
            <a:r>
              <a:rPr lang="en-US" sz="1000" i="1" err="1"/>
              <a:t>Palliat</a:t>
            </a:r>
            <a:r>
              <a:rPr lang="en-US" sz="1000" i="1"/>
              <a:t> Care.</a:t>
            </a:r>
            <a:r>
              <a:rPr lang="en-US" sz="1000"/>
              <a:t> 2025. doi:10.1136/spcare-2025-005984</a:t>
            </a:r>
            <a:endParaRPr lang="en-US"/>
          </a:p>
          <a:p>
            <a:pPr marL="0" indent="0">
              <a:buNone/>
            </a:pPr>
            <a:r>
              <a:rPr lang="en-US" sz="1000">
                <a:ea typeface="+mn-lt"/>
                <a:cs typeface="+mn-lt"/>
              </a:rPr>
              <a:t>19.</a:t>
            </a:r>
            <a:r>
              <a:rPr lang="en-US" sz="1000"/>
              <a:t>Schmith VD, Curd L, </a:t>
            </a:r>
            <a:r>
              <a:rPr lang="en-US" sz="1000" err="1"/>
              <a:t>Lohmer</a:t>
            </a:r>
            <a:r>
              <a:rPr lang="en-US" sz="1000"/>
              <a:t> LRL, et al. Evaluation of the effects of a monthly buprenorphine depot subcutaneous injection on QT interval during treatment for opioid use disorder. Clin </a:t>
            </a:r>
            <a:r>
              <a:rPr lang="en-US" sz="1000" err="1"/>
              <a:t>Pharmacol</a:t>
            </a:r>
            <a:r>
              <a:rPr lang="en-US" sz="1000"/>
              <a:t> Ther. 2019;106:576-584</a:t>
            </a:r>
            <a:endParaRPr lang="en-US"/>
          </a:p>
          <a:p>
            <a:pPr marL="0" indent="0">
              <a:buNone/>
            </a:pPr>
            <a:r>
              <a:rPr lang="en-US" sz="1000">
                <a:ea typeface="+mn-lt"/>
                <a:cs typeface="+mn-lt"/>
              </a:rPr>
              <a:t>20.</a:t>
            </a:r>
            <a:r>
              <a:rPr lang="en-US" sz="1000"/>
              <a:t>Enns B, Guerra-Alejos BC, Min JE, Carter A, Siebert U, </a:t>
            </a:r>
            <a:r>
              <a:rPr lang="en-US" sz="1000" err="1"/>
              <a:t>Nosyk</a:t>
            </a:r>
            <a:r>
              <a:rPr lang="en-US" sz="1000"/>
              <a:t> B. Population-Level Health Benefits and Harms Associated With Buprenorphine/Naloxone vs Methadone. JAMA </a:t>
            </a:r>
            <a:r>
              <a:rPr lang="en-US" sz="1000" err="1"/>
              <a:t>Netw</a:t>
            </a:r>
            <a:r>
              <a:rPr lang="en-US" sz="1000"/>
              <a:t> Open. 2025;8(12):e2551337. doi:10.1001/jamanetworkopen.2025.51337</a:t>
            </a:r>
            <a:endParaRPr lang="en-US"/>
          </a:p>
          <a:p>
            <a:endParaRPr lang="en-US"/>
          </a:p>
        </p:txBody>
      </p:sp>
    </p:spTree>
    <p:extLst>
      <p:ext uri="{BB962C8B-B14F-4D97-AF65-F5344CB8AC3E}">
        <p14:creationId xmlns:p14="http://schemas.microsoft.com/office/powerpoint/2010/main" val="300909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8DC046-6547-4F9D-C136-063761ED2DBD}"/>
              </a:ext>
            </a:extLst>
          </p:cNvPr>
          <p:cNvSpPr>
            <a:spLocks noGrp="1"/>
          </p:cNvSpPr>
          <p:nvPr>
            <p:ph idx="1"/>
          </p:nvPr>
        </p:nvSpPr>
        <p:spPr>
          <a:xfrm>
            <a:off x="838200" y="1713600"/>
            <a:ext cx="10997878" cy="3982616"/>
          </a:xfrm>
        </p:spPr>
        <p:txBody>
          <a:bodyPr vert="horz" lIns="91440" tIns="45720" rIns="91440" bIns="45720" rtlCol="0" anchor="t">
            <a:normAutofit lnSpcReduction="10000"/>
          </a:bodyPr>
          <a:lstStyle/>
          <a:p>
            <a:r>
              <a:rPr lang="en-US" sz="2400" b="1"/>
              <a:t>Partial agonist with high binding affinity at </a:t>
            </a:r>
            <a:r>
              <a:rPr lang="en-US" sz="2400" b="1">
                <a:latin typeface="Neue Haas Grotesk Text Pro"/>
                <a:cs typeface="Segoe UI"/>
              </a:rPr>
              <a:t>μ</a:t>
            </a:r>
            <a:r>
              <a:rPr lang="en-US" sz="2400" b="1"/>
              <a:t>-OR</a:t>
            </a:r>
            <a:endParaRPr lang="en-US" b="1"/>
          </a:p>
          <a:p>
            <a:pPr lvl="1">
              <a:spcAft>
                <a:spcPts val="1000"/>
              </a:spcAft>
              <a:buFont typeface="Courier New" panose="020B0604020202020204" pitchFamily="34" charset="0"/>
              <a:buChar char="o"/>
            </a:pPr>
            <a:r>
              <a:rPr lang="en-US"/>
              <a:t>Potent analgesia, ceiling on respiratory depression and euphoria, decreased adverse events (AEs)</a:t>
            </a:r>
            <a:br>
              <a:rPr lang="en-US"/>
            </a:br>
            <a:endParaRPr lang="en-US"/>
          </a:p>
          <a:p>
            <a:r>
              <a:rPr lang="en-US" sz="2400" b="1"/>
              <a:t>Antagonist with high binding affinity at δ-OR and κ</a:t>
            </a:r>
            <a:r>
              <a:rPr lang="en-US" sz="2400" b="1">
                <a:cs typeface="Segoe UI"/>
              </a:rPr>
              <a:t>-OR</a:t>
            </a:r>
            <a:endParaRPr lang="en-US" sz="2400" b="1">
              <a:latin typeface="Neue Haas Grotesk Text Pro"/>
              <a:cs typeface="Segoe UI"/>
            </a:endParaRPr>
          </a:p>
          <a:p>
            <a:pPr lvl="1">
              <a:buFont typeface="Courier New" panose="020B0604020202020204" pitchFamily="34" charset="0"/>
              <a:buChar char="o"/>
            </a:pPr>
            <a:r>
              <a:rPr lang="en-US"/>
              <a:t>Decreased OIC, respiratory depression, dysphoria, rewarding effects</a:t>
            </a:r>
            <a:br>
              <a:rPr lang="en-US"/>
            </a:br>
            <a:endParaRPr lang="en-US"/>
          </a:p>
          <a:p>
            <a:r>
              <a:rPr lang="en-US" sz="2400" b="1"/>
              <a:t>Agonist w/ low binding affinity at ORL-1</a:t>
            </a:r>
          </a:p>
          <a:p>
            <a:pPr lvl="1">
              <a:buFont typeface="Courier New" panose="020B0604020202020204" pitchFamily="34" charset="0"/>
              <a:buChar char="o"/>
            </a:pPr>
            <a:r>
              <a:rPr lang="en-US"/>
              <a:t>Spinal analgesia, &amp; limited substance abuse and tolerance</a:t>
            </a:r>
          </a:p>
          <a:p>
            <a:pPr lvl="1">
              <a:buFont typeface="Courier New" panose="020B0604020202020204" pitchFamily="34" charset="0"/>
              <a:buChar char="o"/>
            </a:pPr>
            <a:endParaRPr lang="en-US"/>
          </a:p>
          <a:p>
            <a:endParaRPr lang="en-US" sz="2400"/>
          </a:p>
        </p:txBody>
      </p:sp>
      <p:sp>
        <p:nvSpPr>
          <p:cNvPr id="2" name="Title 1">
            <a:extLst>
              <a:ext uri="{FF2B5EF4-FFF2-40B4-BE49-F238E27FC236}">
                <a16:creationId xmlns:a16="http://schemas.microsoft.com/office/drawing/2014/main" id="{72C1C06D-8D1C-A088-EDF4-701CEB5F317F}"/>
              </a:ext>
            </a:extLst>
          </p:cNvPr>
          <p:cNvSpPr>
            <a:spLocks noGrp="1"/>
          </p:cNvSpPr>
          <p:nvPr>
            <p:ph type="title"/>
          </p:nvPr>
        </p:nvSpPr>
        <p:spPr/>
        <p:txBody>
          <a:bodyPr/>
          <a:lstStyle/>
          <a:p>
            <a:r>
              <a:rPr lang="en-US">
                <a:latin typeface="Georgia"/>
              </a:rPr>
              <a:t>Buprenorphine Mechanism of Action</a:t>
            </a:r>
            <a:r>
              <a:rPr lang="en-US" baseline="30000">
                <a:latin typeface="Georgia"/>
              </a:rPr>
              <a:t>1,2</a:t>
            </a:r>
            <a:endParaRPr lang="en-US" baseline="30000"/>
          </a:p>
        </p:txBody>
      </p:sp>
    </p:spTree>
    <p:extLst>
      <p:ext uri="{BB962C8B-B14F-4D97-AF65-F5344CB8AC3E}">
        <p14:creationId xmlns:p14="http://schemas.microsoft.com/office/powerpoint/2010/main" val="30924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A1419-EE09-06C6-AAF4-73ADFA08F0F0}"/>
              </a:ext>
            </a:extLst>
          </p:cNvPr>
          <p:cNvSpPr>
            <a:spLocks noGrp="1"/>
          </p:cNvSpPr>
          <p:nvPr>
            <p:ph type="title"/>
          </p:nvPr>
        </p:nvSpPr>
        <p:spPr/>
        <p:txBody>
          <a:bodyPr/>
          <a:lstStyle/>
          <a:p>
            <a:r>
              <a:rPr lang="en-US">
                <a:latin typeface="Georgia"/>
              </a:rPr>
              <a:t>References</a:t>
            </a:r>
            <a:endParaRPr lang="en-US"/>
          </a:p>
        </p:txBody>
      </p:sp>
      <p:sp>
        <p:nvSpPr>
          <p:cNvPr id="3" name="Content Placeholder 2">
            <a:extLst>
              <a:ext uri="{FF2B5EF4-FFF2-40B4-BE49-F238E27FC236}">
                <a16:creationId xmlns:a16="http://schemas.microsoft.com/office/drawing/2014/main" id="{AF45C4DB-EC06-D6E3-E7FC-BC164CEA14B7}"/>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sz="1200">
                <a:ea typeface="+mn-lt"/>
                <a:cs typeface="+mn-lt"/>
              </a:rPr>
              <a:t>21.</a:t>
            </a:r>
            <a:r>
              <a:rPr lang="en-US" sz="1200"/>
              <a:t>Weimer MB, Herring AA, Kawasaki SS, et al. ASAM clinical considerations: buprenorphine treatment of opioid use disorder for individuals using high-potency synthetic opioids. </a:t>
            </a:r>
            <a:r>
              <a:rPr lang="en-US" sz="1200" i="1"/>
              <a:t>J Addict Med.</a:t>
            </a:r>
            <a:r>
              <a:rPr lang="en-US" sz="1200"/>
              <a:t> 2023;17(6):632-639. doi:10.1097/ADM.0000000000001202</a:t>
            </a:r>
            <a:endParaRPr lang="en-US"/>
          </a:p>
          <a:p>
            <a:pPr marL="0" indent="0">
              <a:buNone/>
            </a:pPr>
            <a:r>
              <a:rPr lang="en-US" sz="1200">
                <a:ea typeface="+mn-lt"/>
                <a:cs typeface="+mn-lt"/>
              </a:rPr>
              <a:t>22.</a:t>
            </a:r>
            <a:r>
              <a:rPr lang="en-US" sz="1200"/>
              <a:t>Rockhill KM, Bau GE, </a:t>
            </a:r>
            <a:r>
              <a:rPr lang="en-US" sz="1200" err="1"/>
              <a:t>DeVeaugh</a:t>
            </a:r>
            <a:r>
              <a:rPr lang="en-US" sz="1200"/>
              <a:t>-Geiss A, et al. Buprenorphine, oxycodone, hydrocodone, and methadone mortality in the United States (2010–2017). </a:t>
            </a:r>
            <a:r>
              <a:rPr lang="en-US" sz="1200" i="1"/>
              <a:t>J Am Coll Emerg Physicians Open.</a:t>
            </a:r>
            <a:r>
              <a:rPr lang="en-US" sz="1200"/>
              <a:t> 2024;5(5):e13338. doi:10.1002/emp2.13338</a:t>
            </a:r>
            <a:endParaRPr lang="en-US"/>
          </a:p>
          <a:p>
            <a:pPr marL="0" indent="0">
              <a:buNone/>
            </a:pPr>
            <a:r>
              <a:rPr lang="en-US" sz="1200">
                <a:ea typeface="+mn-lt"/>
                <a:cs typeface="+mn-lt"/>
              </a:rPr>
              <a:t>23.</a:t>
            </a:r>
            <a:r>
              <a:rPr lang="en-US" sz="1200"/>
              <a:t>Ajazi EM, Dasgupta N, Marshall SW, et al. Revisiting the X:BOT naltrexone clinical trial using a comprehensive survival analysis. </a:t>
            </a:r>
            <a:r>
              <a:rPr lang="en-US" sz="1200" i="1"/>
              <a:t>J Addict Med.</a:t>
            </a:r>
            <a:r>
              <a:rPr lang="en-US" sz="1200"/>
              <a:t> 2022;16(4):440-446. doi:10.1097/ADM.0000000000000931</a:t>
            </a:r>
            <a:endParaRPr lang="en-US"/>
          </a:p>
          <a:p>
            <a:pPr marL="0" indent="0">
              <a:buNone/>
            </a:pPr>
            <a:r>
              <a:rPr lang="en-US" sz="1200">
                <a:ea typeface="+mn-lt"/>
                <a:cs typeface="+mn-lt"/>
              </a:rPr>
              <a:t>24.</a:t>
            </a:r>
            <a:r>
              <a:rPr lang="en-US" sz="1200"/>
              <a:t>Glanz JM, Binswanger IA, Clarke CL, et al. The association between buprenorphine treatment duration and mortality. </a:t>
            </a:r>
            <a:r>
              <a:rPr lang="en-US" sz="1200" i="1"/>
              <a:t>Addiction.</a:t>
            </a:r>
            <a:r>
              <a:rPr lang="en-US" sz="1200"/>
              <a:t> 2023;118(1):97-107. doi:10.1111/add.15998</a:t>
            </a:r>
            <a:endParaRPr lang="en-US"/>
          </a:p>
          <a:p>
            <a:pPr marL="0" indent="0">
              <a:buNone/>
            </a:pPr>
            <a:r>
              <a:rPr lang="en-US" sz="1200">
                <a:ea typeface="+mn-lt"/>
                <a:cs typeface="+mn-lt"/>
              </a:rPr>
              <a:t>25.</a:t>
            </a:r>
            <a:r>
              <a:rPr lang="en-US" sz="1200"/>
              <a:t>Santo T Jr, Clark B, Hickman M, et al. Association of opioid agonist treatment with all-cause mortality. </a:t>
            </a:r>
            <a:r>
              <a:rPr lang="en-US" sz="1200" i="1"/>
              <a:t>JAMA Psychiatry.</a:t>
            </a:r>
            <a:r>
              <a:rPr lang="en-US" sz="1200"/>
              <a:t>2021;78(9):979-993. doi:10.1001/jamapsychiatry.2021.0976</a:t>
            </a:r>
            <a:endParaRPr lang="en-US"/>
          </a:p>
          <a:p>
            <a:pPr marL="0" indent="0">
              <a:buNone/>
            </a:pPr>
            <a:r>
              <a:rPr lang="en-US" sz="1200">
                <a:ea typeface="+mn-lt"/>
                <a:cs typeface="+mn-lt"/>
              </a:rPr>
              <a:t>26.</a:t>
            </a:r>
            <a:r>
              <a:rPr lang="en-US" sz="1200"/>
              <a:t>Lee JD, Nunes EV, Novo P, et al. Comparative effectiveness of extended-release naltrexone versus buprenorphine-naloxone for opioid relapse prevention (X:BOT). </a:t>
            </a:r>
            <a:r>
              <a:rPr lang="en-US" sz="1200" i="1"/>
              <a:t>Lancet.</a:t>
            </a:r>
            <a:r>
              <a:rPr lang="en-US" sz="1200"/>
              <a:t> 2018;391:309-318</a:t>
            </a:r>
            <a:endParaRPr lang="en-US"/>
          </a:p>
          <a:p>
            <a:pPr marL="0" indent="0">
              <a:buNone/>
            </a:pPr>
            <a:r>
              <a:rPr lang="en-US" sz="1200">
                <a:ea typeface="+mn-lt"/>
                <a:cs typeface="+mn-lt"/>
              </a:rPr>
              <a:t>27.</a:t>
            </a:r>
            <a:r>
              <a:rPr lang="en-US" sz="1200"/>
              <a:t>Neale KJ, Weimer MB, Davis MP, et al. Top ten tips palliative care clinicians should know about buprenorphine. </a:t>
            </a:r>
            <a:r>
              <a:rPr lang="en-US" sz="1200" i="1"/>
              <a:t>J </a:t>
            </a:r>
            <a:r>
              <a:rPr lang="en-US" sz="1200" i="1" err="1"/>
              <a:t>Palliat</a:t>
            </a:r>
            <a:r>
              <a:rPr lang="en-US" sz="1200" i="1"/>
              <a:t> Med.</a:t>
            </a:r>
            <a:r>
              <a:rPr lang="en-US" sz="1200"/>
              <a:t> 2023;26(1):120-130. doi:10.1089/jpm.2022.0399</a:t>
            </a:r>
            <a:endParaRPr lang="en-US"/>
          </a:p>
          <a:p>
            <a:pPr marL="0" indent="0">
              <a:buNone/>
            </a:pPr>
            <a:r>
              <a:rPr lang="en-US" sz="1200">
                <a:ea typeface="+mn-lt"/>
                <a:cs typeface="+mn-lt"/>
              </a:rPr>
              <a:t>28.</a:t>
            </a:r>
            <a:r>
              <a:rPr lang="en-US" sz="1200"/>
              <a:t>McPherson ML, et al. Safe and appropriate use of methadone in hospice and palliative care: expert consensus white paper. </a:t>
            </a:r>
            <a:r>
              <a:rPr lang="en-US" sz="1200" i="1"/>
              <a:t>J Pain Symptom Manage.</a:t>
            </a:r>
            <a:r>
              <a:rPr lang="en-US" sz="1200"/>
              <a:t> 2019;57(3):635-645.e4. doi:10.1016/j.jpainsymman.2018.12.001</a:t>
            </a:r>
            <a:endParaRPr lang="en-US"/>
          </a:p>
          <a:p>
            <a:pPr marL="0" indent="0">
              <a:buNone/>
            </a:pPr>
            <a:r>
              <a:rPr lang="en-US" sz="1200">
                <a:ea typeface="+mn-lt"/>
                <a:cs typeface="+mn-lt"/>
              </a:rPr>
              <a:t>29.</a:t>
            </a:r>
            <a:r>
              <a:rPr lang="en-US" sz="1200"/>
              <a:t>McPherson ML. Demystifying Opioid Conversion Calculations. 2nd ed. ASHP; 2018.</a:t>
            </a:r>
            <a:endParaRPr lang="en-US"/>
          </a:p>
          <a:p>
            <a:endParaRPr lang="en-US"/>
          </a:p>
        </p:txBody>
      </p:sp>
    </p:spTree>
    <p:extLst>
      <p:ext uri="{BB962C8B-B14F-4D97-AF65-F5344CB8AC3E}">
        <p14:creationId xmlns:p14="http://schemas.microsoft.com/office/powerpoint/2010/main" val="37358261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A8C5F-DB71-DEA7-8EFB-F99186C81677}"/>
              </a:ext>
            </a:extLst>
          </p:cNvPr>
          <p:cNvSpPr>
            <a:spLocks noGrp="1"/>
          </p:cNvSpPr>
          <p:nvPr>
            <p:ph type="title"/>
          </p:nvPr>
        </p:nvSpPr>
        <p:spPr/>
        <p:txBody>
          <a:bodyPr/>
          <a:lstStyle/>
          <a:p>
            <a:r>
              <a:rPr lang="en-US">
                <a:latin typeface="Georgia"/>
              </a:rPr>
              <a:t>References</a:t>
            </a:r>
            <a:endParaRPr lang="en-US"/>
          </a:p>
        </p:txBody>
      </p:sp>
      <p:sp>
        <p:nvSpPr>
          <p:cNvPr id="3" name="Content Placeholder 2">
            <a:extLst>
              <a:ext uri="{FF2B5EF4-FFF2-40B4-BE49-F238E27FC236}">
                <a16:creationId xmlns:a16="http://schemas.microsoft.com/office/drawing/2014/main" id="{8E437A3D-1AA2-6172-18F1-A6D944EFF2D2}"/>
              </a:ext>
            </a:extLst>
          </p:cNvPr>
          <p:cNvSpPr>
            <a:spLocks noGrp="1"/>
          </p:cNvSpPr>
          <p:nvPr>
            <p:ph idx="1"/>
          </p:nvPr>
        </p:nvSpPr>
        <p:spPr/>
        <p:txBody>
          <a:bodyPr vert="horz" lIns="91440" tIns="45720" rIns="91440" bIns="45720" rtlCol="0" anchor="t">
            <a:normAutofit/>
          </a:bodyPr>
          <a:lstStyle/>
          <a:p>
            <a:pPr marL="0" indent="0">
              <a:buNone/>
            </a:pPr>
            <a:r>
              <a:rPr lang="en-US" sz="1200">
                <a:ea typeface="+mn-lt"/>
                <a:cs typeface="+mn-lt"/>
              </a:rPr>
              <a:t>30.</a:t>
            </a:r>
            <a:r>
              <a:rPr lang="en-US" sz="1200"/>
              <a:t>Gazelle G, Fine PG. Methadone for the treatment of pain. Palliative Care Network of Wisconsin Fast Facts #75. Published May 30, 2025. </a:t>
            </a:r>
            <a:r>
              <a:rPr lang="en-US" sz="1200">
                <a:hlinkClick r:id="rId2">
                  <a:extLst>
                    <a:ext uri="{A12FA001-AC4F-418D-AE19-62706E023703}">
                      <ahyp:hlinkClr xmlns:ahyp="http://schemas.microsoft.com/office/drawing/2018/hyperlinkcolor" val="tx"/>
                    </a:ext>
                  </a:extLst>
                </a:hlinkClick>
              </a:rPr>
              <a:t>https://www.mypcnow.org/fast-fact/methadone-for-the-treatment-of-pain/</a:t>
            </a:r>
            <a:endParaRPr lang="en-US">
              <a:hlinkClick r:id="rId2">
                <a:extLst>
                  <a:ext uri="{A12FA001-AC4F-418D-AE19-62706E023703}">
                    <ahyp:hlinkClr xmlns:ahyp="http://schemas.microsoft.com/office/drawing/2018/hyperlinkcolor" val="tx"/>
                  </a:ext>
                </a:extLst>
              </a:hlinkClick>
            </a:endParaRPr>
          </a:p>
          <a:p>
            <a:pPr marL="0" indent="0">
              <a:buNone/>
            </a:pPr>
            <a:r>
              <a:rPr lang="en-US" sz="1200">
                <a:ea typeface="+mn-lt"/>
                <a:cs typeface="+mn-lt"/>
              </a:rPr>
              <a:t>31.</a:t>
            </a:r>
            <a:r>
              <a:rPr lang="en-US" sz="1200"/>
              <a:t>McPherson ML. Methadone madness: part 1. </a:t>
            </a:r>
            <a:r>
              <a:rPr lang="en-US" sz="1200" err="1"/>
              <a:t>PAINWeek</a:t>
            </a:r>
            <a:r>
              <a:rPr lang="en-US" sz="1200"/>
              <a:t>; 2022. Accessed April 11, 2026. </a:t>
            </a:r>
            <a:r>
              <a:rPr lang="en-US" sz="1200">
                <a:hlinkClick r:id="rId3">
                  <a:extLst>
                    <a:ext uri="{A12FA001-AC4F-418D-AE19-62706E023703}">
                      <ahyp:hlinkClr xmlns:ahyp="http://schemas.microsoft.com/office/drawing/2018/hyperlinkcolor" val="tx"/>
                    </a:ext>
                  </a:extLst>
                </a:hlinkClick>
              </a:rPr>
              <a:t>https://cme.painweek.org/content/methadone-madness-part-1</a:t>
            </a:r>
            <a:endParaRPr lang="en-US">
              <a:hlinkClick r:id="rId3">
                <a:extLst>
                  <a:ext uri="{A12FA001-AC4F-418D-AE19-62706E023703}">
                    <ahyp:hlinkClr xmlns:ahyp="http://schemas.microsoft.com/office/drawing/2018/hyperlinkcolor" val="tx"/>
                  </a:ext>
                </a:extLst>
              </a:hlinkClick>
            </a:endParaRPr>
          </a:p>
          <a:p>
            <a:pPr marL="0" indent="0">
              <a:buNone/>
            </a:pPr>
            <a:r>
              <a:rPr lang="en-US" sz="1200">
                <a:ea typeface="+mn-lt"/>
                <a:cs typeface="+mn-lt"/>
              </a:rPr>
              <a:t>32.</a:t>
            </a:r>
            <a:r>
              <a:rPr lang="en-US" sz="1200"/>
              <a:t>Walker PW, Palla S, Pei BL, et al. Switching from methadone to a different opioid: what is the equianalgesic dose ratio? </a:t>
            </a:r>
            <a:r>
              <a:rPr lang="en-US" sz="1200" i="1"/>
              <a:t>J </a:t>
            </a:r>
            <a:r>
              <a:rPr lang="en-US" sz="1200" i="1" err="1"/>
              <a:t>Palliat</a:t>
            </a:r>
            <a:r>
              <a:rPr lang="en-US" sz="1200" i="1"/>
              <a:t> Med.</a:t>
            </a:r>
            <a:r>
              <a:rPr lang="en-US" sz="1200"/>
              <a:t> 2008;11(8):1103-1108. doi:10.1089/jpm.2007.0285</a:t>
            </a:r>
            <a:r>
              <a:rPr lang="en-US" sz="1200">
                <a:hlinkClick r:id="rId2">
                  <a:extLst>
                    <a:ext uri="{A12FA001-AC4F-418D-AE19-62706E023703}">
                      <ahyp:hlinkClr xmlns:ahyp="http://schemas.microsoft.com/office/drawing/2018/hyperlinkcolor" val="tx"/>
                    </a:ext>
                  </a:extLst>
                </a:hlinkClick>
              </a:rPr>
              <a:t>/</a:t>
            </a:r>
            <a:endParaRPr lang="en-US">
              <a:hlinkClick r:id="rId2">
                <a:extLst>
                  <a:ext uri="{A12FA001-AC4F-418D-AE19-62706E023703}">
                    <ahyp:hlinkClr xmlns:ahyp="http://schemas.microsoft.com/office/drawing/2018/hyperlinkcolor" val="tx"/>
                  </a:ext>
                </a:extLst>
              </a:hlinkClick>
            </a:endParaRPr>
          </a:p>
          <a:p>
            <a:pPr marL="0" indent="0">
              <a:buNone/>
            </a:pPr>
            <a:r>
              <a:rPr lang="en-US" sz="1200">
                <a:ea typeface="+mn-lt"/>
                <a:cs typeface="+mn-lt"/>
              </a:rPr>
              <a:t>33.</a:t>
            </a:r>
            <a:r>
              <a:rPr lang="en-US" sz="1200"/>
              <a:t>Smith HS. Methadone: a review of its pharmacology and use in pain management. </a:t>
            </a:r>
            <a:r>
              <a:rPr lang="en-US" sz="1200" i="1"/>
              <a:t>J Pain Symptom Manage.</a:t>
            </a:r>
            <a:r>
              <a:rPr lang="en-US" sz="1200"/>
              <a:t>2019;57(2):635-645.e2. doi:10.1016/j.jpainsymman.2018.11.014</a:t>
            </a:r>
            <a:endParaRPr lang="en-US"/>
          </a:p>
          <a:p>
            <a:endParaRPr lang="en-US"/>
          </a:p>
        </p:txBody>
      </p:sp>
    </p:spTree>
    <p:extLst>
      <p:ext uri="{BB962C8B-B14F-4D97-AF65-F5344CB8AC3E}">
        <p14:creationId xmlns:p14="http://schemas.microsoft.com/office/powerpoint/2010/main" val="1203388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2928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102D-912E-A841-0E44-0DED2E7125ED}"/>
              </a:ext>
            </a:extLst>
          </p:cNvPr>
          <p:cNvSpPr>
            <a:spLocks noGrp="1"/>
          </p:cNvSpPr>
          <p:nvPr>
            <p:ph type="title"/>
          </p:nvPr>
        </p:nvSpPr>
        <p:spPr>
          <a:xfrm>
            <a:off x="838200" y="365125"/>
            <a:ext cx="10515600" cy="1325563"/>
          </a:xfrm>
        </p:spPr>
        <p:txBody>
          <a:bodyPr wrap="square" anchor="ctr">
            <a:normAutofit/>
          </a:bodyPr>
          <a:lstStyle/>
          <a:p>
            <a:r>
              <a:rPr lang="en-US"/>
              <a:t>Advantages vs Full-Opioid Agonists</a:t>
            </a:r>
          </a:p>
        </p:txBody>
      </p:sp>
      <p:graphicFrame>
        <p:nvGraphicFramePr>
          <p:cNvPr id="5" name="Content Placeholder 7">
            <a:extLst>
              <a:ext uri="{FF2B5EF4-FFF2-40B4-BE49-F238E27FC236}">
                <a16:creationId xmlns:a16="http://schemas.microsoft.com/office/drawing/2014/main" id="{99CB57F3-C915-0CAD-67D8-61F071D29175}"/>
              </a:ext>
            </a:extLst>
          </p:cNvPr>
          <p:cNvGraphicFramePr>
            <a:graphicFrameLocks/>
          </p:cNvGraphicFramePr>
          <p:nvPr>
            <p:extLst>
              <p:ext uri="{D42A27DB-BD31-4B8C-83A1-F6EECF244321}">
                <p14:modId xmlns:p14="http://schemas.microsoft.com/office/powerpoint/2010/main" val="2612711745"/>
              </p:ext>
            </p:extLst>
          </p:nvPr>
        </p:nvGraphicFramePr>
        <p:xfrm>
          <a:off x="838200" y="2018085"/>
          <a:ext cx="10515600" cy="3992260"/>
        </p:xfrm>
        <a:graphic>
          <a:graphicData uri="http://schemas.openxmlformats.org/drawingml/2006/table">
            <a:tbl>
              <a:tblPr firstRow="1" bandRow="1">
                <a:tableStyleId>{5C22544A-7EE6-4342-B048-85BDC9FD1C3A}</a:tableStyleId>
              </a:tblPr>
              <a:tblGrid>
                <a:gridCol w="3899257">
                  <a:extLst>
                    <a:ext uri="{9D8B030D-6E8A-4147-A177-3AD203B41FA5}">
                      <a16:colId xmlns:a16="http://schemas.microsoft.com/office/drawing/2014/main" val="1336820311"/>
                    </a:ext>
                  </a:extLst>
                </a:gridCol>
                <a:gridCol w="6616343">
                  <a:extLst>
                    <a:ext uri="{9D8B030D-6E8A-4147-A177-3AD203B41FA5}">
                      <a16:colId xmlns:a16="http://schemas.microsoft.com/office/drawing/2014/main" val="2572490272"/>
                    </a:ext>
                  </a:extLst>
                </a:gridCol>
              </a:tblGrid>
              <a:tr h="579590">
                <a:tc>
                  <a:txBody>
                    <a:bodyPr/>
                    <a:lstStyle/>
                    <a:p>
                      <a:pPr fontAlgn="base">
                        <a:lnSpc>
                          <a:spcPts val="3375"/>
                        </a:lnSpc>
                        <a:buNone/>
                      </a:pPr>
                      <a:r>
                        <a:rPr lang="en-US" sz="3000" b="1">
                          <a:solidFill>
                            <a:srgbClr val="FFFFFF"/>
                          </a:solidFill>
                          <a:effectLst/>
                          <a:latin typeface="Century Gothic"/>
                        </a:rPr>
                        <a:t>Receptor Activity</a:t>
                      </a:r>
                      <a:endParaRPr lang="en-US" sz="1900" b="1">
                        <a:solidFill>
                          <a:srgbClr val="FFFFFF"/>
                        </a:solidFill>
                        <a:effectLst/>
                        <a:latin typeface="Century Gothic"/>
                      </a:endParaRPr>
                    </a:p>
                  </a:txBody>
                  <a:tcPr marL="97970" marR="97970" marT="48985" marB="48985" anchor="ctr">
                    <a:lnL w="13754" cap="flat" cmpd="sng" algn="ctr">
                      <a:solidFill>
                        <a:srgbClr val="FFFFFF"/>
                      </a:solidFill>
                      <a:prstDash val="solid"/>
                      <a:round/>
                      <a:headEnd type="none" w="med" len="med"/>
                      <a:tailEnd type="none" w="med" len="med"/>
                    </a:lnL>
                    <a:lnR w="13754" cap="flat" cmpd="sng" algn="ctr">
                      <a:solidFill>
                        <a:srgbClr val="FFFFFF"/>
                      </a:solidFill>
                      <a:prstDash val="solid"/>
                      <a:round/>
                      <a:headEnd type="none" w="med" len="med"/>
                      <a:tailEnd type="none" w="med" len="med"/>
                    </a:lnR>
                    <a:lnT w="13754" cap="flat" cmpd="sng" algn="ctr">
                      <a:solidFill>
                        <a:srgbClr val="FFFFFF"/>
                      </a:solidFill>
                      <a:prstDash val="solid"/>
                      <a:round/>
                      <a:headEnd type="none" w="med" len="med"/>
                      <a:tailEnd type="none" w="med" len="med"/>
                    </a:lnT>
                    <a:lnB w="41272" cap="flat" cmpd="sng" algn="ctr">
                      <a:solidFill>
                        <a:srgbClr val="FFFFFF"/>
                      </a:solidFill>
                      <a:prstDash val="solid"/>
                      <a:round/>
                      <a:headEnd type="none" w="med" len="med"/>
                      <a:tailEnd type="none" w="med" len="med"/>
                    </a:lnB>
                  </a:tcPr>
                </a:tc>
                <a:tc>
                  <a:txBody>
                    <a:bodyPr/>
                    <a:lstStyle/>
                    <a:p>
                      <a:pPr fontAlgn="base">
                        <a:lnSpc>
                          <a:spcPts val="3375"/>
                        </a:lnSpc>
                        <a:buNone/>
                      </a:pPr>
                      <a:r>
                        <a:rPr lang="en-US" sz="3000" b="1">
                          <a:solidFill>
                            <a:srgbClr val="FFFFFF"/>
                          </a:solidFill>
                          <a:effectLst/>
                          <a:latin typeface="Century Gothic"/>
                        </a:rPr>
                        <a:t>Effects</a:t>
                      </a:r>
                      <a:endParaRPr lang="en-US" sz="1900" b="1">
                        <a:solidFill>
                          <a:srgbClr val="FFFFFF"/>
                        </a:solidFill>
                        <a:effectLst/>
                        <a:latin typeface="Century Gothic"/>
                      </a:endParaRPr>
                    </a:p>
                  </a:txBody>
                  <a:tcPr marL="97970" marR="97970" marT="48985" marB="48985" anchor="ctr">
                    <a:lnL w="13754" cap="flat" cmpd="sng" algn="ctr">
                      <a:solidFill>
                        <a:srgbClr val="FFFFFF"/>
                      </a:solidFill>
                      <a:prstDash val="solid"/>
                      <a:round/>
                      <a:headEnd type="none" w="med" len="med"/>
                      <a:tailEnd type="none" w="med" len="med"/>
                    </a:lnL>
                    <a:lnR w="13754" cap="flat" cmpd="sng" algn="ctr">
                      <a:solidFill>
                        <a:srgbClr val="FFFFFF"/>
                      </a:solidFill>
                      <a:prstDash val="solid"/>
                      <a:round/>
                      <a:headEnd type="none" w="med" len="med"/>
                      <a:tailEnd type="none" w="med" len="med"/>
                    </a:lnR>
                    <a:lnT w="13754" cap="flat" cmpd="sng" algn="ctr">
                      <a:solidFill>
                        <a:srgbClr val="FFFFFF"/>
                      </a:solidFill>
                      <a:prstDash val="solid"/>
                      <a:round/>
                      <a:headEnd type="none" w="med" len="med"/>
                      <a:tailEnd type="none" w="med" len="med"/>
                    </a:lnT>
                    <a:lnB w="4127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709287405"/>
                  </a:ext>
                </a:extLst>
              </a:tr>
              <a:tr h="3273835">
                <a:tc>
                  <a:txBody>
                    <a:bodyPr/>
                    <a:lstStyle/>
                    <a:p>
                      <a:pPr fontAlgn="base">
                        <a:lnSpc>
                          <a:spcPts val="2850"/>
                        </a:lnSpc>
                        <a:buNone/>
                      </a:pPr>
                      <a:r>
                        <a:rPr lang="en-US" sz="2600" b="1">
                          <a:effectLst/>
                          <a:latin typeface="Century Gothic"/>
                        </a:rPr>
                        <a:t>Mu Opioid Receptor:</a:t>
                      </a:r>
                      <a:endParaRPr lang="en-US" sz="1900">
                        <a:effectLst/>
                        <a:latin typeface="Century Gothic"/>
                      </a:endParaRPr>
                    </a:p>
                    <a:p>
                      <a:pPr fontAlgn="base">
                        <a:lnSpc>
                          <a:spcPts val="2850"/>
                        </a:lnSpc>
                        <a:buNone/>
                      </a:pPr>
                      <a:r>
                        <a:rPr lang="en-US" sz="2600">
                          <a:effectLst/>
                          <a:latin typeface="Century Gothic"/>
                        </a:rPr>
                        <a:t>Partial Agonist</a:t>
                      </a:r>
                      <a:endParaRPr lang="en-US" sz="1900">
                        <a:effectLst/>
                        <a:latin typeface="Century Gothic"/>
                      </a:endParaRPr>
                    </a:p>
                  </a:txBody>
                  <a:tcPr marL="97970" marR="97970" marT="48985" marB="48985">
                    <a:lnL w="13754" cap="flat" cmpd="sng" algn="ctr">
                      <a:solidFill>
                        <a:srgbClr val="FFFFFF"/>
                      </a:solidFill>
                      <a:prstDash val="solid"/>
                      <a:round/>
                      <a:headEnd type="none" w="med" len="med"/>
                      <a:tailEnd type="none" w="med" len="med"/>
                    </a:lnL>
                    <a:lnR w="13754" cap="flat" cmpd="sng" algn="ctr">
                      <a:solidFill>
                        <a:srgbClr val="FFFFFF"/>
                      </a:solidFill>
                      <a:prstDash val="solid"/>
                      <a:round/>
                      <a:headEnd type="none" w="med" len="med"/>
                      <a:tailEnd type="none" w="med" len="med"/>
                    </a:lnR>
                    <a:lnT w="41272" cap="flat" cmpd="sng" algn="ctr">
                      <a:solidFill>
                        <a:srgbClr val="FFFFFF"/>
                      </a:solidFill>
                      <a:prstDash val="solid"/>
                      <a:round/>
                      <a:headEnd type="none" w="med" len="med"/>
                      <a:tailEnd type="none" w="med" len="med"/>
                    </a:lnT>
                    <a:lnB w="13754" cap="flat" cmpd="sng" algn="ctr">
                      <a:solidFill>
                        <a:srgbClr val="FFFFFF"/>
                      </a:solidFill>
                      <a:prstDash val="solid"/>
                      <a:round/>
                      <a:headEnd type="none" w="med" len="med"/>
                      <a:tailEnd type="none" w="med" len="med"/>
                    </a:lnB>
                  </a:tcPr>
                </a:tc>
                <a:tc>
                  <a:txBody>
                    <a:bodyPr/>
                    <a:lstStyle/>
                    <a:p>
                      <a:pPr fontAlgn="base">
                        <a:lnSpc>
                          <a:spcPts val="2850"/>
                        </a:lnSpc>
                        <a:buNone/>
                      </a:pPr>
                      <a:r>
                        <a:rPr lang="en-US" sz="2600">
                          <a:effectLst/>
                          <a:latin typeface="Century Gothic"/>
                        </a:rPr>
                        <a:t>Potent analgesia</a:t>
                      </a:r>
                      <a:endParaRPr lang="en-US" sz="1900">
                        <a:effectLst/>
                        <a:latin typeface="Century Gothic"/>
                      </a:endParaRPr>
                    </a:p>
                    <a:p>
                      <a:pPr lvl="0">
                        <a:lnSpc>
                          <a:spcPts val="2850"/>
                        </a:lnSpc>
                        <a:buNone/>
                      </a:pPr>
                      <a:endParaRPr lang="en-US" sz="2600">
                        <a:effectLst/>
                        <a:latin typeface="Century Gothic"/>
                      </a:endParaRPr>
                    </a:p>
                    <a:p>
                      <a:pPr fontAlgn="base">
                        <a:lnSpc>
                          <a:spcPts val="2850"/>
                        </a:lnSpc>
                        <a:buNone/>
                      </a:pPr>
                      <a:r>
                        <a:rPr lang="en-US" sz="2600">
                          <a:effectLst/>
                          <a:latin typeface="Century Gothic"/>
                        </a:rPr>
                        <a:t>Ceiling effect (dose-related) on respiratory depression, euphoria</a:t>
                      </a:r>
                      <a:endParaRPr lang="en-US" sz="1900">
                        <a:effectLst/>
                        <a:latin typeface="Century Gothic"/>
                      </a:endParaRPr>
                    </a:p>
                    <a:p>
                      <a:pPr lvl="0">
                        <a:lnSpc>
                          <a:spcPts val="2850"/>
                        </a:lnSpc>
                        <a:buNone/>
                      </a:pPr>
                      <a:endParaRPr lang="en-US" sz="2600">
                        <a:effectLst/>
                        <a:latin typeface="Century Gothic"/>
                      </a:endParaRPr>
                    </a:p>
                    <a:p>
                      <a:pPr fontAlgn="base">
                        <a:lnSpc>
                          <a:spcPts val="2850"/>
                        </a:lnSpc>
                        <a:buNone/>
                      </a:pPr>
                      <a:r>
                        <a:rPr lang="en-US" sz="2600">
                          <a:effectLst/>
                          <a:latin typeface="Century Gothic"/>
                        </a:rPr>
                        <a:t>↓ tolerance, addiction, withdrawal</a:t>
                      </a:r>
                      <a:endParaRPr lang="en-US" sz="1900">
                        <a:effectLst/>
                        <a:latin typeface="Century Gothic"/>
                      </a:endParaRPr>
                    </a:p>
                    <a:p>
                      <a:pPr fontAlgn="base">
                        <a:lnSpc>
                          <a:spcPts val="2850"/>
                        </a:lnSpc>
                        <a:buNone/>
                      </a:pPr>
                      <a:r>
                        <a:rPr lang="en-US" sz="2600">
                          <a:effectLst/>
                          <a:latin typeface="Century Gothic"/>
                        </a:rPr>
                        <a:t>↓ constipation, immunosuppression, HPA axis suppression</a:t>
                      </a:r>
                      <a:endParaRPr lang="en-US" sz="1900">
                        <a:effectLst/>
                        <a:latin typeface="Century Gothic"/>
                      </a:endParaRPr>
                    </a:p>
                    <a:p>
                      <a:pPr fontAlgn="base">
                        <a:lnSpc>
                          <a:spcPts val="2850"/>
                        </a:lnSpc>
                        <a:buNone/>
                      </a:pPr>
                      <a:endParaRPr lang="en-US" sz="2600">
                        <a:effectLst/>
                        <a:latin typeface="Century Gothic"/>
                      </a:endParaRPr>
                    </a:p>
                  </a:txBody>
                  <a:tcPr marL="97970" marR="97970" marT="48985" marB="48985">
                    <a:lnL w="13754" cap="flat" cmpd="sng" algn="ctr">
                      <a:solidFill>
                        <a:srgbClr val="FFFFFF"/>
                      </a:solidFill>
                      <a:prstDash val="solid"/>
                      <a:round/>
                      <a:headEnd type="none" w="med" len="med"/>
                      <a:tailEnd type="none" w="med" len="med"/>
                    </a:lnL>
                    <a:lnR w="13754" cap="flat" cmpd="sng" algn="ctr">
                      <a:solidFill>
                        <a:srgbClr val="FFFFFF"/>
                      </a:solidFill>
                      <a:prstDash val="solid"/>
                      <a:round/>
                      <a:headEnd type="none" w="med" len="med"/>
                      <a:tailEnd type="none" w="med" len="med"/>
                    </a:lnR>
                    <a:lnT w="41272" cap="flat" cmpd="sng" algn="ctr">
                      <a:solidFill>
                        <a:srgbClr val="FFFFFF"/>
                      </a:solidFill>
                      <a:prstDash val="solid"/>
                      <a:round/>
                      <a:headEnd type="none" w="med" len="med"/>
                      <a:tailEnd type="none" w="med" len="med"/>
                    </a:lnT>
                    <a:lnB w="1375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57095359"/>
                  </a:ext>
                </a:extLst>
              </a:tr>
            </a:tbl>
          </a:graphicData>
        </a:graphic>
      </p:graphicFrame>
      <p:sp>
        <p:nvSpPr>
          <p:cNvPr id="6" name="TextBox 5">
            <a:extLst>
              <a:ext uri="{FF2B5EF4-FFF2-40B4-BE49-F238E27FC236}">
                <a16:creationId xmlns:a16="http://schemas.microsoft.com/office/drawing/2014/main" id="{DA816A70-1272-7B9A-A96E-1B9FE7A8EC0B}"/>
              </a:ext>
            </a:extLst>
          </p:cNvPr>
          <p:cNvSpPr txBox="1"/>
          <p:nvPr/>
        </p:nvSpPr>
        <p:spPr>
          <a:xfrm>
            <a:off x="5284019" y="5943851"/>
            <a:ext cx="656799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Table adapted from Case et al., retrieved from doi</a:t>
            </a:r>
            <a:r>
              <a:rPr lang="en-US" sz="1000">
                <a:solidFill>
                  <a:srgbClr val="000000"/>
                </a:solidFill>
              </a:rPr>
              <a:t>:10.1007/s11864-021-00910-8 on April 30,2026</a:t>
            </a:r>
            <a:r>
              <a:rPr lang="en-US" sz="1000" baseline="30000">
                <a:solidFill>
                  <a:srgbClr val="000000"/>
                </a:solidFill>
              </a:rPr>
              <a:t>2</a:t>
            </a:r>
            <a:endParaRPr lang="en-US" baseline="30000"/>
          </a:p>
          <a:p>
            <a:endParaRPr lang="en-US"/>
          </a:p>
          <a:p>
            <a:pPr algn="ctr"/>
            <a:endParaRPr lang="en-US" u="sng"/>
          </a:p>
        </p:txBody>
      </p:sp>
    </p:spTree>
    <p:extLst>
      <p:ext uri="{BB962C8B-B14F-4D97-AF65-F5344CB8AC3E}">
        <p14:creationId xmlns:p14="http://schemas.microsoft.com/office/powerpoint/2010/main" val="121726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B959B7-39DD-0B73-FC14-E29DB615E1FB}"/>
              </a:ext>
            </a:extLst>
          </p:cNvPr>
          <p:cNvGraphicFramePr>
            <a:graphicFrameLocks noGrp="1"/>
          </p:cNvGraphicFramePr>
          <p:nvPr>
            <p:ph idx="1"/>
            <p:extLst>
              <p:ext uri="{D42A27DB-BD31-4B8C-83A1-F6EECF244321}">
                <p14:modId xmlns:p14="http://schemas.microsoft.com/office/powerpoint/2010/main" val="4234224522"/>
              </p:ext>
            </p:extLst>
          </p:nvPr>
        </p:nvGraphicFramePr>
        <p:xfrm>
          <a:off x="838200" y="1568390"/>
          <a:ext cx="10515599" cy="4219512"/>
        </p:xfrm>
        <a:graphic>
          <a:graphicData uri="http://schemas.openxmlformats.org/drawingml/2006/table">
            <a:tbl>
              <a:tblPr firstRow="1" bandRow="1">
                <a:tableStyleId>{5C22544A-7EE6-4342-B048-85BDC9FD1C3A}</a:tableStyleId>
              </a:tblPr>
              <a:tblGrid>
                <a:gridCol w="3901364">
                  <a:extLst>
                    <a:ext uri="{9D8B030D-6E8A-4147-A177-3AD203B41FA5}">
                      <a16:colId xmlns:a16="http://schemas.microsoft.com/office/drawing/2014/main" val="4144878581"/>
                    </a:ext>
                  </a:extLst>
                </a:gridCol>
                <a:gridCol w="6614235">
                  <a:extLst>
                    <a:ext uri="{9D8B030D-6E8A-4147-A177-3AD203B41FA5}">
                      <a16:colId xmlns:a16="http://schemas.microsoft.com/office/drawing/2014/main" val="245664361"/>
                    </a:ext>
                  </a:extLst>
                </a:gridCol>
              </a:tblGrid>
              <a:tr h="457200">
                <a:tc>
                  <a:txBody>
                    <a:bodyPr/>
                    <a:lstStyle/>
                    <a:p>
                      <a:pPr fontAlgn="base">
                        <a:lnSpc>
                          <a:spcPts val="3375"/>
                        </a:lnSpc>
                        <a:buNone/>
                      </a:pPr>
                      <a:r>
                        <a:rPr lang="en-US" sz="2200" b="1">
                          <a:solidFill>
                            <a:srgbClr val="FFFFFF"/>
                          </a:solidFill>
                          <a:effectLst/>
                          <a:latin typeface="Century Gothic"/>
                        </a:rPr>
                        <a:t>Receptor Activity</a:t>
                      </a:r>
                      <a:endParaRPr lang="en-US" sz="2200">
                        <a:effectLst/>
                        <a:latin typeface="Century Gothic"/>
                      </a:endParaRPr>
                    </a:p>
                  </a:txBody>
                  <a:tcPr anchor="ct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9602" cap="flat" cmpd="sng" algn="ctr">
                      <a:solidFill>
                        <a:srgbClr val="FFFFFF"/>
                      </a:solidFill>
                      <a:prstDash val="solid"/>
                      <a:round/>
                      <a:headEnd type="none" w="med" len="med"/>
                      <a:tailEnd type="none" w="med" len="med"/>
                    </a:lnB>
                  </a:tcPr>
                </a:tc>
                <a:tc>
                  <a:txBody>
                    <a:bodyPr/>
                    <a:lstStyle/>
                    <a:p>
                      <a:pPr fontAlgn="base">
                        <a:lnSpc>
                          <a:spcPts val="3375"/>
                        </a:lnSpc>
                        <a:buNone/>
                      </a:pPr>
                      <a:r>
                        <a:rPr lang="en-US" sz="2200" b="1">
                          <a:solidFill>
                            <a:srgbClr val="FFFFFF"/>
                          </a:solidFill>
                          <a:effectLst/>
                          <a:latin typeface="Century Gothic"/>
                        </a:rPr>
                        <a:t>Effects</a:t>
                      </a:r>
                      <a:endParaRPr lang="en-US" sz="2200">
                        <a:effectLst/>
                        <a:latin typeface="Century Gothic"/>
                      </a:endParaRPr>
                    </a:p>
                  </a:txBody>
                  <a:tcPr anchor="ct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960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917343635"/>
                  </a:ext>
                </a:extLst>
              </a:tr>
              <a:tr h="1171575">
                <a:tc>
                  <a:txBody>
                    <a:bodyPr/>
                    <a:lstStyle/>
                    <a:p>
                      <a:pPr fontAlgn="base">
                        <a:lnSpc>
                          <a:spcPts val="2850"/>
                        </a:lnSpc>
                        <a:buNone/>
                      </a:pPr>
                      <a:r>
                        <a:rPr lang="en-US" sz="2200" b="1">
                          <a:effectLst/>
                          <a:latin typeface="Century Gothic"/>
                        </a:rPr>
                        <a:t>Kappa Opioid Receptor:</a:t>
                      </a:r>
                      <a:endParaRPr lang="en-US" sz="2200">
                        <a:effectLst/>
                        <a:latin typeface="Century Gothic"/>
                      </a:endParaRPr>
                    </a:p>
                    <a:p>
                      <a:pPr fontAlgn="base">
                        <a:lnSpc>
                          <a:spcPts val="2850"/>
                        </a:lnSpc>
                        <a:buNone/>
                      </a:pPr>
                      <a:r>
                        <a:rPr lang="en-US" sz="2200">
                          <a:effectLst/>
                          <a:latin typeface="Century Gothic"/>
                        </a:rPr>
                        <a:t>Antagonist</a:t>
                      </a: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9602"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tc>
                  <a:txBody>
                    <a:bodyPr/>
                    <a:lstStyle/>
                    <a:p>
                      <a:pPr fontAlgn="base">
                        <a:lnSpc>
                          <a:spcPts val="2850"/>
                        </a:lnSpc>
                        <a:buNone/>
                      </a:pPr>
                      <a:r>
                        <a:rPr lang="en-US" sz="2200">
                          <a:solidFill>
                            <a:srgbClr val="FF0000"/>
                          </a:solidFill>
                          <a:effectLst/>
                          <a:latin typeface="Century Gothic"/>
                        </a:rPr>
                        <a:t>↓ anxiety, depression, dysphoria, hostility, SI</a:t>
                      </a:r>
                      <a:endParaRPr lang="en-US" sz="2200">
                        <a:effectLst/>
                        <a:latin typeface="Century Gothic"/>
                      </a:endParaRPr>
                    </a:p>
                    <a:p>
                      <a:pPr fontAlgn="base">
                        <a:lnSpc>
                          <a:spcPts val="2850"/>
                        </a:lnSpc>
                        <a:buNone/>
                      </a:pPr>
                      <a:r>
                        <a:rPr lang="en-US" sz="2200">
                          <a:solidFill>
                            <a:srgbClr val="FF0000"/>
                          </a:solidFill>
                          <a:effectLst/>
                          <a:latin typeface="Century Gothic"/>
                        </a:rPr>
                        <a:t>↓ tolerance, addiction</a:t>
                      </a:r>
                      <a:endParaRPr lang="en-US" sz="2200">
                        <a:effectLst/>
                        <a:latin typeface="Century Gothic"/>
                      </a:endParaRPr>
                    </a:p>
                    <a:p>
                      <a:pPr fontAlgn="base">
                        <a:lnSpc>
                          <a:spcPts val="2850"/>
                        </a:lnSpc>
                        <a:buNone/>
                      </a:pPr>
                      <a:r>
                        <a:rPr lang="en-US" sz="2200">
                          <a:solidFill>
                            <a:srgbClr val="FF0000"/>
                          </a:solidFill>
                          <a:effectLst/>
                          <a:latin typeface="Century Gothic"/>
                        </a:rPr>
                        <a:t>↓ sedation, hyperalgesia, immunosuppression</a:t>
                      </a:r>
                      <a:endParaRPr lang="en-US" sz="2200">
                        <a:effectLst/>
                        <a:latin typeface="Century Gothic"/>
                      </a:endParaRP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9602"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514258328"/>
                  </a:ext>
                </a:extLst>
              </a:tr>
              <a:tr h="1200150">
                <a:tc>
                  <a:txBody>
                    <a:bodyPr/>
                    <a:lstStyle/>
                    <a:p>
                      <a:pPr fontAlgn="base">
                        <a:lnSpc>
                          <a:spcPts val="2850"/>
                        </a:lnSpc>
                        <a:buNone/>
                      </a:pPr>
                      <a:r>
                        <a:rPr lang="en-US" sz="2200" b="1">
                          <a:effectLst/>
                          <a:latin typeface="Century Gothic"/>
                        </a:rPr>
                        <a:t>Delta Opioid Receptor:</a:t>
                      </a:r>
                      <a:endParaRPr lang="en-US" sz="2200">
                        <a:effectLst/>
                        <a:latin typeface="Century Gothic"/>
                      </a:endParaRPr>
                    </a:p>
                    <a:p>
                      <a:pPr fontAlgn="base">
                        <a:lnSpc>
                          <a:spcPts val="2850"/>
                        </a:lnSpc>
                        <a:buNone/>
                      </a:pPr>
                      <a:r>
                        <a:rPr lang="en-US" sz="2200">
                          <a:effectLst/>
                          <a:latin typeface="Century Gothic"/>
                        </a:rPr>
                        <a:t>Antagonist</a:t>
                      </a: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tc>
                  <a:txBody>
                    <a:bodyPr/>
                    <a:lstStyle/>
                    <a:p>
                      <a:pPr fontAlgn="base">
                        <a:lnSpc>
                          <a:spcPts val="2850"/>
                        </a:lnSpc>
                        <a:buNone/>
                      </a:pPr>
                      <a:r>
                        <a:rPr lang="en-US" sz="2200">
                          <a:effectLst/>
                          <a:latin typeface="Century Gothic"/>
                        </a:rPr>
                        <a:t>Anti-opioid effects</a:t>
                      </a:r>
                    </a:p>
                    <a:p>
                      <a:pPr fontAlgn="base">
                        <a:lnSpc>
                          <a:spcPts val="2850"/>
                        </a:lnSpc>
                        <a:buNone/>
                      </a:pPr>
                      <a:r>
                        <a:rPr lang="en-US" sz="2200">
                          <a:effectLst/>
                          <a:latin typeface="Century Gothic"/>
                        </a:rPr>
                        <a:t>Myocardial protection</a:t>
                      </a:r>
                    </a:p>
                    <a:p>
                      <a:pPr fontAlgn="base">
                        <a:lnSpc>
                          <a:spcPts val="2850"/>
                        </a:lnSpc>
                        <a:buNone/>
                      </a:pPr>
                      <a:r>
                        <a:rPr lang="en-US" sz="2200">
                          <a:solidFill>
                            <a:srgbClr val="FF0000"/>
                          </a:solidFill>
                          <a:effectLst/>
                          <a:latin typeface="Century Gothic"/>
                        </a:rPr>
                        <a:t>↓ respiratory depression, constipation</a:t>
                      </a:r>
                      <a:endParaRPr lang="en-US" sz="2200">
                        <a:effectLst/>
                        <a:latin typeface="Century Gothic"/>
                      </a:endParaRP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49983164"/>
                  </a:ext>
                </a:extLst>
              </a:tr>
              <a:tr h="1371600">
                <a:tc>
                  <a:txBody>
                    <a:bodyPr/>
                    <a:lstStyle/>
                    <a:p>
                      <a:pPr fontAlgn="base">
                        <a:lnSpc>
                          <a:spcPts val="2850"/>
                        </a:lnSpc>
                        <a:buNone/>
                      </a:pPr>
                      <a:r>
                        <a:rPr lang="en-US" sz="2200" b="1">
                          <a:effectLst/>
                          <a:latin typeface="Century Gothic"/>
                        </a:rPr>
                        <a:t>Opioid-like Receptor 1</a:t>
                      </a:r>
                      <a:endParaRPr lang="en-US" sz="2200">
                        <a:effectLst/>
                        <a:latin typeface="Century Gothic"/>
                      </a:endParaRPr>
                    </a:p>
                    <a:p>
                      <a:pPr fontAlgn="base">
                        <a:lnSpc>
                          <a:spcPts val="2850"/>
                        </a:lnSpc>
                        <a:buNone/>
                      </a:pPr>
                      <a:r>
                        <a:rPr lang="en-US" sz="2200" b="1">
                          <a:effectLst/>
                          <a:latin typeface="Century Gothic"/>
                        </a:rPr>
                        <a:t>(ORL-1): </a:t>
                      </a:r>
                      <a:r>
                        <a:rPr lang="en-US" sz="2200">
                          <a:effectLst/>
                          <a:latin typeface="Century Gothic"/>
                        </a:rPr>
                        <a:t>Reduced Affinity</a:t>
                      </a: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tc>
                  <a:txBody>
                    <a:bodyPr/>
                    <a:lstStyle/>
                    <a:p>
                      <a:pPr fontAlgn="base">
                        <a:lnSpc>
                          <a:spcPts val="2850"/>
                        </a:lnSpc>
                        <a:buNone/>
                      </a:pPr>
                      <a:r>
                        <a:rPr lang="en-US" sz="2200">
                          <a:effectLst/>
                          <a:latin typeface="Century Gothic"/>
                        </a:rPr>
                        <a:t>↑ spinal analgesia</a:t>
                      </a:r>
                    </a:p>
                    <a:p>
                      <a:pPr fontAlgn="base">
                        <a:lnSpc>
                          <a:spcPts val="2850"/>
                        </a:lnSpc>
                        <a:buNone/>
                      </a:pPr>
                      <a:r>
                        <a:rPr lang="en-US" sz="2200">
                          <a:solidFill>
                            <a:srgbClr val="FF0000"/>
                          </a:solidFill>
                          <a:effectLst/>
                          <a:latin typeface="Century Gothic"/>
                        </a:rPr>
                        <a:t>↓ opioid reward effects</a:t>
                      </a:r>
                      <a:r>
                        <a:rPr lang="en-US" sz="2200">
                          <a:effectLst/>
                          <a:latin typeface="Century Gothic"/>
                        </a:rPr>
                        <a:t>, tolerance</a:t>
                      </a:r>
                    </a:p>
                  </a:txBody>
                  <a:tcPr>
                    <a:lnL w="10316" cap="flat" cmpd="sng" algn="ctr">
                      <a:solidFill>
                        <a:srgbClr val="FFFFFF"/>
                      </a:solidFill>
                      <a:prstDash val="solid"/>
                      <a:round/>
                      <a:headEnd type="none" w="med" len="med"/>
                      <a:tailEnd type="none" w="med" len="med"/>
                    </a:lnL>
                    <a:lnR w="10316" cap="flat" cmpd="sng" algn="ctr">
                      <a:solidFill>
                        <a:srgbClr val="FFFFFF"/>
                      </a:solidFill>
                      <a:prstDash val="solid"/>
                      <a:round/>
                      <a:headEnd type="none" w="med" len="med"/>
                      <a:tailEnd type="none" w="med" len="med"/>
                    </a:lnR>
                    <a:lnT w="10316" cap="flat" cmpd="sng" algn="ctr">
                      <a:solidFill>
                        <a:srgbClr val="FFFFFF"/>
                      </a:solidFill>
                      <a:prstDash val="solid"/>
                      <a:round/>
                      <a:headEnd type="none" w="med" len="med"/>
                      <a:tailEnd type="none" w="med" len="med"/>
                    </a:lnT>
                    <a:lnB w="10316"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55312033"/>
                  </a:ext>
                </a:extLst>
              </a:tr>
            </a:tbl>
          </a:graphicData>
        </a:graphic>
      </p:graphicFrame>
      <p:sp>
        <p:nvSpPr>
          <p:cNvPr id="2" name="Title 1">
            <a:extLst>
              <a:ext uri="{FF2B5EF4-FFF2-40B4-BE49-F238E27FC236}">
                <a16:creationId xmlns:a16="http://schemas.microsoft.com/office/drawing/2014/main" id="{030ED1C2-F6E1-FDC3-3C5C-53D73E22B89E}"/>
              </a:ext>
            </a:extLst>
          </p:cNvPr>
          <p:cNvSpPr>
            <a:spLocks noGrp="1"/>
          </p:cNvSpPr>
          <p:nvPr>
            <p:ph type="title"/>
          </p:nvPr>
        </p:nvSpPr>
        <p:spPr/>
        <p:txBody>
          <a:bodyPr>
            <a:normAutofit/>
          </a:bodyPr>
          <a:lstStyle/>
          <a:p>
            <a:r>
              <a:rPr lang="en-US">
                <a:latin typeface="Georgia"/>
              </a:rPr>
              <a:t>Advantages vs Full-Opioid Agonists (cont.)</a:t>
            </a:r>
            <a:endParaRPr lang="en-US"/>
          </a:p>
        </p:txBody>
      </p:sp>
      <p:sp>
        <p:nvSpPr>
          <p:cNvPr id="6" name="TextBox 5">
            <a:extLst>
              <a:ext uri="{FF2B5EF4-FFF2-40B4-BE49-F238E27FC236}">
                <a16:creationId xmlns:a16="http://schemas.microsoft.com/office/drawing/2014/main" id="{D2A39AFF-6843-256E-FEA6-AA08BEED8E9F}"/>
              </a:ext>
            </a:extLst>
          </p:cNvPr>
          <p:cNvSpPr txBox="1"/>
          <p:nvPr/>
        </p:nvSpPr>
        <p:spPr>
          <a:xfrm>
            <a:off x="5191875" y="5853544"/>
            <a:ext cx="61646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adapted by </a:t>
            </a:r>
            <a:r>
              <a:rPr lang="en-US" sz="1000" err="1"/>
              <a:t>Gudin</a:t>
            </a:r>
            <a:r>
              <a:rPr lang="en-US" sz="1000"/>
              <a:t> et al., </a:t>
            </a:r>
            <a:r>
              <a:rPr lang="en-US" sz="1000" err="1"/>
              <a:t>reetrieved</a:t>
            </a:r>
            <a:r>
              <a:rPr lang="en-US" sz="1000">
                <a:solidFill>
                  <a:srgbClr val="000000"/>
                </a:solidFill>
                <a:latin typeface="Century Gothic"/>
                <a:cs typeface="Arial"/>
              </a:rPr>
              <a:t> from </a:t>
            </a:r>
            <a:r>
              <a:rPr lang="en-US" sz="1000" i="1">
                <a:solidFill>
                  <a:srgbClr val="000000"/>
                </a:solidFill>
              </a:rPr>
              <a:t>doi:10.1007/s40122-019-00143-6 on April 30,2026</a:t>
            </a:r>
            <a:r>
              <a:rPr lang="en-US" sz="1000" baseline="30000"/>
              <a:t>1</a:t>
            </a:r>
          </a:p>
          <a:p>
            <a:pPr algn="ctr"/>
            <a:endParaRPr lang="en-US" u="sng"/>
          </a:p>
        </p:txBody>
      </p:sp>
    </p:spTree>
    <p:extLst>
      <p:ext uri="{BB962C8B-B14F-4D97-AF65-F5344CB8AC3E}">
        <p14:creationId xmlns:p14="http://schemas.microsoft.com/office/powerpoint/2010/main" val="388513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6D422-30BC-5EF7-D056-4F3332BED0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9B84E9-D24C-D154-AE00-5EC5095BE27E}"/>
              </a:ext>
            </a:extLst>
          </p:cNvPr>
          <p:cNvSpPr>
            <a:spLocks noGrp="1"/>
          </p:cNvSpPr>
          <p:nvPr>
            <p:ph idx="1"/>
          </p:nvPr>
        </p:nvSpPr>
        <p:spPr>
          <a:xfrm>
            <a:off x="838200" y="1533907"/>
            <a:ext cx="10515600" cy="3982616"/>
          </a:xfrm>
        </p:spPr>
        <p:txBody>
          <a:bodyPr vert="horz" lIns="91440" tIns="45720" rIns="91440" bIns="45720" rtlCol="0" anchor="t">
            <a:noAutofit/>
          </a:bodyPr>
          <a:lstStyle/>
          <a:p>
            <a:r>
              <a:rPr lang="en-US" sz="2200"/>
              <a:t>In the elderly, when compared to full agonist opioids, associated with </a:t>
            </a:r>
            <a:r>
              <a:rPr lang="en-US" sz="2200" b="1"/>
              <a:t>less</a:t>
            </a:r>
            <a:r>
              <a:rPr lang="en-US" sz="2200"/>
              <a:t>:</a:t>
            </a:r>
            <a:endParaRPr lang="en-US" sz="2200" baseline="30000"/>
          </a:p>
          <a:p>
            <a:pPr lvl="1">
              <a:spcAft>
                <a:spcPts val="1000"/>
              </a:spcAft>
              <a:buFont typeface="Courier New" panose="020B0604020202020204" pitchFamily="34" charset="0"/>
              <a:buChar char="o"/>
            </a:pPr>
            <a:r>
              <a:rPr lang="en-US" sz="2200"/>
              <a:t>Cognitive impairment </a:t>
            </a:r>
          </a:p>
          <a:p>
            <a:pPr lvl="1">
              <a:spcAft>
                <a:spcPts val="1000"/>
              </a:spcAft>
              <a:buFont typeface="Courier New" panose="020B0604020202020204" pitchFamily="34" charset="0"/>
              <a:buChar char="o"/>
            </a:pPr>
            <a:r>
              <a:rPr lang="en-US" sz="2200"/>
              <a:t>Constipation</a:t>
            </a:r>
          </a:p>
          <a:p>
            <a:pPr lvl="2">
              <a:spcAft>
                <a:spcPts val="1000"/>
              </a:spcAft>
              <a:buFont typeface="Wingdings" panose="020B0604020202020204" pitchFamily="34" charset="0"/>
              <a:buChar char="§"/>
            </a:pPr>
            <a:r>
              <a:rPr lang="en-US" sz="2200" i="1"/>
              <a:t>Less binding effect on GI MOR</a:t>
            </a:r>
          </a:p>
          <a:p>
            <a:pPr lvl="1">
              <a:spcAft>
                <a:spcPts val="1000"/>
              </a:spcAft>
              <a:buFont typeface="Courier New" panose="020B0604020202020204" pitchFamily="34" charset="0"/>
              <a:buChar char="o"/>
            </a:pPr>
            <a:r>
              <a:rPr lang="en-US" sz="2200"/>
              <a:t>Falls</a:t>
            </a:r>
          </a:p>
          <a:p>
            <a:pPr lvl="1">
              <a:spcAft>
                <a:spcPts val="1000"/>
              </a:spcAft>
              <a:buFont typeface="Courier New" panose="020B0604020202020204" pitchFamily="34" charset="0"/>
              <a:buChar char="o"/>
            </a:pPr>
            <a:r>
              <a:rPr lang="en-US" sz="2200"/>
              <a:t>Sexual dysfunction</a:t>
            </a:r>
          </a:p>
          <a:p>
            <a:pPr lvl="2">
              <a:spcAft>
                <a:spcPts val="1000"/>
              </a:spcAft>
              <a:buFont typeface="Wingdings" panose="020B0604020202020204" pitchFamily="34" charset="0"/>
              <a:buChar char="§"/>
            </a:pPr>
            <a:r>
              <a:rPr lang="en-US" sz="2200" i="1"/>
              <a:t>Less central hypogonadism</a:t>
            </a:r>
          </a:p>
          <a:p>
            <a:pPr lvl="1">
              <a:spcAft>
                <a:spcPts val="1000"/>
              </a:spcAft>
              <a:buFont typeface="Courier New" panose="020B0604020202020204" pitchFamily="34" charset="0"/>
              <a:buChar char="o"/>
            </a:pPr>
            <a:r>
              <a:rPr lang="en-US" sz="2200"/>
              <a:t>Sarcopenia in males </a:t>
            </a:r>
          </a:p>
          <a:p>
            <a:pPr lvl="1">
              <a:buFont typeface="Courier New" panose="020B0604020202020204" pitchFamily="34" charset="0"/>
              <a:buChar char="o"/>
            </a:pPr>
            <a:endParaRPr lang="en-US" sz="2200"/>
          </a:p>
        </p:txBody>
      </p:sp>
      <p:sp>
        <p:nvSpPr>
          <p:cNvPr id="2" name="Title 1">
            <a:extLst>
              <a:ext uri="{FF2B5EF4-FFF2-40B4-BE49-F238E27FC236}">
                <a16:creationId xmlns:a16="http://schemas.microsoft.com/office/drawing/2014/main" id="{077039F5-AC9C-8776-236C-4B4CDF860FA9}"/>
              </a:ext>
            </a:extLst>
          </p:cNvPr>
          <p:cNvSpPr>
            <a:spLocks noGrp="1"/>
          </p:cNvSpPr>
          <p:nvPr>
            <p:ph type="title"/>
          </p:nvPr>
        </p:nvSpPr>
        <p:spPr/>
        <p:txBody>
          <a:bodyPr>
            <a:normAutofit/>
          </a:bodyPr>
          <a:lstStyle/>
          <a:p>
            <a:r>
              <a:rPr lang="en-US">
                <a:latin typeface="Georgia"/>
              </a:rPr>
              <a:t>Advantages vs Full-Opioid Agonists</a:t>
            </a:r>
            <a:r>
              <a:rPr lang="en-US" b="0" baseline="30000">
                <a:latin typeface="Georgia"/>
              </a:rPr>
              <a:t>2</a:t>
            </a:r>
            <a:endParaRPr lang="en-US" b="0" baseline="30000"/>
          </a:p>
        </p:txBody>
      </p:sp>
    </p:spTree>
    <p:extLst>
      <p:ext uri="{BB962C8B-B14F-4D97-AF65-F5344CB8AC3E}">
        <p14:creationId xmlns:p14="http://schemas.microsoft.com/office/powerpoint/2010/main" val="1635632746"/>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CCB4ED2-32F6-45AA-A4A3-8E50456C759E}">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62</Slides>
  <Notes>57</Notes>
  <HiddenSlides>0</HiddenSlide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Buprenorphine and Methadone in  Serious Illness</vt:lpstr>
      <vt:lpstr>Disclosures</vt:lpstr>
      <vt:lpstr>Learning Objectives</vt:lpstr>
      <vt:lpstr>Buprenorphine</vt:lpstr>
      <vt:lpstr>Case 1: Buprenorphine</vt:lpstr>
      <vt:lpstr>Buprenorphine Mechanism of Action1,2</vt:lpstr>
      <vt:lpstr>Advantages vs Full-Opioid Agonists</vt:lpstr>
      <vt:lpstr>Advantages vs Full-Opioid Agonists (cont.)</vt:lpstr>
      <vt:lpstr>Advantages vs Full-Opioid Agonists2</vt:lpstr>
      <vt:lpstr>Advantages vs Full-Opioid Agonists2</vt:lpstr>
      <vt:lpstr>Advantages vs Full-Opioid Agonists</vt:lpstr>
      <vt:lpstr>Advantages vs Full-Opioid Agonists </vt:lpstr>
      <vt:lpstr>Advantages vs Full-Opioid Agonists </vt:lpstr>
      <vt:lpstr>Advantages vs Full-Opioid Agonists </vt:lpstr>
      <vt:lpstr>Buprenorphine Products</vt:lpstr>
      <vt:lpstr>Buprenorphine Products</vt:lpstr>
      <vt:lpstr>Pharmacodynamics </vt:lpstr>
      <vt:lpstr>Buprenorphine Dosing</vt:lpstr>
      <vt:lpstr>Buprenorphine Microinduction</vt:lpstr>
      <vt:lpstr>Breakthrough Pain on Buprenorphine1</vt:lpstr>
      <vt:lpstr>Prescribing Considerations</vt:lpstr>
      <vt:lpstr>Naloxone: Is it really inactive?6,7</vt:lpstr>
      <vt:lpstr>Prescribing Cautions &amp; Side Effects8</vt:lpstr>
      <vt:lpstr>Patient Education &amp; Practical Tips</vt:lpstr>
      <vt:lpstr>Buprenorphine for All?</vt:lpstr>
      <vt:lpstr>Guidelines and Consensus </vt:lpstr>
      <vt:lpstr>Case 1: Buprenorphine </vt:lpstr>
      <vt:lpstr>Case 1: Buprenorphine Management </vt:lpstr>
      <vt:lpstr>Buprenorphine Dosing</vt:lpstr>
      <vt:lpstr>QT prolongation?</vt:lpstr>
      <vt:lpstr>QT prolongation?</vt:lpstr>
      <vt:lpstr>Diurnal Pain</vt:lpstr>
      <vt:lpstr>Drug Interactions</vt:lpstr>
      <vt:lpstr>Buprenorphine for MOUD20-26</vt:lpstr>
      <vt:lpstr>Key Buprenorphine References</vt:lpstr>
      <vt:lpstr>Key Buprenorphine References</vt:lpstr>
      <vt:lpstr>Methadone</vt:lpstr>
      <vt:lpstr>Case 2: Methadone </vt:lpstr>
      <vt:lpstr>What's so great about methadone?28</vt:lpstr>
      <vt:lpstr>Methadone Mechanism of Action29-30</vt:lpstr>
      <vt:lpstr>Methadone Challenges28</vt:lpstr>
      <vt:lpstr>PK/PD28,30</vt:lpstr>
      <vt:lpstr>Steady-State (assuming 24 hr t1/2)</vt:lpstr>
      <vt:lpstr>Drug Interactions28</vt:lpstr>
      <vt:lpstr>PowerPoint Presentation</vt:lpstr>
      <vt:lpstr>PowerPoint Presentation</vt:lpstr>
      <vt:lpstr>Methadone and QTc Prolongation28,31</vt:lpstr>
      <vt:lpstr>Methadone Dosing28</vt:lpstr>
      <vt:lpstr>Conversion To/From Methadone28,32</vt:lpstr>
      <vt:lpstr>Methadone for MOUD</vt:lpstr>
      <vt:lpstr>Who gets methadone?28,33</vt:lpstr>
      <vt:lpstr>Key Methadone Reference</vt:lpstr>
      <vt:lpstr>Case 2: Methadone </vt:lpstr>
      <vt:lpstr>Case 2: Methadone </vt:lpstr>
      <vt:lpstr> Key Points: Methadone</vt:lpstr>
      <vt:lpstr>Key Points: Buprenorphine</vt:lpstr>
      <vt:lpstr>Final Thoughts?</vt:lpstr>
      <vt:lpstr>References</vt:lpstr>
      <vt:lpstr>References</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3</cp:revision>
  <cp:lastPrinted>2025-11-19T21:53:26Z</cp:lastPrinted>
  <dcterms:created xsi:type="dcterms:W3CDTF">2025-10-13T15:36:11Z</dcterms:created>
  <dcterms:modified xsi:type="dcterms:W3CDTF">2026-05-01T16:54:55Z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