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6.xml" ContentType="application/vnd.openxmlformats-officedocument.presentationml.notesSlide+xml"/>
  <Override PartName="/ppt/comments/modernComment_1AF_EFCCE79E.xml" ContentType="application/vnd.ms-powerpoint.comment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ink/ink1.xml" ContentType="application/inkml+xml"/>
  <Override PartName="/ppt/ink/ink2.xml" ContentType="application/inkml+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ink/ink9.xml" ContentType="application/inkml+xml"/>
  <Override PartName="/ppt/ink/ink10.xml" ContentType="application/inkml+xml"/>
  <Override PartName="/ppt/ink/ink11.xml" ContentType="application/inkml+xml"/>
  <Override PartName="/ppt/notesSlides/notesSlide44.xml" ContentType="application/vnd.openxmlformats-officedocument.presentationml.notesSlide+xml"/>
  <Override PartName="/ppt/ink/ink12.xml" ContentType="application/inkml+xml"/>
  <Override PartName="/ppt/ink/ink13.xml" ContentType="application/inkml+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45.xml" ContentType="application/vnd.openxmlformats-officedocument.presentationml.notesSlide+xml"/>
  <Override PartName="/ppt/ink/ink14.xml" ContentType="application/inkml+xml"/>
  <Override PartName="/ppt/ink/ink15.xml" ContentType="application/inkml+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46.xml" ContentType="application/vnd.openxmlformats-officedocument.presentationml.notesSlide+xml"/>
  <Override PartName="/ppt/ink/ink16.xml" ContentType="application/inkml+xml"/>
  <Override PartName="/ppt/ink/ink17.xml" ContentType="application/inkml+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47.xml" ContentType="application/vnd.openxmlformats-officedocument.presentationml.notesSlide+xml"/>
  <Override PartName="/ppt/ink/ink18.xml" ContentType="application/inkml+xml"/>
  <Override PartName="/ppt/ink/ink19.xml" ContentType="application/inkml+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ink/ink20.xml" ContentType="application/inkml+xml"/>
  <Override PartName="/ppt/ink/ink21.xml" ContentType="application/inkml+xml"/>
  <Override PartName="/ppt/notesSlides/notesSlide50.xml" ContentType="application/vnd.openxmlformats-officedocument.presentationml.notesSlide+xml"/>
  <Override PartName="/ppt/ink/ink22.xml" ContentType="application/inkml+xml"/>
  <Override PartName="/ppt/ink/ink23.xml" ContentType="application/inkml+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51.xml" ContentType="application/vnd.openxmlformats-officedocument.presentationml.notesSlide+xml"/>
  <Override PartName="/ppt/ink/ink24.xml" ContentType="application/inkml+xml"/>
  <Override PartName="/ppt/ink/ink25.xml" ContentType="application/inkml+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ink/ink26.xml" ContentType="application/inkml+xml"/>
  <Override PartName="/ppt/ink/ink27.xml" ContentType="application/inkml+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ink/ink28.xml" ContentType="application/inkml+xml"/>
  <Override PartName="/ppt/ink/ink29.xml" ContentType="application/inkml+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58.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87"/>
  </p:notesMasterIdLst>
  <p:handoutMasterIdLst>
    <p:handoutMasterId r:id="rId88"/>
  </p:handoutMasterIdLst>
  <p:sldIdLst>
    <p:sldId id="257" r:id="rId5"/>
    <p:sldId id="424" r:id="rId6"/>
    <p:sldId id="357" r:id="rId7"/>
    <p:sldId id="425" r:id="rId8"/>
    <p:sldId id="426" r:id="rId9"/>
    <p:sldId id="360" r:id="rId10"/>
    <p:sldId id="458" r:id="rId11"/>
    <p:sldId id="427" r:id="rId12"/>
    <p:sldId id="364" r:id="rId13"/>
    <p:sldId id="366" r:id="rId14"/>
    <p:sldId id="428" r:id="rId15"/>
    <p:sldId id="368" r:id="rId16"/>
    <p:sldId id="429" r:id="rId17"/>
    <p:sldId id="372" r:id="rId18"/>
    <p:sldId id="373" r:id="rId19"/>
    <p:sldId id="374" r:id="rId20"/>
    <p:sldId id="375" r:id="rId21"/>
    <p:sldId id="430" r:id="rId22"/>
    <p:sldId id="431" r:id="rId23"/>
    <p:sldId id="379" r:id="rId24"/>
    <p:sldId id="398" r:id="rId25"/>
    <p:sldId id="380" r:id="rId26"/>
    <p:sldId id="381" r:id="rId27"/>
    <p:sldId id="382" r:id="rId28"/>
    <p:sldId id="383" r:id="rId29"/>
    <p:sldId id="384" r:id="rId30"/>
    <p:sldId id="385" r:id="rId31"/>
    <p:sldId id="386" r:id="rId32"/>
    <p:sldId id="397" r:id="rId33"/>
    <p:sldId id="387" r:id="rId34"/>
    <p:sldId id="388" r:id="rId35"/>
    <p:sldId id="390" r:id="rId36"/>
    <p:sldId id="393" r:id="rId37"/>
    <p:sldId id="394" r:id="rId38"/>
    <p:sldId id="395" r:id="rId39"/>
    <p:sldId id="432" r:id="rId40"/>
    <p:sldId id="399" r:id="rId41"/>
    <p:sldId id="400" r:id="rId42"/>
    <p:sldId id="401" r:id="rId43"/>
    <p:sldId id="402" r:id="rId44"/>
    <p:sldId id="433" r:id="rId45"/>
    <p:sldId id="405" r:id="rId46"/>
    <p:sldId id="434" r:id="rId47"/>
    <p:sldId id="435" r:id="rId48"/>
    <p:sldId id="436" r:id="rId49"/>
    <p:sldId id="437" r:id="rId50"/>
    <p:sldId id="438" r:id="rId51"/>
    <p:sldId id="412" r:id="rId52"/>
    <p:sldId id="413" r:id="rId53"/>
    <p:sldId id="414" r:id="rId54"/>
    <p:sldId id="463" r:id="rId55"/>
    <p:sldId id="464" r:id="rId56"/>
    <p:sldId id="440" r:id="rId57"/>
    <p:sldId id="441" r:id="rId58"/>
    <p:sldId id="442" r:id="rId59"/>
    <p:sldId id="443" r:id="rId60"/>
    <p:sldId id="444" r:id="rId61"/>
    <p:sldId id="445" r:id="rId62"/>
    <p:sldId id="466" r:id="rId63"/>
    <p:sldId id="446" r:id="rId64"/>
    <p:sldId id="447" r:id="rId65"/>
    <p:sldId id="448" r:id="rId66"/>
    <p:sldId id="347" r:id="rId67"/>
    <p:sldId id="348" r:id="rId68"/>
    <p:sldId id="452" r:id="rId69"/>
    <p:sldId id="349" r:id="rId70"/>
    <p:sldId id="339" r:id="rId71"/>
    <p:sldId id="344" r:id="rId72"/>
    <p:sldId id="455" r:id="rId73"/>
    <p:sldId id="351" r:id="rId74"/>
    <p:sldId id="352" r:id="rId75"/>
    <p:sldId id="353" r:id="rId76"/>
    <p:sldId id="456" r:id="rId77"/>
    <p:sldId id="467" r:id="rId78"/>
    <p:sldId id="354" r:id="rId79"/>
    <p:sldId id="454" r:id="rId80"/>
    <p:sldId id="356" r:id="rId81"/>
    <p:sldId id="369" r:id="rId82"/>
    <p:sldId id="450" r:id="rId83"/>
    <p:sldId id="459" r:id="rId84"/>
    <p:sldId id="462" r:id="rId85"/>
    <p:sldId id="409" r:id="rId8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General EHC Slides" id="{3230BC8B-79B0-1548-B925-5DCD3A58CEC3}">
          <p14:sldIdLst>
            <p14:sldId id="257"/>
            <p14:sldId id="424"/>
            <p14:sldId id="357"/>
            <p14:sldId id="425"/>
            <p14:sldId id="426"/>
            <p14:sldId id="360"/>
            <p14:sldId id="458"/>
            <p14:sldId id="427"/>
            <p14:sldId id="364"/>
            <p14:sldId id="366"/>
            <p14:sldId id="428"/>
            <p14:sldId id="368"/>
            <p14:sldId id="429"/>
            <p14:sldId id="372"/>
            <p14:sldId id="373"/>
            <p14:sldId id="374"/>
            <p14:sldId id="375"/>
            <p14:sldId id="430"/>
            <p14:sldId id="431"/>
            <p14:sldId id="379"/>
            <p14:sldId id="398"/>
            <p14:sldId id="380"/>
            <p14:sldId id="381"/>
            <p14:sldId id="382"/>
            <p14:sldId id="383"/>
            <p14:sldId id="384"/>
            <p14:sldId id="385"/>
            <p14:sldId id="386"/>
            <p14:sldId id="397"/>
            <p14:sldId id="387"/>
            <p14:sldId id="388"/>
            <p14:sldId id="390"/>
            <p14:sldId id="393"/>
            <p14:sldId id="394"/>
            <p14:sldId id="395"/>
            <p14:sldId id="432"/>
            <p14:sldId id="399"/>
            <p14:sldId id="400"/>
            <p14:sldId id="401"/>
            <p14:sldId id="402"/>
            <p14:sldId id="433"/>
            <p14:sldId id="405"/>
            <p14:sldId id="434"/>
            <p14:sldId id="435"/>
            <p14:sldId id="436"/>
            <p14:sldId id="437"/>
            <p14:sldId id="438"/>
            <p14:sldId id="412"/>
            <p14:sldId id="413"/>
            <p14:sldId id="414"/>
            <p14:sldId id="463"/>
            <p14:sldId id="464"/>
            <p14:sldId id="440"/>
            <p14:sldId id="441"/>
            <p14:sldId id="442"/>
            <p14:sldId id="443"/>
            <p14:sldId id="444"/>
            <p14:sldId id="445"/>
            <p14:sldId id="466"/>
            <p14:sldId id="446"/>
            <p14:sldId id="447"/>
            <p14:sldId id="448"/>
            <p14:sldId id="347"/>
            <p14:sldId id="348"/>
            <p14:sldId id="452"/>
            <p14:sldId id="349"/>
            <p14:sldId id="339"/>
            <p14:sldId id="344"/>
            <p14:sldId id="455"/>
            <p14:sldId id="351"/>
            <p14:sldId id="352"/>
            <p14:sldId id="353"/>
            <p14:sldId id="456"/>
            <p14:sldId id="467"/>
            <p14:sldId id="354"/>
            <p14:sldId id="454"/>
            <p14:sldId id="356"/>
            <p14:sldId id="369"/>
            <p14:sldId id="450"/>
            <p14:sldId id="459"/>
            <p14:sldId id="462"/>
            <p14:sldId id="409"/>
          </p14:sldIdLst>
        </p14:section>
        <p14:section name="EHC Dividers" id="{AB357F52-552F-1646-9AD9-F5DDFF5A9752}">
          <p14:sldIdLst/>
        </p14:section>
        <p14:section name="Charts/Tables" id="{F605B332-8956-C24E-ACB0-72571CAE0039}">
          <p14:sldIdLst/>
        </p14:section>
        <p14:section name="Corporate Slides" id="{F5D13218-F2DD-914C-A13B-F209CF9533E6}">
          <p14:sldIdLst/>
        </p14:section>
        <p14:section name="Closing Slides" id="{C82BC6BE-9DC0-4E40-8052-E41763A1B7C9}">
          <p14:sldIdLst/>
        </p14:section>
        <p14:section name="General Dividers" id="{059902E7-312C-1A49-BC1D-F37887847900}">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37E0535-0D5D-0700-0FF8-B1D3F577417C}" name="Sweetnam, Victoria Isabel" initials="SVI" userId="S::VSWEETN@emory.edu::50b07925-f77b-428e-b84d-fe74425fe0df"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95C7F9D-E4FF-A011-00DD-9D997F293534}" v="23" dt="2026-03-25T00:45:56.735"/>
    <p1510:client id="{868DBE4D-628A-75C8-3769-7E29C513F112}" v="63" dt="2026-03-25T02:57:32.240"/>
    <p1510:client id="{A67DF43A-CAD9-8755-6AA6-2D443629D795}" v="23" dt="2026-03-25T02:17:40.43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626"/>
    <p:restoredTop sz="72077"/>
  </p:normalViewPr>
  <p:slideViewPr>
    <p:cSldViewPr snapToGrid="0">
      <p:cViewPr>
        <p:scale>
          <a:sx n="91" d="100"/>
          <a:sy n="91" d="100"/>
        </p:scale>
        <p:origin x="960" y="144"/>
      </p:cViewPr>
      <p:guideLst>
        <p:guide orient="horz" pos="2160"/>
        <p:guide pos="3840"/>
      </p:guideLst>
    </p:cSldViewPr>
  </p:slideViewPr>
  <p:notesTextViewPr>
    <p:cViewPr>
      <p:scale>
        <a:sx n="1" d="1"/>
        <a:sy n="1" d="1"/>
      </p:scale>
      <p:origin x="0" y="0"/>
    </p:cViewPr>
  </p:notesTextViewPr>
  <p:notesViewPr>
    <p:cSldViewPr snapToGrid="0">
      <p:cViewPr varScale="1">
        <p:scale>
          <a:sx n="96" d="100"/>
          <a:sy n="96" d="100"/>
        </p:scale>
        <p:origin x="4328" y="176"/>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presProps" Target="presProp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viewProps" Target="viewProps.xml"/><Relationship Id="rId95" Type="http://schemas.microsoft.com/office/2018/10/relationships/authors" Target="authors.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handoutMaster" Target="handoutMasters/handoutMaster1.xml"/><Relationship Id="rId9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tableStyles" Target="tableStyles.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notesMaster" Target="notesMasters/notesMaster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weetnam, Victoria Isabel" userId="S::vsweetn@emory.edu::50b07925-f77b-428e-b84d-fe74425fe0df" providerId="AD" clId="Web-{868DBE4D-628A-75C8-3769-7E29C513F112}"/>
    <pc:docChg chg="modSld">
      <pc:chgData name="Sweetnam, Victoria Isabel" userId="S::vsweetn@emory.edu::50b07925-f77b-428e-b84d-fe74425fe0df" providerId="AD" clId="Web-{868DBE4D-628A-75C8-3769-7E29C513F112}" dt="2026-03-25T02:57:26.709" v="30" actId="20577"/>
      <pc:docMkLst>
        <pc:docMk/>
      </pc:docMkLst>
      <pc:sldChg chg="modSp">
        <pc:chgData name="Sweetnam, Victoria Isabel" userId="S::vsweetn@emory.edu::50b07925-f77b-428e-b84d-fe74425fe0df" providerId="AD" clId="Web-{868DBE4D-628A-75C8-3769-7E29C513F112}" dt="2026-03-25T02:57:26.709" v="30" actId="20577"/>
        <pc:sldMkLst>
          <pc:docMk/>
          <pc:sldMk cId="3800160456" sldId="369"/>
        </pc:sldMkLst>
        <pc:spChg chg="mod">
          <ac:chgData name="Sweetnam, Victoria Isabel" userId="S::vsweetn@emory.edu::50b07925-f77b-428e-b84d-fe74425fe0df" providerId="AD" clId="Web-{868DBE4D-628A-75C8-3769-7E29C513F112}" dt="2026-03-25T02:57:26.709" v="30" actId="20577"/>
          <ac:spMkLst>
            <pc:docMk/>
            <pc:sldMk cId="3800160456" sldId="369"/>
            <ac:spMk id="7" creationId="{3FA03CC0-E961-3999-F4D8-471185DC54EF}"/>
          </ac:spMkLst>
        </pc:spChg>
      </pc:sldChg>
    </pc:docChg>
  </pc:docChgLst>
  <pc:docChgLst>
    <pc:chgData name="Dave, Shaylee Rajnikant" userId="S::srdave@emory.edu::0d6e200a-6880-4f14-8cd8-2ea6f8500a29" providerId="AD" clId="Web-{A67DF43A-CAD9-8755-6AA6-2D443629D795}"/>
    <pc:docChg chg="modSld">
      <pc:chgData name="Dave, Shaylee Rajnikant" userId="S::srdave@emory.edu::0d6e200a-6880-4f14-8cd8-2ea6f8500a29" providerId="AD" clId="Web-{A67DF43A-CAD9-8755-6AA6-2D443629D795}" dt="2026-03-25T02:17:40.433" v="216"/>
      <pc:docMkLst>
        <pc:docMk/>
      </pc:docMkLst>
      <pc:sldChg chg="modNotes">
        <pc:chgData name="Dave, Shaylee Rajnikant" userId="S::srdave@emory.edu::0d6e200a-6880-4f14-8cd8-2ea6f8500a29" providerId="AD" clId="Web-{A67DF43A-CAD9-8755-6AA6-2D443629D795}" dt="2026-03-25T02:12:45.638" v="205"/>
        <pc:sldMkLst>
          <pc:docMk/>
          <pc:sldMk cId="3968966574" sldId="347"/>
        </pc:sldMkLst>
      </pc:sldChg>
      <pc:sldChg chg="modNotes">
        <pc:chgData name="Dave, Shaylee Rajnikant" userId="S::srdave@emory.edu::0d6e200a-6880-4f14-8cd8-2ea6f8500a29" providerId="AD" clId="Web-{A67DF43A-CAD9-8755-6AA6-2D443629D795}" dt="2026-03-25T02:13:14.825" v="208"/>
        <pc:sldMkLst>
          <pc:docMk/>
          <pc:sldMk cId="1518219051" sldId="349"/>
        </pc:sldMkLst>
      </pc:sldChg>
      <pc:sldChg chg="modNotes">
        <pc:chgData name="Dave, Shaylee Rajnikant" userId="S::srdave@emory.edu::0d6e200a-6880-4f14-8cd8-2ea6f8500a29" providerId="AD" clId="Web-{A67DF43A-CAD9-8755-6AA6-2D443629D795}" dt="2026-03-25T02:16:25.255" v="214"/>
        <pc:sldMkLst>
          <pc:docMk/>
          <pc:sldMk cId="1031963689" sldId="352"/>
        </pc:sldMkLst>
      </pc:sldChg>
      <pc:sldChg chg="delSp">
        <pc:chgData name="Dave, Shaylee Rajnikant" userId="S::srdave@emory.edu::0d6e200a-6880-4f14-8cd8-2ea6f8500a29" providerId="AD" clId="Web-{A67DF43A-CAD9-8755-6AA6-2D443629D795}" dt="2026-03-25T02:17:40.433" v="216"/>
        <pc:sldMkLst>
          <pc:docMk/>
          <pc:sldMk cId="1073508042" sldId="354"/>
        </pc:sldMkLst>
        <pc:spChg chg="del">
          <ac:chgData name="Dave, Shaylee Rajnikant" userId="S::srdave@emory.edu::0d6e200a-6880-4f14-8cd8-2ea6f8500a29" providerId="AD" clId="Web-{A67DF43A-CAD9-8755-6AA6-2D443629D795}" dt="2026-03-25T02:17:40.433" v="216"/>
          <ac:spMkLst>
            <pc:docMk/>
            <pc:sldMk cId="1073508042" sldId="354"/>
            <ac:spMk id="8" creationId="{7161668C-0EA9-C865-67FF-82D25CE296EA}"/>
          </ac:spMkLst>
        </pc:spChg>
      </pc:sldChg>
      <pc:sldChg chg="modNotes">
        <pc:chgData name="Dave, Shaylee Rajnikant" userId="S::srdave@emory.edu::0d6e200a-6880-4f14-8cd8-2ea6f8500a29" providerId="AD" clId="Web-{A67DF43A-CAD9-8755-6AA6-2D443629D795}" dt="2026-03-25T01:26:31.120" v="0"/>
        <pc:sldMkLst>
          <pc:docMk/>
          <pc:sldMk cId="1976446090" sldId="383"/>
        </pc:sldMkLst>
      </pc:sldChg>
      <pc:sldChg chg="modNotes">
        <pc:chgData name="Dave, Shaylee Rajnikant" userId="S::srdave@emory.edu::0d6e200a-6880-4f14-8cd8-2ea6f8500a29" providerId="AD" clId="Web-{A67DF43A-CAD9-8755-6AA6-2D443629D795}" dt="2026-03-25T01:26:47.059" v="2"/>
        <pc:sldMkLst>
          <pc:docMk/>
          <pc:sldMk cId="4035448683" sldId="384"/>
        </pc:sldMkLst>
      </pc:sldChg>
      <pc:sldChg chg="modNotes">
        <pc:chgData name="Dave, Shaylee Rajnikant" userId="S::srdave@emory.edu::0d6e200a-6880-4f14-8cd8-2ea6f8500a29" providerId="AD" clId="Web-{A67DF43A-CAD9-8755-6AA6-2D443629D795}" dt="2026-03-25T01:37:35.313" v="112"/>
        <pc:sldMkLst>
          <pc:docMk/>
          <pc:sldMk cId="4131824620" sldId="390"/>
        </pc:sldMkLst>
      </pc:sldChg>
      <pc:sldChg chg="modNotes">
        <pc:chgData name="Dave, Shaylee Rajnikant" userId="S::srdave@emory.edu::0d6e200a-6880-4f14-8cd8-2ea6f8500a29" providerId="AD" clId="Web-{A67DF43A-CAD9-8755-6AA6-2D443629D795}" dt="2026-03-25T01:39:21.877" v="128"/>
        <pc:sldMkLst>
          <pc:docMk/>
          <pc:sldMk cId="2902506716" sldId="400"/>
        </pc:sldMkLst>
      </pc:sldChg>
      <pc:sldChg chg="modSp">
        <pc:chgData name="Dave, Shaylee Rajnikant" userId="S::srdave@emory.edu::0d6e200a-6880-4f14-8cd8-2ea6f8500a29" providerId="AD" clId="Web-{A67DF43A-CAD9-8755-6AA6-2D443629D795}" dt="2026-03-25T01:42:38.527" v="129" actId="20577"/>
        <pc:sldMkLst>
          <pc:docMk/>
          <pc:sldMk cId="194212551" sldId="434"/>
        </pc:sldMkLst>
        <pc:spChg chg="mod">
          <ac:chgData name="Dave, Shaylee Rajnikant" userId="S::srdave@emory.edu::0d6e200a-6880-4f14-8cd8-2ea6f8500a29" providerId="AD" clId="Web-{A67DF43A-CAD9-8755-6AA6-2D443629D795}" dt="2026-03-25T01:42:38.527" v="129" actId="20577"/>
          <ac:spMkLst>
            <pc:docMk/>
            <pc:sldMk cId="194212551" sldId="434"/>
            <ac:spMk id="10" creationId="{357B25D0-AB8A-C826-572F-897B36D348C5}"/>
          </ac:spMkLst>
        </pc:spChg>
      </pc:sldChg>
      <pc:sldChg chg="modNotes">
        <pc:chgData name="Dave, Shaylee Rajnikant" userId="S::srdave@emory.edu::0d6e200a-6880-4f14-8cd8-2ea6f8500a29" providerId="AD" clId="Web-{A67DF43A-CAD9-8755-6AA6-2D443629D795}" dt="2026-03-25T01:53:06.458" v="135"/>
        <pc:sldMkLst>
          <pc:docMk/>
          <pc:sldMk cId="268989009" sldId="438"/>
        </pc:sldMkLst>
      </pc:sldChg>
      <pc:sldChg chg="addSp modSp">
        <pc:chgData name="Dave, Shaylee Rajnikant" userId="S::srdave@emory.edu::0d6e200a-6880-4f14-8cd8-2ea6f8500a29" providerId="AD" clId="Web-{A67DF43A-CAD9-8755-6AA6-2D443629D795}" dt="2026-03-25T01:59:20.171" v="140"/>
        <pc:sldMkLst>
          <pc:docMk/>
          <pc:sldMk cId="1640085780" sldId="441"/>
        </pc:sldMkLst>
        <pc:graphicFrameChg chg="mod topLvl modGraphic">
          <ac:chgData name="Dave, Shaylee Rajnikant" userId="S::srdave@emory.edu::0d6e200a-6880-4f14-8cd8-2ea6f8500a29" providerId="AD" clId="Web-{A67DF43A-CAD9-8755-6AA6-2D443629D795}" dt="2026-03-25T01:59:20.171" v="140"/>
          <ac:graphicFrameMkLst>
            <pc:docMk/>
            <pc:sldMk cId="1640085780" sldId="441"/>
            <ac:graphicFrameMk id="15" creationId="{9FE2ECE4-15B8-7E74-71E8-4EE2E2F366BC}"/>
          </ac:graphicFrameMkLst>
        </pc:graphicFrameChg>
      </pc:sldChg>
      <pc:sldChg chg="modSp modNotes">
        <pc:chgData name="Dave, Shaylee Rajnikant" userId="S::srdave@emory.edu::0d6e200a-6880-4f14-8cd8-2ea6f8500a29" providerId="AD" clId="Web-{A67DF43A-CAD9-8755-6AA6-2D443629D795}" dt="2026-03-25T02:10:05.885" v="202" actId="20577"/>
        <pc:sldMkLst>
          <pc:docMk/>
          <pc:sldMk cId="1954073419" sldId="444"/>
        </pc:sldMkLst>
        <pc:spChg chg="mod">
          <ac:chgData name="Dave, Shaylee Rajnikant" userId="S::srdave@emory.edu::0d6e200a-6880-4f14-8cd8-2ea6f8500a29" providerId="AD" clId="Web-{A67DF43A-CAD9-8755-6AA6-2D443629D795}" dt="2026-03-25T02:10:05.885" v="202" actId="20577"/>
          <ac:spMkLst>
            <pc:docMk/>
            <pc:sldMk cId="1954073419" sldId="444"/>
            <ac:spMk id="2" creationId="{C8CE7388-75F1-D67B-E95D-A8078E03D2A4}"/>
          </ac:spMkLst>
        </pc:spChg>
      </pc:sldChg>
      <pc:sldChg chg="modNotes">
        <pc:chgData name="Dave, Shaylee Rajnikant" userId="S::srdave@emory.edu::0d6e200a-6880-4f14-8cd8-2ea6f8500a29" providerId="AD" clId="Web-{A67DF43A-CAD9-8755-6AA6-2D443629D795}" dt="2026-03-25T02:11:13.121" v="204"/>
        <pc:sldMkLst>
          <pc:docMk/>
          <pc:sldMk cId="2823626282" sldId="446"/>
        </pc:sldMkLst>
      </pc:sldChg>
      <pc:sldChg chg="delSp">
        <pc:chgData name="Dave, Shaylee Rajnikant" userId="S::srdave@emory.edu::0d6e200a-6880-4f14-8cd8-2ea6f8500a29" providerId="AD" clId="Web-{A67DF43A-CAD9-8755-6AA6-2D443629D795}" dt="2026-03-25T02:13:05.278" v="206"/>
        <pc:sldMkLst>
          <pc:docMk/>
          <pc:sldMk cId="2810191426" sldId="452"/>
        </pc:sldMkLst>
        <pc:spChg chg="del">
          <ac:chgData name="Dave, Shaylee Rajnikant" userId="S::srdave@emory.edu::0d6e200a-6880-4f14-8cd8-2ea6f8500a29" providerId="AD" clId="Web-{A67DF43A-CAD9-8755-6AA6-2D443629D795}" dt="2026-03-25T02:13:05.278" v="206"/>
          <ac:spMkLst>
            <pc:docMk/>
            <pc:sldMk cId="2810191426" sldId="452"/>
            <ac:spMk id="3" creationId="{FE848CA7-0178-0975-85C8-7A70336785D3}"/>
          </ac:spMkLst>
        </pc:spChg>
      </pc:sldChg>
      <pc:sldChg chg="delSp">
        <pc:chgData name="Dave, Shaylee Rajnikant" userId="S::srdave@emory.edu::0d6e200a-6880-4f14-8cd8-2ea6f8500a29" providerId="AD" clId="Web-{A67DF43A-CAD9-8755-6AA6-2D443629D795}" dt="2026-03-25T02:14:30.061" v="209"/>
        <pc:sldMkLst>
          <pc:docMk/>
          <pc:sldMk cId="2519577344" sldId="455"/>
        </pc:sldMkLst>
        <pc:spChg chg="del">
          <ac:chgData name="Dave, Shaylee Rajnikant" userId="S::srdave@emory.edu::0d6e200a-6880-4f14-8cd8-2ea6f8500a29" providerId="AD" clId="Web-{A67DF43A-CAD9-8755-6AA6-2D443629D795}" dt="2026-03-25T02:14:30.061" v="209"/>
          <ac:spMkLst>
            <pc:docMk/>
            <pc:sldMk cId="2519577344" sldId="455"/>
            <ac:spMk id="3" creationId="{63640139-23D4-AD16-B95D-B2D402D46154}"/>
          </ac:spMkLst>
        </pc:spChg>
      </pc:sldChg>
      <pc:sldChg chg="delSp">
        <pc:chgData name="Dave, Shaylee Rajnikant" userId="S::srdave@emory.edu::0d6e200a-6880-4f14-8cd8-2ea6f8500a29" providerId="AD" clId="Web-{A67DF43A-CAD9-8755-6AA6-2D443629D795}" dt="2026-03-25T02:17:31.198" v="215"/>
        <pc:sldMkLst>
          <pc:docMk/>
          <pc:sldMk cId="1924193620" sldId="456"/>
        </pc:sldMkLst>
        <pc:spChg chg="del">
          <ac:chgData name="Dave, Shaylee Rajnikant" userId="S::srdave@emory.edu::0d6e200a-6880-4f14-8cd8-2ea6f8500a29" providerId="AD" clId="Web-{A67DF43A-CAD9-8755-6AA6-2D443629D795}" dt="2026-03-25T02:17:31.198" v="215"/>
          <ac:spMkLst>
            <pc:docMk/>
            <pc:sldMk cId="1924193620" sldId="456"/>
            <ac:spMk id="3" creationId="{23353B36-11CD-7B86-C2E5-B0CDE640DCF7}"/>
          </ac:spMkLst>
        </pc:spChg>
      </pc:sldChg>
    </pc:docChg>
  </pc:docChgLst>
  <pc:docChgLst>
    <pc:chgData name="Sweetnam, Victoria Isabel" userId="S::vsweetn@emory.edu::50b07925-f77b-428e-b84d-fe74425fe0df" providerId="AD" clId="Web-{795C7F9D-E4FF-A011-00DD-9D997F293534}"/>
    <pc:docChg chg="modSld">
      <pc:chgData name="Sweetnam, Victoria Isabel" userId="S::vsweetn@emory.edu::50b07925-f77b-428e-b84d-fe74425fe0df" providerId="AD" clId="Web-{795C7F9D-E4FF-A011-00DD-9D997F293534}" dt="2026-03-25T00:45:56.735" v="20" actId="1076"/>
      <pc:docMkLst>
        <pc:docMk/>
      </pc:docMkLst>
      <pc:sldChg chg="addSp delSp modSp">
        <pc:chgData name="Sweetnam, Victoria Isabel" userId="S::vsweetn@emory.edu::50b07925-f77b-428e-b84d-fe74425fe0df" providerId="AD" clId="Web-{795C7F9D-E4FF-A011-00DD-9D997F293534}" dt="2026-03-25T00:45:07.794" v="10" actId="1076"/>
        <pc:sldMkLst>
          <pc:docMk/>
          <pc:sldMk cId="3258505817" sldId="428"/>
        </pc:sldMkLst>
        <pc:graphicFrameChg chg="del">
          <ac:chgData name="Sweetnam, Victoria Isabel" userId="S::vsweetn@emory.edu::50b07925-f77b-428e-b84d-fe74425fe0df" providerId="AD" clId="Web-{795C7F9D-E4FF-A011-00DD-9D997F293534}" dt="2026-03-25T00:44:41.620" v="3"/>
          <ac:graphicFrameMkLst>
            <pc:docMk/>
            <pc:sldMk cId="3258505817" sldId="428"/>
            <ac:graphicFrameMk id="12" creationId="{4626BB6E-80E7-EB88-8098-A66E94B71410}"/>
          </ac:graphicFrameMkLst>
        </pc:graphicFrameChg>
        <pc:picChg chg="add mod">
          <ac:chgData name="Sweetnam, Victoria Isabel" userId="S::vsweetn@emory.edu::50b07925-f77b-428e-b84d-fe74425fe0df" providerId="AD" clId="Web-{795C7F9D-E4FF-A011-00DD-9D997F293534}" dt="2026-03-25T00:45:07.794" v="10" actId="1076"/>
          <ac:picMkLst>
            <pc:docMk/>
            <pc:sldMk cId="3258505817" sldId="428"/>
            <ac:picMk id="9" creationId="{1E454A43-BF38-4A9C-ED35-E570D14A24AE}"/>
          </ac:picMkLst>
        </pc:picChg>
      </pc:sldChg>
      <pc:sldChg chg="addSp delSp modSp">
        <pc:chgData name="Sweetnam, Victoria Isabel" userId="S::vsweetn@emory.edu::50b07925-f77b-428e-b84d-fe74425fe0df" providerId="AD" clId="Web-{795C7F9D-E4FF-A011-00DD-9D997F293534}" dt="2026-03-25T00:45:56.735" v="20" actId="1076"/>
        <pc:sldMkLst>
          <pc:docMk/>
          <pc:sldMk cId="622485710" sldId="454"/>
        </pc:sldMkLst>
        <pc:spChg chg="add del mod">
          <ac:chgData name="Sweetnam, Victoria Isabel" userId="S::vsweetn@emory.edu::50b07925-f77b-428e-b84d-fe74425fe0df" providerId="AD" clId="Web-{795C7F9D-E4FF-A011-00DD-9D997F293534}" dt="2026-03-25T00:45:29.905" v="15"/>
          <ac:spMkLst>
            <pc:docMk/>
            <pc:sldMk cId="622485710" sldId="454"/>
            <ac:spMk id="10" creationId="{68BFAA1F-1646-FA07-F47C-C4A1308830B1}"/>
          </ac:spMkLst>
        </pc:spChg>
        <pc:graphicFrameChg chg="del">
          <ac:chgData name="Sweetnam, Victoria Isabel" userId="S::vsweetn@emory.edu::50b07925-f77b-428e-b84d-fe74425fe0df" providerId="AD" clId="Web-{795C7F9D-E4FF-A011-00DD-9D997F293534}" dt="2026-03-25T00:45:24.311" v="11"/>
          <ac:graphicFrameMkLst>
            <pc:docMk/>
            <pc:sldMk cId="622485710" sldId="454"/>
            <ac:graphicFrameMk id="12" creationId="{14AD2D6D-CF7B-89E2-3FC4-B90F5EEE6049}"/>
          </ac:graphicFrameMkLst>
        </pc:graphicFrameChg>
        <pc:picChg chg="add mod">
          <ac:chgData name="Sweetnam, Victoria Isabel" userId="S::vsweetn@emory.edu::50b07925-f77b-428e-b84d-fe74425fe0df" providerId="AD" clId="Web-{795C7F9D-E4FF-A011-00DD-9D997F293534}" dt="2026-03-25T00:45:56.735" v="20" actId="1076"/>
          <ac:picMkLst>
            <pc:docMk/>
            <pc:sldMk cId="622485710" sldId="454"/>
            <ac:picMk id="11" creationId="{E6A80505-CB68-3A2E-199B-3CAEC90037AA}"/>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emory-my.sharepoint.com/personal/srdave_emory_edu/Documents/Managing%20non-pain%20symptoms%20&amp;%20side%20effects%20from%20treatments_ColumnClustered.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emory-my.sharepoint.com/personal/srdave_emory_edu/Documents/Managing%20non-pain%20symptoms%20&amp;%20side%20effects%20from%20treatments_ColumnClustered.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Score</c:v>
                </c:pt>
              </c:strCache>
            </c:strRef>
          </c:tx>
          <c:spPr>
            <a:solidFill>
              <a:schemeClr val="accent1"/>
            </a:solidFill>
            <a:ln>
              <a:noFill/>
            </a:ln>
            <a:effectLst/>
          </c:spPr>
          <c:invertIfNegative val="0"/>
          <c:cat>
            <c:strRef>
              <c:f>Sheet1!$A$2:$A$13</c:f>
              <c:strCache>
                <c:ptCount val="12"/>
                <c:pt idx="0">
                  <c:v>Pain</c:v>
                </c:pt>
                <c:pt idx="1">
                  <c:v>Fatigue</c:v>
                </c:pt>
                <c:pt idx="2">
                  <c:v>Nausea</c:v>
                </c:pt>
                <c:pt idx="3">
                  <c:v>Depression</c:v>
                </c:pt>
                <c:pt idx="4">
                  <c:v>Anxiety</c:v>
                </c:pt>
                <c:pt idx="5">
                  <c:v>Drowsiness </c:v>
                </c:pt>
                <c:pt idx="6">
                  <c:v>Appetite </c:v>
                </c:pt>
                <c:pt idx="7">
                  <c:v>Wellbeing </c:v>
                </c:pt>
                <c:pt idx="8">
                  <c:v>Dyspnea </c:v>
                </c:pt>
                <c:pt idx="9">
                  <c:v>Sleep </c:v>
                </c:pt>
                <c:pt idx="10">
                  <c:v>Financial </c:v>
                </c:pt>
                <c:pt idx="11">
                  <c:v>Spiritual </c:v>
                </c:pt>
              </c:strCache>
            </c:strRef>
          </c:cat>
          <c:val>
            <c:numRef>
              <c:f>Sheet1!$B$2:$B$13</c:f>
              <c:numCache>
                <c:formatCode>General</c:formatCode>
                <c:ptCount val="12"/>
                <c:pt idx="0">
                  <c:v>8</c:v>
                </c:pt>
                <c:pt idx="1">
                  <c:v>8</c:v>
                </c:pt>
                <c:pt idx="2">
                  <c:v>10</c:v>
                </c:pt>
                <c:pt idx="3">
                  <c:v>8</c:v>
                </c:pt>
                <c:pt idx="4">
                  <c:v>10</c:v>
                </c:pt>
                <c:pt idx="5">
                  <c:v>0</c:v>
                </c:pt>
                <c:pt idx="6">
                  <c:v>7</c:v>
                </c:pt>
                <c:pt idx="7">
                  <c:v>7</c:v>
                </c:pt>
                <c:pt idx="8">
                  <c:v>7</c:v>
                </c:pt>
                <c:pt idx="9">
                  <c:v>10</c:v>
                </c:pt>
                <c:pt idx="10">
                  <c:v>10</c:v>
                </c:pt>
                <c:pt idx="11">
                  <c:v>0</c:v>
                </c:pt>
              </c:numCache>
            </c:numRef>
          </c:val>
          <c:extLst>
            <c:ext xmlns:c16="http://schemas.microsoft.com/office/drawing/2014/chart" uri="{C3380CC4-5D6E-409C-BE32-E72D297353CC}">
              <c16:uniqueId val="{00000000-2896-7F45-A96C-357EB9A37F3F}"/>
            </c:ext>
          </c:extLst>
        </c:ser>
        <c:dLbls>
          <c:showLegendKey val="0"/>
          <c:showVal val="0"/>
          <c:showCatName val="0"/>
          <c:showSerName val="0"/>
          <c:showPercent val="0"/>
          <c:showBubbleSize val="0"/>
        </c:dLbls>
        <c:gapWidth val="219"/>
        <c:overlap val="-27"/>
        <c:axId val="62895808"/>
        <c:axId val="62890528"/>
      </c:barChart>
      <c:catAx>
        <c:axId val="62895808"/>
        <c:scaling>
          <c:orientation val="minMax"/>
        </c:scaling>
        <c:delete val="0"/>
        <c:axPos val="b"/>
        <c:numFmt formatCode="General" sourceLinked="1"/>
        <c:majorTickMark val="none"/>
        <c:minorTickMark val="none"/>
        <c:tickLblPos val="nextTo"/>
        <c:spPr>
          <a:solidFill>
            <a:schemeClr val="bg1"/>
          </a:solid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2890528"/>
        <c:crosses val="autoZero"/>
        <c:auto val="1"/>
        <c:lblAlgn val="ctr"/>
        <c:lblOffset val="100"/>
        <c:noMultiLvlLbl val="0"/>
      </c:catAx>
      <c:valAx>
        <c:axId val="628905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solidFill>
            <a:schemeClr val="bg1"/>
          </a:solid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2895808"/>
        <c:crosses val="autoZero"/>
        <c:crossBetween val="between"/>
      </c:valAx>
      <c:spPr>
        <a:noFill/>
        <a:ln>
          <a:noFill/>
        </a:ln>
        <a:effectLst/>
      </c:spPr>
    </c:plotArea>
    <c:plotVisOnly val="1"/>
    <c:dispBlanksAs val="gap"/>
    <c:showDLblsOverMax val="0"/>
  </c:chart>
  <c:spPr>
    <a:solidFill>
      <a:schemeClr val="bg1"/>
    </a:solid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Score</c:v>
                </c:pt>
              </c:strCache>
            </c:strRef>
          </c:tx>
          <c:spPr>
            <a:solidFill>
              <a:schemeClr val="accent1"/>
            </a:solidFill>
            <a:ln>
              <a:noFill/>
            </a:ln>
            <a:effectLst/>
          </c:spPr>
          <c:invertIfNegative val="0"/>
          <c:cat>
            <c:strRef>
              <c:f>Sheet1!$A$2:$A$13</c:f>
              <c:strCache>
                <c:ptCount val="12"/>
                <c:pt idx="0">
                  <c:v>Pain</c:v>
                </c:pt>
                <c:pt idx="1">
                  <c:v>Fatigue</c:v>
                </c:pt>
                <c:pt idx="2">
                  <c:v>Nausea</c:v>
                </c:pt>
                <c:pt idx="3">
                  <c:v>Depression</c:v>
                </c:pt>
                <c:pt idx="4">
                  <c:v>Anxiety</c:v>
                </c:pt>
                <c:pt idx="5">
                  <c:v>Drowsiness </c:v>
                </c:pt>
                <c:pt idx="6">
                  <c:v>Appetite </c:v>
                </c:pt>
                <c:pt idx="7">
                  <c:v>Wellbeing </c:v>
                </c:pt>
                <c:pt idx="8">
                  <c:v>Dyspnea </c:v>
                </c:pt>
                <c:pt idx="9">
                  <c:v>Sleep </c:v>
                </c:pt>
                <c:pt idx="10">
                  <c:v>Financial </c:v>
                </c:pt>
                <c:pt idx="11">
                  <c:v>Spiritual </c:v>
                </c:pt>
              </c:strCache>
            </c:strRef>
          </c:cat>
          <c:val>
            <c:numRef>
              <c:f>Sheet1!$B$2:$B$13</c:f>
              <c:numCache>
                <c:formatCode>General</c:formatCode>
                <c:ptCount val="12"/>
                <c:pt idx="0">
                  <c:v>8</c:v>
                </c:pt>
                <c:pt idx="1">
                  <c:v>8</c:v>
                </c:pt>
                <c:pt idx="2">
                  <c:v>10</c:v>
                </c:pt>
                <c:pt idx="3">
                  <c:v>8</c:v>
                </c:pt>
                <c:pt idx="4">
                  <c:v>10</c:v>
                </c:pt>
                <c:pt idx="5">
                  <c:v>0</c:v>
                </c:pt>
                <c:pt idx="6">
                  <c:v>7</c:v>
                </c:pt>
                <c:pt idx="7">
                  <c:v>7</c:v>
                </c:pt>
                <c:pt idx="8">
                  <c:v>7</c:v>
                </c:pt>
                <c:pt idx="9">
                  <c:v>10</c:v>
                </c:pt>
                <c:pt idx="10">
                  <c:v>10</c:v>
                </c:pt>
                <c:pt idx="11">
                  <c:v>0</c:v>
                </c:pt>
              </c:numCache>
            </c:numRef>
          </c:val>
          <c:extLst>
            <c:ext xmlns:c16="http://schemas.microsoft.com/office/drawing/2014/chart" uri="{C3380CC4-5D6E-409C-BE32-E72D297353CC}">
              <c16:uniqueId val="{00000000-8F0D-104F-BE6F-493553466491}"/>
            </c:ext>
          </c:extLst>
        </c:ser>
        <c:dLbls>
          <c:showLegendKey val="0"/>
          <c:showVal val="0"/>
          <c:showCatName val="0"/>
          <c:showSerName val="0"/>
          <c:showPercent val="0"/>
          <c:showBubbleSize val="0"/>
        </c:dLbls>
        <c:gapWidth val="219"/>
        <c:overlap val="-27"/>
        <c:axId val="62895808"/>
        <c:axId val="62890528"/>
      </c:barChart>
      <c:catAx>
        <c:axId val="62895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62890528"/>
        <c:crosses val="autoZero"/>
        <c:auto val="1"/>
        <c:lblAlgn val="ctr"/>
        <c:lblOffset val="100"/>
        <c:noMultiLvlLbl val="0"/>
      </c:catAx>
      <c:valAx>
        <c:axId val="628905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628958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bg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modernComment_1AF_EFCCE79E.xml><?xml version="1.0" encoding="utf-8"?>
<p188:cmLst xmlns:a="http://schemas.openxmlformats.org/drawingml/2006/main" xmlns:r="http://schemas.openxmlformats.org/officeDocument/2006/relationships" xmlns:p188="http://schemas.microsoft.com/office/powerpoint/2018/8/main">
  <p188:cm id="{11E23969-622C-3D4E-97BB-45719C3038F4}" authorId="{037E0535-0D5D-0700-0FF8-B1D3F577417C}" created="2026-03-07T00:46:57.621">
    <ac:deMkLst xmlns:ac="http://schemas.microsoft.com/office/drawing/2013/main/command">
      <pc:docMk xmlns:pc="http://schemas.microsoft.com/office/powerpoint/2013/main/command"/>
      <pc:sldMk xmlns:pc="http://schemas.microsoft.com/office/powerpoint/2013/main/command" cId="4023183262" sldId="431"/>
      <ac:spMk id="8" creationId="{2D34C2F7-0DCB-800C-872A-8FA4FB221CED}"/>
    </ac:deMkLst>
    <p188:txBody>
      <a:bodyPr/>
      <a:lstStyle/>
      <a:p>
        <a:r>
          <a:rPr lang="en-US"/>
          <a:t>WHAT IS THIS REFERENCE? ASKED SHAYLEE</a:t>
        </a:r>
      </a:p>
    </p188:txBody>
  </p188:cm>
</p188:cmLst>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038877A-82EE-4E31-8D94-68C76AFE6A95}" type="doc">
      <dgm:prSet loTypeId="urn:microsoft.com/office/officeart/2016/7/layout/ChevronBlockProcess" loCatId="process" qsTypeId="urn:microsoft.com/office/officeart/2005/8/quickstyle/simple1" qsCatId="simple" csTypeId="urn:microsoft.com/office/officeart/2005/8/colors/colorful1" csCatId="colorful" phldr="1"/>
      <dgm:spPr/>
      <dgm:t>
        <a:bodyPr/>
        <a:lstStyle/>
        <a:p>
          <a:endParaRPr lang="en-US"/>
        </a:p>
      </dgm:t>
    </dgm:pt>
    <dgm:pt modelId="{094477BD-9EA1-47DD-9409-A2F77106A95B}">
      <dgm:prSet phldrT="[Text]" phldr="0"/>
      <dgm:spPr/>
      <dgm:t>
        <a:bodyPr/>
        <a:lstStyle/>
        <a:p>
          <a:pPr rtl="0"/>
          <a:r>
            <a:rPr lang="en-US" dirty="0">
              <a:latin typeface="Aptos Display" panose="020F0302020204030204"/>
            </a:rPr>
            <a:t> Symptom Assessment</a:t>
          </a:r>
          <a:endParaRPr lang="en-US" dirty="0"/>
        </a:p>
      </dgm:t>
    </dgm:pt>
    <dgm:pt modelId="{C35C6183-C0F5-41A2-BA38-B1AF73795B69}" type="parTrans" cxnId="{176844AC-E86D-438B-8B1C-34BC7240AE17}">
      <dgm:prSet/>
      <dgm:spPr/>
      <dgm:t>
        <a:bodyPr/>
        <a:lstStyle/>
        <a:p>
          <a:endParaRPr lang="en-US"/>
        </a:p>
      </dgm:t>
    </dgm:pt>
    <dgm:pt modelId="{CEABC189-CD4F-4759-AE3E-530078FF1CB9}" type="sibTrans" cxnId="{176844AC-E86D-438B-8B1C-34BC7240AE17}">
      <dgm:prSet/>
      <dgm:spPr/>
      <dgm:t>
        <a:bodyPr/>
        <a:lstStyle/>
        <a:p>
          <a:endParaRPr lang="en-US"/>
        </a:p>
      </dgm:t>
    </dgm:pt>
    <dgm:pt modelId="{F58B3417-4B04-4F13-A17F-71FFF6D3A4FF}">
      <dgm:prSet phldrT="[Text]" phldr="0"/>
      <dgm:spPr/>
      <dgm:t>
        <a:bodyPr/>
        <a:lstStyle/>
        <a:p>
          <a:pPr rtl="0">
            <a:buFont typeface="Arial" panose="020B0604020202020204" pitchFamily="34" charset="0"/>
            <a:buChar char="•"/>
          </a:pPr>
          <a:r>
            <a:rPr lang="en-US" dirty="0">
              <a:latin typeface="Aptos Display" panose="020F0302020204030204"/>
            </a:rPr>
            <a:t>Intensity - ESAS </a:t>
          </a:r>
          <a:endParaRPr lang="en-US" dirty="0"/>
        </a:p>
      </dgm:t>
    </dgm:pt>
    <dgm:pt modelId="{CC8144DA-E15E-4B0D-80EA-512852CB9423}" type="parTrans" cxnId="{8BA38868-90B1-4DFD-884C-A048E84476F3}">
      <dgm:prSet/>
      <dgm:spPr/>
      <dgm:t>
        <a:bodyPr/>
        <a:lstStyle/>
        <a:p>
          <a:endParaRPr lang="en-US"/>
        </a:p>
      </dgm:t>
    </dgm:pt>
    <dgm:pt modelId="{1FB5E0CF-6B83-407E-BE07-0E5D89F14B65}" type="sibTrans" cxnId="{8BA38868-90B1-4DFD-884C-A048E84476F3}">
      <dgm:prSet/>
      <dgm:spPr/>
      <dgm:t>
        <a:bodyPr/>
        <a:lstStyle/>
        <a:p>
          <a:endParaRPr lang="en-US"/>
        </a:p>
      </dgm:t>
    </dgm:pt>
    <dgm:pt modelId="{BFE15360-C501-4693-A53C-C2984170DC25}">
      <dgm:prSet phldrT="[Text]" phldr="0"/>
      <dgm:spPr/>
      <dgm:t>
        <a:bodyPr/>
        <a:lstStyle/>
        <a:p>
          <a:pPr rtl="0">
            <a:buFont typeface="Arial" panose="020B0604020202020204" pitchFamily="34" charset="0"/>
            <a:buChar char="•"/>
          </a:pPr>
          <a:r>
            <a:rPr lang="en-US" dirty="0">
              <a:latin typeface="Aptos Display" panose="020F0302020204030204"/>
            </a:rPr>
            <a:t>Quantity of emesis – Large (gastric outflow obstruction); small (gastric stasis)</a:t>
          </a:r>
          <a:endParaRPr lang="en-US" dirty="0"/>
        </a:p>
      </dgm:t>
    </dgm:pt>
    <dgm:pt modelId="{AC88732D-41E5-4883-A355-5A1542A166F4}" type="parTrans" cxnId="{E1388D9F-B574-4816-87C6-80BB68BEF395}">
      <dgm:prSet/>
      <dgm:spPr/>
      <dgm:t>
        <a:bodyPr/>
        <a:lstStyle/>
        <a:p>
          <a:endParaRPr lang="en-US"/>
        </a:p>
      </dgm:t>
    </dgm:pt>
    <dgm:pt modelId="{B3297D9C-5D25-4F6D-87A6-9115844FB010}" type="sibTrans" cxnId="{E1388D9F-B574-4816-87C6-80BB68BEF395}">
      <dgm:prSet/>
      <dgm:spPr/>
      <dgm:t>
        <a:bodyPr/>
        <a:lstStyle/>
        <a:p>
          <a:endParaRPr lang="en-US"/>
        </a:p>
      </dgm:t>
    </dgm:pt>
    <dgm:pt modelId="{6C8D0327-8C80-490C-9394-2BA664B61F00}">
      <dgm:prSet phldrT="[Text]" phldr="0"/>
      <dgm:spPr/>
      <dgm:t>
        <a:bodyPr/>
        <a:lstStyle/>
        <a:p>
          <a:pPr rtl="0">
            <a:buFont typeface="Arial" panose="020B0604020202020204" pitchFamily="34" charset="0"/>
            <a:buChar char="•"/>
          </a:pPr>
          <a:r>
            <a:rPr lang="en-US" dirty="0">
              <a:latin typeface="Aptos Display" panose="020F0302020204030204"/>
            </a:rPr>
            <a:t>Bowel movement frequency </a:t>
          </a:r>
          <a:endParaRPr lang="en-US" dirty="0"/>
        </a:p>
      </dgm:t>
    </dgm:pt>
    <dgm:pt modelId="{52CB450E-6466-4FCD-91F0-1A1433F9B918}" type="parTrans" cxnId="{141D369E-8F1B-465A-AD78-EE1A0764EB18}">
      <dgm:prSet/>
      <dgm:spPr/>
      <dgm:t>
        <a:bodyPr/>
        <a:lstStyle/>
        <a:p>
          <a:endParaRPr lang="en-US"/>
        </a:p>
      </dgm:t>
    </dgm:pt>
    <dgm:pt modelId="{B6FECF2E-647C-4F4E-98AD-2D0C880FC566}" type="sibTrans" cxnId="{141D369E-8F1B-465A-AD78-EE1A0764EB18}">
      <dgm:prSet/>
      <dgm:spPr/>
      <dgm:t>
        <a:bodyPr/>
        <a:lstStyle/>
        <a:p>
          <a:endParaRPr lang="en-US"/>
        </a:p>
      </dgm:t>
    </dgm:pt>
    <dgm:pt modelId="{D756DDDE-6AA7-4C94-A4AA-D47877DB2BB2}">
      <dgm:prSet phldrT="[Text]" phldr="0"/>
      <dgm:spPr/>
      <dgm:t>
        <a:bodyPr/>
        <a:lstStyle/>
        <a:p>
          <a:pPr rtl="0"/>
          <a:r>
            <a:rPr lang="en-US" dirty="0">
              <a:latin typeface="Aptos Display" panose="020F0302020204030204"/>
            </a:rPr>
            <a:t> </a:t>
          </a:r>
          <a:r>
            <a:rPr lang="en-US">
              <a:latin typeface="Aptos Display" panose="020F0302020204030204"/>
            </a:rPr>
            <a:t>Review history </a:t>
          </a:r>
          <a:endParaRPr lang="en-US"/>
        </a:p>
      </dgm:t>
    </dgm:pt>
    <dgm:pt modelId="{43A2B0E9-FA3C-45F0-9A64-BBCC0FB53A00}" type="parTrans" cxnId="{A4F4599B-B31D-4AD6-8000-AF8F349A0532}">
      <dgm:prSet/>
      <dgm:spPr/>
      <dgm:t>
        <a:bodyPr/>
        <a:lstStyle/>
        <a:p>
          <a:endParaRPr lang="en-US"/>
        </a:p>
      </dgm:t>
    </dgm:pt>
    <dgm:pt modelId="{87B0A9E5-A45E-4638-A0F8-3C01B96ADB24}" type="sibTrans" cxnId="{A4F4599B-B31D-4AD6-8000-AF8F349A0532}">
      <dgm:prSet/>
      <dgm:spPr/>
      <dgm:t>
        <a:bodyPr/>
        <a:lstStyle/>
        <a:p>
          <a:endParaRPr lang="en-US"/>
        </a:p>
      </dgm:t>
    </dgm:pt>
    <dgm:pt modelId="{64BE331A-52B1-4A71-A897-6ED7F9361846}">
      <dgm:prSet phldrT="[Text]" phldr="0"/>
      <dgm:spPr/>
      <dgm:t>
        <a:bodyPr/>
        <a:lstStyle/>
        <a:p>
          <a:pPr rtl="0"/>
          <a:r>
            <a:rPr lang="en-US" dirty="0">
              <a:latin typeface="Aptos Display" panose="020F0302020204030204"/>
            </a:rPr>
            <a:t>Site of malignancy </a:t>
          </a:r>
          <a:endParaRPr lang="en-US" dirty="0"/>
        </a:p>
      </dgm:t>
    </dgm:pt>
    <dgm:pt modelId="{837464F0-8D27-41AF-B9AB-0C415D612AE3}" type="parTrans" cxnId="{760B74E0-49F8-4639-B15A-0A459F033D4D}">
      <dgm:prSet/>
      <dgm:spPr/>
      <dgm:t>
        <a:bodyPr/>
        <a:lstStyle/>
        <a:p>
          <a:endParaRPr lang="en-US"/>
        </a:p>
      </dgm:t>
    </dgm:pt>
    <dgm:pt modelId="{90079650-0BBF-4983-903A-F6EDDB69C3A2}" type="sibTrans" cxnId="{760B74E0-49F8-4639-B15A-0A459F033D4D}">
      <dgm:prSet/>
      <dgm:spPr/>
      <dgm:t>
        <a:bodyPr/>
        <a:lstStyle/>
        <a:p>
          <a:endParaRPr lang="en-US"/>
        </a:p>
      </dgm:t>
    </dgm:pt>
    <dgm:pt modelId="{7008510A-BCFD-4F67-B191-296E4D282DB8}">
      <dgm:prSet phldrT="[Text]" phldr="0"/>
      <dgm:spPr/>
      <dgm:t>
        <a:bodyPr/>
        <a:lstStyle/>
        <a:p>
          <a:pPr rtl="0"/>
          <a:r>
            <a:rPr lang="en-US" dirty="0">
              <a:latin typeface="Aptos Display" panose="020F0302020204030204"/>
            </a:rPr>
            <a:t>Medications, chemotherapy, XRT </a:t>
          </a:r>
          <a:endParaRPr lang="en-US" dirty="0"/>
        </a:p>
      </dgm:t>
    </dgm:pt>
    <dgm:pt modelId="{C1E83C7F-0D8E-465E-85A4-C33C6BC4813B}" type="parTrans" cxnId="{5A96247A-2E49-4647-B1ED-704428108902}">
      <dgm:prSet/>
      <dgm:spPr/>
      <dgm:t>
        <a:bodyPr/>
        <a:lstStyle/>
        <a:p>
          <a:endParaRPr lang="en-US"/>
        </a:p>
      </dgm:t>
    </dgm:pt>
    <dgm:pt modelId="{5CB557AA-89FA-427B-9149-38BD69ABFF2E}" type="sibTrans" cxnId="{5A96247A-2E49-4647-B1ED-704428108902}">
      <dgm:prSet/>
      <dgm:spPr/>
      <dgm:t>
        <a:bodyPr/>
        <a:lstStyle/>
        <a:p>
          <a:endParaRPr lang="en-US"/>
        </a:p>
      </dgm:t>
    </dgm:pt>
    <dgm:pt modelId="{B26443B4-AFAA-46BB-A879-7993E993AAD6}">
      <dgm:prSet phldrT="[Text]" phldr="0"/>
      <dgm:spPr/>
      <dgm:t>
        <a:bodyPr/>
        <a:lstStyle/>
        <a:p>
          <a:pPr rtl="0"/>
          <a:r>
            <a:rPr lang="en-US" dirty="0">
              <a:latin typeface="Aptos Display" panose="020F0302020204030204"/>
            </a:rPr>
            <a:t>Co-morbid conditions</a:t>
          </a:r>
          <a:endParaRPr lang="en-US" dirty="0"/>
        </a:p>
      </dgm:t>
    </dgm:pt>
    <dgm:pt modelId="{1CBE7577-917B-41AB-941D-E8E9FF6ABDC3}" type="parTrans" cxnId="{D9DED4B8-4E06-4CB6-B7DA-0DA21953E919}">
      <dgm:prSet/>
      <dgm:spPr/>
      <dgm:t>
        <a:bodyPr/>
        <a:lstStyle/>
        <a:p>
          <a:endParaRPr lang="en-US"/>
        </a:p>
      </dgm:t>
    </dgm:pt>
    <dgm:pt modelId="{5AE02875-158E-4CC5-8830-FE5A6F523F23}" type="sibTrans" cxnId="{D9DED4B8-4E06-4CB6-B7DA-0DA21953E919}">
      <dgm:prSet/>
      <dgm:spPr/>
      <dgm:t>
        <a:bodyPr/>
        <a:lstStyle/>
        <a:p>
          <a:endParaRPr lang="en-US"/>
        </a:p>
      </dgm:t>
    </dgm:pt>
    <dgm:pt modelId="{232D0F32-99A0-4777-B6CB-2F5B9289BB2E}">
      <dgm:prSet phldrT="[Text]" phldr="0"/>
      <dgm:spPr/>
      <dgm:t>
        <a:bodyPr/>
        <a:lstStyle/>
        <a:p>
          <a:pPr rtl="0"/>
          <a:r>
            <a:rPr lang="en-US">
              <a:latin typeface="Aptos Display" panose="020F0302020204030204"/>
            </a:rPr>
            <a:t>Examine Patient </a:t>
          </a:r>
          <a:endParaRPr lang="en-US"/>
        </a:p>
      </dgm:t>
    </dgm:pt>
    <dgm:pt modelId="{1D26A453-DB0C-4EFA-9706-6B0A67F15BE0}" type="parTrans" cxnId="{9695CF51-A506-45D3-ADA3-7DB41B402994}">
      <dgm:prSet/>
      <dgm:spPr/>
      <dgm:t>
        <a:bodyPr/>
        <a:lstStyle/>
        <a:p>
          <a:endParaRPr lang="en-US"/>
        </a:p>
      </dgm:t>
    </dgm:pt>
    <dgm:pt modelId="{185479C3-3571-48B0-A540-5DA0086D3EF7}" type="sibTrans" cxnId="{9695CF51-A506-45D3-ADA3-7DB41B402994}">
      <dgm:prSet/>
      <dgm:spPr/>
      <dgm:t>
        <a:bodyPr/>
        <a:lstStyle/>
        <a:p>
          <a:endParaRPr lang="en-US"/>
        </a:p>
      </dgm:t>
    </dgm:pt>
    <dgm:pt modelId="{5487A4A2-DDDA-4434-9DA8-1EBE9C72592C}">
      <dgm:prSet phldr="0"/>
      <dgm:spPr/>
      <dgm:t>
        <a:bodyPr/>
        <a:lstStyle/>
        <a:p>
          <a:pPr rtl="0">
            <a:buFont typeface="Arial" panose="020B0604020202020204" pitchFamily="34" charset="0"/>
            <a:buChar char="•"/>
          </a:pPr>
          <a:r>
            <a:rPr lang="en-US" dirty="0">
              <a:latin typeface="Aptos Display" panose="020F0302020204030204"/>
            </a:rPr>
            <a:t>Onset, duration, frequency, aggravating, alleviating factors</a:t>
          </a:r>
        </a:p>
      </dgm:t>
    </dgm:pt>
    <dgm:pt modelId="{D2722A36-AD4A-405F-B154-385AC8792F99}" type="parTrans" cxnId="{888F489E-BF76-4DF7-8C3F-649052C589EA}">
      <dgm:prSet/>
      <dgm:spPr/>
      <dgm:t>
        <a:bodyPr/>
        <a:lstStyle/>
        <a:p>
          <a:endParaRPr lang="en-US"/>
        </a:p>
      </dgm:t>
    </dgm:pt>
    <dgm:pt modelId="{486D3969-B2D8-4D47-9DD8-403AF5A783B7}" type="sibTrans" cxnId="{888F489E-BF76-4DF7-8C3F-649052C589EA}">
      <dgm:prSet/>
      <dgm:spPr/>
      <dgm:t>
        <a:bodyPr/>
        <a:lstStyle/>
        <a:p>
          <a:endParaRPr lang="en-US"/>
        </a:p>
      </dgm:t>
    </dgm:pt>
    <dgm:pt modelId="{D4DDCFA8-5727-4815-A990-3C35C1F9F797}">
      <dgm:prSet phldr="0"/>
      <dgm:spPr/>
      <dgm:t>
        <a:bodyPr/>
        <a:lstStyle/>
        <a:p>
          <a:pPr rtl="0"/>
          <a:r>
            <a:rPr lang="en-US">
              <a:latin typeface="Aptos Display" panose="020F0302020204030204"/>
            </a:rPr>
            <a:t>Hydration status </a:t>
          </a:r>
        </a:p>
      </dgm:t>
    </dgm:pt>
    <dgm:pt modelId="{7C620EAF-81D1-422D-9897-1D2B6ECFE5CE}" type="parTrans" cxnId="{0E55555D-6493-4360-A133-5B2A8360627E}">
      <dgm:prSet/>
      <dgm:spPr/>
      <dgm:t>
        <a:bodyPr/>
        <a:lstStyle/>
        <a:p>
          <a:endParaRPr lang="en-US"/>
        </a:p>
      </dgm:t>
    </dgm:pt>
    <dgm:pt modelId="{C4022815-E119-4580-BA6D-3E7430BCDEDD}" type="sibTrans" cxnId="{0E55555D-6493-4360-A133-5B2A8360627E}">
      <dgm:prSet/>
      <dgm:spPr/>
      <dgm:t>
        <a:bodyPr/>
        <a:lstStyle/>
        <a:p>
          <a:endParaRPr lang="en-US"/>
        </a:p>
      </dgm:t>
    </dgm:pt>
    <dgm:pt modelId="{92234F4D-5AF2-4662-A0C4-7A038F59B832}">
      <dgm:prSet phldr="0"/>
      <dgm:spPr/>
      <dgm:t>
        <a:bodyPr/>
        <a:lstStyle/>
        <a:p>
          <a:pPr rtl="0"/>
          <a:r>
            <a:rPr lang="en-US" dirty="0">
              <a:latin typeface="Aptos Display" panose="020F0302020204030204"/>
            </a:rPr>
            <a:t>Abdominal exam, CNS involvement, autonomic failure </a:t>
          </a:r>
        </a:p>
      </dgm:t>
    </dgm:pt>
    <dgm:pt modelId="{4B23F60E-422C-4910-9743-24BBD9ECEFDD}" type="parTrans" cxnId="{942BF560-146A-4CCA-B72C-8424CD6C6FA0}">
      <dgm:prSet/>
      <dgm:spPr/>
      <dgm:t>
        <a:bodyPr/>
        <a:lstStyle/>
        <a:p>
          <a:endParaRPr lang="en-US"/>
        </a:p>
      </dgm:t>
    </dgm:pt>
    <dgm:pt modelId="{2185EFBB-B159-41F0-B863-FBE3515CD7D5}" type="sibTrans" cxnId="{942BF560-146A-4CCA-B72C-8424CD6C6FA0}">
      <dgm:prSet/>
      <dgm:spPr/>
      <dgm:t>
        <a:bodyPr/>
        <a:lstStyle/>
        <a:p>
          <a:endParaRPr lang="en-US"/>
        </a:p>
      </dgm:t>
    </dgm:pt>
    <dgm:pt modelId="{758913EE-2CEB-4D48-BFDF-83CE794EE424}">
      <dgm:prSet phldr="0"/>
      <dgm:spPr/>
      <dgm:t>
        <a:bodyPr/>
        <a:lstStyle/>
        <a:p>
          <a:pPr rtl="0"/>
          <a:r>
            <a:rPr lang="en-US" dirty="0">
              <a:latin typeface="Aptos Display" panose="020F0302020204030204"/>
            </a:rPr>
            <a:t> </a:t>
          </a:r>
          <a:r>
            <a:rPr lang="en-US">
              <a:latin typeface="Aptos Display" panose="020F0302020204030204"/>
            </a:rPr>
            <a:t>Diagnostics </a:t>
          </a:r>
        </a:p>
      </dgm:t>
    </dgm:pt>
    <dgm:pt modelId="{7A59599F-81AA-4EFD-A79A-DCE66D964757}" type="parTrans" cxnId="{9CC92B08-939D-4F51-8F49-3D5934A31A02}">
      <dgm:prSet/>
      <dgm:spPr/>
      <dgm:t>
        <a:bodyPr/>
        <a:lstStyle/>
        <a:p>
          <a:endParaRPr lang="en-US"/>
        </a:p>
      </dgm:t>
    </dgm:pt>
    <dgm:pt modelId="{863B2E7D-403A-44BF-8F7B-75C4A8BF019F}" type="sibTrans" cxnId="{9CC92B08-939D-4F51-8F49-3D5934A31A02}">
      <dgm:prSet/>
      <dgm:spPr/>
      <dgm:t>
        <a:bodyPr/>
        <a:lstStyle/>
        <a:p>
          <a:endParaRPr lang="en-US"/>
        </a:p>
      </dgm:t>
    </dgm:pt>
    <dgm:pt modelId="{E4848A5F-12CC-454B-869A-5D2CB1C7287F}">
      <dgm:prSet phldr="0"/>
      <dgm:spPr/>
      <dgm:t>
        <a:bodyPr/>
        <a:lstStyle/>
        <a:p>
          <a:pPr rtl="0"/>
          <a:r>
            <a:rPr lang="en-US" dirty="0">
              <a:latin typeface="Aptos Display" panose="020F0302020204030204"/>
            </a:rPr>
            <a:t>Laboratory values – electrolytes, calcium, liver, renal function </a:t>
          </a:r>
        </a:p>
      </dgm:t>
    </dgm:pt>
    <dgm:pt modelId="{224F8547-1979-44E1-B3CE-00A13A788E12}" type="parTrans" cxnId="{7DF2FD70-073C-4E1A-8A0D-D158557DB9A5}">
      <dgm:prSet/>
      <dgm:spPr/>
      <dgm:t>
        <a:bodyPr/>
        <a:lstStyle/>
        <a:p>
          <a:endParaRPr lang="en-US"/>
        </a:p>
      </dgm:t>
    </dgm:pt>
    <dgm:pt modelId="{F25099E8-064E-49A6-8B51-F6DA880E1CB1}" type="sibTrans" cxnId="{7DF2FD70-073C-4E1A-8A0D-D158557DB9A5}">
      <dgm:prSet/>
      <dgm:spPr/>
      <dgm:t>
        <a:bodyPr/>
        <a:lstStyle/>
        <a:p>
          <a:endParaRPr lang="en-US"/>
        </a:p>
      </dgm:t>
    </dgm:pt>
    <dgm:pt modelId="{812EE71E-601F-414F-80A8-E4B20347E5B1}">
      <dgm:prSet phldr="0"/>
      <dgm:spPr/>
      <dgm:t>
        <a:bodyPr/>
        <a:lstStyle/>
        <a:p>
          <a:pPr rtl="0"/>
          <a:r>
            <a:rPr lang="en-US" dirty="0">
              <a:latin typeface="Aptos Display" panose="020F0302020204030204"/>
            </a:rPr>
            <a:t>Abdominal X-ray </a:t>
          </a:r>
        </a:p>
      </dgm:t>
    </dgm:pt>
    <dgm:pt modelId="{A56F784B-48D8-4037-8C76-33B1AFBC2D5D}" type="parTrans" cxnId="{BCD71F55-EAFD-45AA-A6D3-109CDAC12239}">
      <dgm:prSet/>
      <dgm:spPr/>
      <dgm:t>
        <a:bodyPr/>
        <a:lstStyle/>
        <a:p>
          <a:endParaRPr lang="en-US"/>
        </a:p>
      </dgm:t>
    </dgm:pt>
    <dgm:pt modelId="{7EBDC6CE-6901-4111-BE07-13B6DBB58D48}" type="sibTrans" cxnId="{BCD71F55-EAFD-45AA-A6D3-109CDAC12239}">
      <dgm:prSet/>
      <dgm:spPr/>
      <dgm:t>
        <a:bodyPr/>
        <a:lstStyle/>
        <a:p>
          <a:endParaRPr lang="en-US"/>
        </a:p>
      </dgm:t>
    </dgm:pt>
    <dgm:pt modelId="{05173C9E-CDAE-4F06-AF81-7BF5679C7575}" type="pres">
      <dgm:prSet presAssocID="{A038877A-82EE-4E31-8D94-68C76AFE6A95}" presName="Name0" presStyleCnt="0">
        <dgm:presLayoutVars>
          <dgm:dir/>
          <dgm:animLvl val="lvl"/>
          <dgm:resizeHandles val="exact"/>
        </dgm:presLayoutVars>
      </dgm:prSet>
      <dgm:spPr/>
    </dgm:pt>
    <dgm:pt modelId="{67FF4DFB-A5DC-49CF-B9DD-E247FE0EDCCF}" type="pres">
      <dgm:prSet presAssocID="{094477BD-9EA1-47DD-9409-A2F77106A95B}" presName="composite" presStyleCnt="0"/>
      <dgm:spPr/>
    </dgm:pt>
    <dgm:pt modelId="{C153ED02-F19C-470C-B513-77EA323F50FD}" type="pres">
      <dgm:prSet presAssocID="{094477BD-9EA1-47DD-9409-A2F77106A95B}" presName="parTx" presStyleLbl="alignNode1" presStyleIdx="0" presStyleCnt="4">
        <dgm:presLayoutVars>
          <dgm:chMax val="0"/>
          <dgm:chPref val="0"/>
        </dgm:presLayoutVars>
      </dgm:prSet>
      <dgm:spPr/>
    </dgm:pt>
    <dgm:pt modelId="{973C3532-DA19-45FD-B05E-46B2CE8E32D1}" type="pres">
      <dgm:prSet presAssocID="{094477BD-9EA1-47DD-9409-A2F77106A95B}" presName="desTx" presStyleLbl="alignAccFollowNode1" presStyleIdx="0" presStyleCnt="4">
        <dgm:presLayoutVars/>
      </dgm:prSet>
      <dgm:spPr/>
    </dgm:pt>
    <dgm:pt modelId="{8CB9AC69-D2CE-4019-8AC4-0E5746ED2B0D}" type="pres">
      <dgm:prSet presAssocID="{CEABC189-CD4F-4759-AE3E-530078FF1CB9}" presName="space" presStyleCnt="0"/>
      <dgm:spPr/>
    </dgm:pt>
    <dgm:pt modelId="{5EDD8266-606A-4406-8653-B682250955A9}" type="pres">
      <dgm:prSet presAssocID="{D756DDDE-6AA7-4C94-A4AA-D47877DB2BB2}" presName="composite" presStyleCnt="0"/>
      <dgm:spPr/>
    </dgm:pt>
    <dgm:pt modelId="{98F25F29-A85C-44C3-A14C-D4701C40F385}" type="pres">
      <dgm:prSet presAssocID="{D756DDDE-6AA7-4C94-A4AA-D47877DB2BB2}" presName="parTx" presStyleLbl="alignNode1" presStyleIdx="1" presStyleCnt="4">
        <dgm:presLayoutVars>
          <dgm:chMax val="0"/>
          <dgm:chPref val="0"/>
        </dgm:presLayoutVars>
      </dgm:prSet>
      <dgm:spPr/>
    </dgm:pt>
    <dgm:pt modelId="{69E345E4-E026-42C5-947F-C8AA2DAB16AF}" type="pres">
      <dgm:prSet presAssocID="{D756DDDE-6AA7-4C94-A4AA-D47877DB2BB2}" presName="desTx" presStyleLbl="alignAccFollowNode1" presStyleIdx="1" presStyleCnt="4">
        <dgm:presLayoutVars/>
      </dgm:prSet>
      <dgm:spPr/>
    </dgm:pt>
    <dgm:pt modelId="{4717A6B2-2183-45B5-A781-4CAACD9E71F6}" type="pres">
      <dgm:prSet presAssocID="{87B0A9E5-A45E-4638-A0F8-3C01B96ADB24}" presName="space" presStyleCnt="0"/>
      <dgm:spPr/>
    </dgm:pt>
    <dgm:pt modelId="{9251B354-2EA8-47EF-9301-884428356A6E}" type="pres">
      <dgm:prSet presAssocID="{232D0F32-99A0-4777-B6CB-2F5B9289BB2E}" presName="composite" presStyleCnt="0"/>
      <dgm:spPr/>
    </dgm:pt>
    <dgm:pt modelId="{3B5BA982-95B8-4E50-B75F-A8C2845765C5}" type="pres">
      <dgm:prSet presAssocID="{232D0F32-99A0-4777-B6CB-2F5B9289BB2E}" presName="parTx" presStyleLbl="alignNode1" presStyleIdx="2" presStyleCnt="4">
        <dgm:presLayoutVars>
          <dgm:chMax val="0"/>
          <dgm:chPref val="0"/>
        </dgm:presLayoutVars>
      </dgm:prSet>
      <dgm:spPr/>
    </dgm:pt>
    <dgm:pt modelId="{03CF34DB-AE0C-416F-86B0-45AB689718D6}" type="pres">
      <dgm:prSet presAssocID="{232D0F32-99A0-4777-B6CB-2F5B9289BB2E}" presName="desTx" presStyleLbl="alignAccFollowNode1" presStyleIdx="2" presStyleCnt="4">
        <dgm:presLayoutVars/>
      </dgm:prSet>
      <dgm:spPr/>
    </dgm:pt>
    <dgm:pt modelId="{8F704136-FA7B-4615-88C9-D156FBD5115C}" type="pres">
      <dgm:prSet presAssocID="{185479C3-3571-48B0-A540-5DA0086D3EF7}" presName="space" presStyleCnt="0"/>
      <dgm:spPr/>
    </dgm:pt>
    <dgm:pt modelId="{D1AF8CBE-BCB3-432F-B8FE-D9FEFE5D760D}" type="pres">
      <dgm:prSet presAssocID="{758913EE-2CEB-4D48-BFDF-83CE794EE424}" presName="composite" presStyleCnt="0"/>
      <dgm:spPr/>
    </dgm:pt>
    <dgm:pt modelId="{BA6FA841-B17B-4057-802E-FE260BD25B8B}" type="pres">
      <dgm:prSet presAssocID="{758913EE-2CEB-4D48-BFDF-83CE794EE424}" presName="parTx" presStyleLbl="alignNode1" presStyleIdx="3" presStyleCnt="4">
        <dgm:presLayoutVars>
          <dgm:chMax val="0"/>
          <dgm:chPref val="0"/>
        </dgm:presLayoutVars>
      </dgm:prSet>
      <dgm:spPr/>
    </dgm:pt>
    <dgm:pt modelId="{8972F859-3176-4B5C-9E63-CA84A958FDFD}" type="pres">
      <dgm:prSet presAssocID="{758913EE-2CEB-4D48-BFDF-83CE794EE424}" presName="desTx" presStyleLbl="alignAccFollowNode1" presStyleIdx="3" presStyleCnt="4">
        <dgm:presLayoutVars/>
      </dgm:prSet>
      <dgm:spPr/>
    </dgm:pt>
  </dgm:ptLst>
  <dgm:cxnLst>
    <dgm:cxn modelId="{83924A03-360A-46B4-A341-EA1ABC57B3C0}" type="presOf" srcId="{64BE331A-52B1-4A71-A897-6ED7F9361846}" destId="{69E345E4-E026-42C5-947F-C8AA2DAB16AF}" srcOrd="0" destOrd="0" presId="urn:microsoft.com/office/officeart/2016/7/layout/ChevronBlockProcess"/>
    <dgm:cxn modelId="{9CC92B08-939D-4F51-8F49-3D5934A31A02}" srcId="{A038877A-82EE-4E31-8D94-68C76AFE6A95}" destId="{758913EE-2CEB-4D48-BFDF-83CE794EE424}" srcOrd="3" destOrd="0" parTransId="{7A59599F-81AA-4EFD-A79A-DCE66D964757}" sibTransId="{863B2E7D-403A-44BF-8F7B-75C4A8BF019F}"/>
    <dgm:cxn modelId="{85D51C3D-1F6E-4A17-9A65-CF38D9D7D98C}" type="presOf" srcId="{92234F4D-5AF2-4662-A0C4-7A038F59B832}" destId="{03CF34DB-AE0C-416F-86B0-45AB689718D6}" srcOrd="0" destOrd="1" presId="urn:microsoft.com/office/officeart/2016/7/layout/ChevronBlockProcess"/>
    <dgm:cxn modelId="{EC7DBC3E-8EBB-46B6-B24D-BA29C8CDB75F}" type="presOf" srcId="{F58B3417-4B04-4F13-A17F-71FFF6D3A4FF}" destId="{973C3532-DA19-45FD-B05E-46B2CE8E32D1}" srcOrd="0" destOrd="0" presId="urn:microsoft.com/office/officeart/2016/7/layout/ChevronBlockProcess"/>
    <dgm:cxn modelId="{0E55555D-6493-4360-A133-5B2A8360627E}" srcId="{232D0F32-99A0-4777-B6CB-2F5B9289BB2E}" destId="{D4DDCFA8-5727-4815-A990-3C35C1F9F797}" srcOrd="0" destOrd="0" parTransId="{7C620EAF-81D1-422D-9897-1D2B6ECFE5CE}" sibTransId="{C4022815-E119-4580-BA6D-3E7430BCDEDD}"/>
    <dgm:cxn modelId="{942BF560-146A-4CCA-B72C-8424CD6C6FA0}" srcId="{232D0F32-99A0-4777-B6CB-2F5B9289BB2E}" destId="{92234F4D-5AF2-4662-A0C4-7A038F59B832}" srcOrd="1" destOrd="0" parTransId="{4B23F60E-422C-4910-9743-24BBD9ECEFDD}" sibTransId="{2185EFBB-B159-41F0-B863-FBE3515CD7D5}"/>
    <dgm:cxn modelId="{3AB07965-64D5-4CE9-9344-609B323837EE}" type="presOf" srcId="{6C8D0327-8C80-490C-9394-2BA664B61F00}" destId="{973C3532-DA19-45FD-B05E-46B2CE8E32D1}" srcOrd="0" destOrd="3" presId="urn:microsoft.com/office/officeart/2016/7/layout/ChevronBlockProcess"/>
    <dgm:cxn modelId="{3815E945-6E8B-4062-9C2D-6B71A7382126}" type="presOf" srcId="{812EE71E-601F-414F-80A8-E4B20347E5B1}" destId="{8972F859-3176-4B5C-9E63-CA84A958FDFD}" srcOrd="0" destOrd="1" presId="urn:microsoft.com/office/officeart/2016/7/layout/ChevronBlockProcess"/>
    <dgm:cxn modelId="{8BA38868-90B1-4DFD-884C-A048E84476F3}" srcId="{094477BD-9EA1-47DD-9409-A2F77106A95B}" destId="{F58B3417-4B04-4F13-A17F-71FFF6D3A4FF}" srcOrd="0" destOrd="0" parTransId="{CC8144DA-E15E-4B0D-80EA-512852CB9423}" sibTransId="{1FB5E0CF-6B83-407E-BE07-0E5D89F14B65}"/>
    <dgm:cxn modelId="{8604C54D-974A-41B9-A57F-8364F5C1C81A}" type="presOf" srcId="{D4DDCFA8-5727-4815-A990-3C35C1F9F797}" destId="{03CF34DB-AE0C-416F-86B0-45AB689718D6}" srcOrd="0" destOrd="0" presId="urn:microsoft.com/office/officeart/2016/7/layout/ChevronBlockProcess"/>
    <dgm:cxn modelId="{11B2E06D-9E6A-4CD8-BB67-E86A8DBF403A}" type="presOf" srcId="{BFE15360-C501-4693-A53C-C2984170DC25}" destId="{973C3532-DA19-45FD-B05E-46B2CE8E32D1}" srcOrd="0" destOrd="2" presId="urn:microsoft.com/office/officeart/2016/7/layout/ChevronBlockProcess"/>
    <dgm:cxn modelId="{09622F4E-F1D4-4AC9-892F-EC696FF3C309}" type="presOf" srcId="{B26443B4-AFAA-46BB-A879-7993E993AAD6}" destId="{69E345E4-E026-42C5-947F-C8AA2DAB16AF}" srcOrd="0" destOrd="2" presId="urn:microsoft.com/office/officeart/2016/7/layout/ChevronBlockProcess"/>
    <dgm:cxn modelId="{7DF2FD70-073C-4E1A-8A0D-D158557DB9A5}" srcId="{758913EE-2CEB-4D48-BFDF-83CE794EE424}" destId="{E4848A5F-12CC-454B-869A-5D2CB1C7287F}" srcOrd="0" destOrd="0" parTransId="{224F8547-1979-44E1-B3CE-00A13A788E12}" sibTransId="{F25099E8-064E-49A6-8B51-F6DA880E1CB1}"/>
    <dgm:cxn modelId="{9695CF51-A506-45D3-ADA3-7DB41B402994}" srcId="{A038877A-82EE-4E31-8D94-68C76AFE6A95}" destId="{232D0F32-99A0-4777-B6CB-2F5B9289BB2E}" srcOrd="2" destOrd="0" parTransId="{1D26A453-DB0C-4EFA-9706-6B0A67F15BE0}" sibTransId="{185479C3-3571-48B0-A540-5DA0086D3EF7}"/>
    <dgm:cxn modelId="{BCD71F55-EAFD-45AA-A6D3-109CDAC12239}" srcId="{758913EE-2CEB-4D48-BFDF-83CE794EE424}" destId="{812EE71E-601F-414F-80A8-E4B20347E5B1}" srcOrd="1" destOrd="0" parTransId="{A56F784B-48D8-4037-8C76-33B1AFBC2D5D}" sibTransId="{7EBDC6CE-6901-4111-BE07-13B6DBB58D48}"/>
    <dgm:cxn modelId="{5A96247A-2E49-4647-B1ED-704428108902}" srcId="{D756DDDE-6AA7-4C94-A4AA-D47877DB2BB2}" destId="{7008510A-BCFD-4F67-B191-296E4D282DB8}" srcOrd="1" destOrd="0" parTransId="{C1E83C7F-0D8E-465E-85A4-C33C6BC4813B}" sibTransId="{5CB557AA-89FA-427B-9149-38BD69ABFF2E}"/>
    <dgm:cxn modelId="{A4F4599B-B31D-4AD6-8000-AF8F349A0532}" srcId="{A038877A-82EE-4E31-8D94-68C76AFE6A95}" destId="{D756DDDE-6AA7-4C94-A4AA-D47877DB2BB2}" srcOrd="1" destOrd="0" parTransId="{43A2B0E9-FA3C-45F0-9A64-BBCC0FB53A00}" sibTransId="{87B0A9E5-A45E-4638-A0F8-3C01B96ADB24}"/>
    <dgm:cxn modelId="{C5D1299D-E1F7-4AC3-8EB7-753ABDE22068}" type="presOf" srcId="{A038877A-82EE-4E31-8D94-68C76AFE6A95}" destId="{05173C9E-CDAE-4F06-AF81-7BF5679C7575}" srcOrd="0" destOrd="0" presId="urn:microsoft.com/office/officeart/2016/7/layout/ChevronBlockProcess"/>
    <dgm:cxn modelId="{141D369E-8F1B-465A-AD78-EE1A0764EB18}" srcId="{094477BD-9EA1-47DD-9409-A2F77106A95B}" destId="{6C8D0327-8C80-490C-9394-2BA664B61F00}" srcOrd="3" destOrd="0" parTransId="{52CB450E-6466-4FCD-91F0-1A1433F9B918}" sibTransId="{B6FECF2E-647C-4F4E-98AD-2D0C880FC566}"/>
    <dgm:cxn modelId="{888F489E-BF76-4DF7-8C3F-649052C589EA}" srcId="{094477BD-9EA1-47DD-9409-A2F77106A95B}" destId="{5487A4A2-DDDA-4434-9DA8-1EBE9C72592C}" srcOrd="1" destOrd="0" parTransId="{D2722A36-AD4A-405F-B154-385AC8792F99}" sibTransId="{486D3969-B2D8-4D47-9DD8-403AF5A783B7}"/>
    <dgm:cxn modelId="{E1388D9F-B574-4816-87C6-80BB68BEF395}" srcId="{094477BD-9EA1-47DD-9409-A2F77106A95B}" destId="{BFE15360-C501-4693-A53C-C2984170DC25}" srcOrd="2" destOrd="0" parTransId="{AC88732D-41E5-4883-A355-5A1542A166F4}" sibTransId="{B3297D9C-5D25-4F6D-87A6-9115844FB010}"/>
    <dgm:cxn modelId="{176844AC-E86D-438B-8B1C-34BC7240AE17}" srcId="{A038877A-82EE-4E31-8D94-68C76AFE6A95}" destId="{094477BD-9EA1-47DD-9409-A2F77106A95B}" srcOrd="0" destOrd="0" parTransId="{C35C6183-C0F5-41A2-BA38-B1AF73795B69}" sibTransId="{CEABC189-CD4F-4759-AE3E-530078FF1CB9}"/>
    <dgm:cxn modelId="{D9DED4B8-4E06-4CB6-B7DA-0DA21953E919}" srcId="{D756DDDE-6AA7-4C94-A4AA-D47877DB2BB2}" destId="{B26443B4-AFAA-46BB-A879-7993E993AAD6}" srcOrd="2" destOrd="0" parTransId="{1CBE7577-917B-41AB-941D-E8E9FF6ABDC3}" sibTransId="{5AE02875-158E-4CC5-8830-FE5A6F523F23}"/>
    <dgm:cxn modelId="{E0DD3ABF-247D-4BF5-9E61-63019EBC5C3C}" type="presOf" srcId="{094477BD-9EA1-47DD-9409-A2F77106A95B}" destId="{C153ED02-F19C-470C-B513-77EA323F50FD}" srcOrd="0" destOrd="0" presId="urn:microsoft.com/office/officeart/2016/7/layout/ChevronBlockProcess"/>
    <dgm:cxn modelId="{1C9241C6-1557-4A43-918B-7A2628A6EFC1}" type="presOf" srcId="{5487A4A2-DDDA-4434-9DA8-1EBE9C72592C}" destId="{973C3532-DA19-45FD-B05E-46B2CE8E32D1}" srcOrd="0" destOrd="1" presId="urn:microsoft.com/office/officeart/2016/7/layout/ChevronBlockProcess"/>
    <dgm:cxn modelId="{6DCAFFD1-BC04-431C-9222-C805275A5C2C}" type="presOf" srcId="{758913EE-2CEB-4D48-BFDF-83CE794EE424}" destId="{BA6FA841-B17B-4057-802E-FE260BD25B8B}" srcOrd="0" destOrd="0" presId="urn:microsoft.com/office/officeart/2016/7/layout/ChevronBlockProcess"/>
    <dgm:cxn modelId="{8627EFD9-A3EA-45B9-B393-6F30B273AD0B}" type="presOf" srcId="{232D0F32-99A0-4777-B6CB-2F5B9289BB2E}" destId="{3B5BA982-95B8-4E50-B75F-A8C2845765C5}" srcOrd="0" destOrd="0" presId="urn:microsoft.com/office/officeart/2016/7/layout/ChevronBlockProcess"/>
    <dgm:cxn modelId="{760B74E0-49F8-4639-B15A-0A459F033D4D}" srcId="{D756DDDE-6AA7-4C94-A4AA-D47877DB2BB2}" destId="{64BE331A-52B1-4A71-A897-6ED7F9361846}" srcOrd="0" destOrd="0" parTransId="{837464F0-8D27-41AF-B9AB-0C415D612AE3}" sibTransId="{90079650-0BBF-4983-903A-F6EDDB69C3A2}"/>
    <dgm:cxn modelId="{836543E8-734A-4E54-B582-083E5BA0F03B}" type="presOf" srcId="{E4848A5F-12CC-454B-869A-5D2CB1C7287F}" destId="{8972F859-3176-4B5C-9E63-CA84A958FDFD}" srcOrd="0" destOrd="0" presId="urn:microsoft.com/office/officeart/2016/7/layout/ChevronBlockProcess"/>
    <dgm:cxn modelId="{26A739EE-1776-4B77-9A53-4AFC95821849}" type="presOf" srcId="{D756DDDE-6AA7-4C94-A4AA-D47877DB2BB2}" destId="{98F25F29-A85C-44C3-A14C-D4701C40F385}" srcOrd="0" destOrd="0" presId="urn:microsoft.com/office/officeart/2016/7/layout/ChevronBlockProcess"/>
    <dgm:cxn modelId="{E6386CEF-4698-4AD9-9EE9-19C69E879221}" type="presOf" srcId="{7008510A-BCFD-4F67-B191-296E4D282DB8}" destId="{69E345E4-E026-42C5-947F-C8AA2DAB16AF}" srcOrd="0" destOrd="1" presId="urn:microsoft.com/office/officeart/2016/7/layout/ChevronBlockProcess"/>
    <dgm:cxn modelId="{F6D7F8F6-08A3-4516-B9EB-FFD2BC85E690}" type="presParOf" srcId="{05173C9E-CDAE-4F06-AF81-7BF5679C7575}" destId="{67FF4DFB-A5DC-49CF-B9DD-E247FE0EDCCF}" srcOrd="0" destOrd="0" presId="urn:microsoft.com/office/officeart/2016/7/layout/ChevronBlockProcess"/>
    <dgm:cxn modelId="{DBFFFBF4-5928-45A0-8D97-A1CFF99613DB}" type="presParOf" srcId="{67FF4DFB-A5DC-49CF-B9DD-E247FE0EDCCF}" destId="{C153ED02-F19C-470C-B513-77EA323F50FD}" srcOrd="0" destOrd="0" presId="urn:microsoft.com/office/officeart/2016/7/layout/ChevronBlockProcess"/>
    <dgm:cxn modelId="{060912FF-EECB-403D-942C-DBCACC8294B0}" type="presParOf" srcId="{67FF4DFB-A5DC-49CF-B9DD-E247FE0EDCCF}" destId="{973C3532-DA19-45FD-B05E-46B2CE8E32D1}" srcOrd="1" destOrd="0" presId="urn:microsoft.com/office/officeart/2016/7/layout/ChevronBlockProcess"/>
    <dgm:cxn modelId="{2A9117CA-68FE-4376-834C-2873E6F1E38A}" type="presParOf" srcId="{05173C9E-CDAE-4F06-AF81-7BF5679C7575}" destId="{8CB9AC69-D2CE-4019-8AC4-0E5746ED2B0D}" srcOrd="1" destOrd="0" presId="urn:microsoft.com/office/officeart/2016/7/layout/ChevronBlockProcess"/>
    <dgm:cxn modelId="{152E138F-A54B-40EE-873E-3FF8E468B9DC}" type="presParOf" srcId="{05173C9E-CDAE-4F06-AF81-7BF5679C7575}" destId="{5EDD8266-606A-4406-8653-B682250955A9}" srcOrd="2" destOrd="0" presId="urn:microsoft.com/office/officeart/2016/7/layout/ChevronBlockProcess"/>
    <dgm:cxn modelId="{C731DF38-416E-42A6-A1D3-FC845D0553EC}" type="presParOf" srcId="{5EDD8266-606A-4406-8653-B682250955A9}" destId="{98F25F29-A85C-44C3-A14C-D4701C40F385}" srcOrd="0" destOrd="0" presId="urn:microsoft.com/office/officeart/2016/7/layout/ChevronBlockProcess"/>
    <dgm:cxn modelId="{37DE0128-733D-45D2-ACFC-8302E2C5FADB}" type="presParOf" srcId="{5EDD8266-606A-4406-8653-B682250955A9}" destId="{69E345E4-E026-42C5-947F-C8AA2DAB16AF}" srcOrd="1" destOrd="0" presId="urn:microsoft.com/office/officeart/2016/7/layout/ChevronBlockProcess"/>
    <dgm:cxn modelId="{69886516-3541-4E8D-BEF2-04A8E95BED29}" type="presParOf" srcId="{05173C9E-CDAE-4F06-AF81-7BF5679C7575}" destId="{4717A6B2-2183-45B5-A781-4CAACD9E71F6}" srcOrd="3" destOrd="0" presId="urn:microsoft.com/office/officeart/2016/7/layout/ChevronBlockProcess"/>
    <dgm:cxn modelId="{F5966D11-2A1D-4476-AEB0-854D9EAA3D2A}" type="presParOf" srcId="{05173C9E-CDAE-4F06-AF81-7BF5679C7575}" destId="{9251B354-2EA8-47EF-9301-884428356A6E}" srcOrd="4" destOrd="0" presId="urn:microsoft.com/office/officeart/2016/7/layout/ChevronBlockProcess"/>
    <dgm:cxn modelId="{DAD38848-D9B2-4B1A-A9E0-43756691B078}" type="presParOf" srcId="{9251B354-2EA8-47EF-9301-884428356A6E}" destId="{3B5BA982-95B8-4E50-B75F-A8C2845765C5}" srcOrd="0" destOrd="0" presId="urn:microsoft.com/office/officeart/2016/7/layout/ChevronBlockProcess"/>
    <dgm:cxn modelId="{E5FEC5B0-2F0B-44EC-8109-F2A9AFF6BB26}" type="presParOf" srcId="{9251B354-2EA8-47EF-9301-884428356A6E}" destId="{03CF34DB-AE0C-416F-86B0-45AB689718D6}" srcOrd="1" destOrd="0" presId="urn:microsoft.com/office/officeart/2016/7/layout/ChevronBlockProcess"/>
    <dgm:cxn modelId="{9A559B99-A642-4F73-A236-85C8AE135ED5}" type="presParOf" srcId="{05173C9E-CDAE-4F06-AF81-7BF5679C7575}" destId="{8F704136-FA7B-4615-88C9-D156FBD5115C}" srcOrd="5" destOrd="0" presId="urn:microsoft.com/office/officeart/2016/7/layout/ChevronBlockProcess"/>
    <dgm:cxn modelId="{05D57334-782F-44BC-85AD-63F5411F9C66}" type="presParOf" srcId="{05173C9E-CDAE-4F06-AF81-7BF5679C7575}" destId="{D1AF8CBE-BCB3-432F-B8FE-D9FEFE5D760D}" srcOrd="6" destOrd="0" presId="urn:microsoft.com/office/officeart/2016/7/layout/ChevronBlockProcess"/>
    <dgm:cxn modelId="{510C307F-85FF-4319-BB56-9EC88409952C}" type="presParOf" srcId="{D1AF8CBE-BCB3-432F-B8FE-D9FEFE5D760D}" destId="{BA6FA841-B17B-4057-802E-FE260BD25B8B}" srcOrd="0" destOrd="0" presId="urn:microsoft.com/office/officeart/2016/7/layout/ChevronBlockProcess"/>
    <dgm:cxn modelId="{AF293EBF-3562-404D-B12C-E85D1787F778}" type="presParOf" srcId="{D1AF8CBE-BCB3-432F-B8FE-D9FEFE5D760D}" destId="{8972F859-3176-4B5C-9E63-CA84A958FDFD}" srcOrd="1" destOrd="0" presId="urn:microsoft.com/office/officeart/2016/7/layout/ChevronBlock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26DB7E4-680E-4D80-9539-F1F929369A30}" type="doc">
      <dgm:prSet loTypeId="urn:microsoft.com/office/officeart/2005/8/layout/vList5" loCatId="list" qsTypeId="urn:microsoft.com/office/officeart/2005/8/quickstyle/simple1" qsCatId="simple" csTypeId="urn:microsoft.com/office/officeart/2005/8/colors/accent1_2" csCatId="accent1"/>
      <dgm:spPr/>
      <dgm:t>
        <a:bodyPr/>
        <a:lstStyle/>
        <a:p>
          <a:endParaRPr lang="en-US"/>
        </a:p>
      </dgm:t>
    </dgm:pt>
    <dgm:pt modelId="{E8FF9043-DA5A-4360-B76A-7D74F622D87B}">
      <dgm:prSet/>
      <dgm:spPr/>
      <dgm:t>
        <a:bodyPr/>
        <a:lstStyle/>
        <a:p>
          <a:r>
            <a:rPr lang="en-US"/>
            <a:t>Depression</a:t>
          </a:r>
        </a:p>
      </dgm:t>
    </dgm:pt>
    <dgm:pt modelId="{0E94765B-351F-4BDD-B09B-4568CFFE3423}" type="parTrans" cxnId="{FB756344-6609-41EE-8B88-F0D741D57DBB}">
      <dgm:prSet/>
      <dgm:spPr/>
      <dgm:t>
        <a:bodyPr/>
        <a:lstStyle/>
        <a:p>
          <a:endParaRPr lang="en-US"/>
        </a:p>
      </dgm:t>
    </dgm:pt>
    <dgm:pt modelId="{8B0155FA-85C4-4A3C-8C83-0B4DA483D79D}" type="sibTrans" cxnId="{FB756344-6609-41EE-8B88-F0D741D57DBB}">
      <dgm:prSet/>
      <dgm:spPr/>
      <dgm:t>
        <a:bodyPr/>
        <a:lstStyle/>
        <a:p>
          <a:endParaRPr lang="en-US"/>
        </a:p>
      </dgm:t>
    </dgm:pt>
    <dgm:pt modelId="{D4F1A657-A026-4F11-A08F-AF1A33E89707}">
      <dgm:prSet/>
      <dgm:spPr/>
      <dgm:t>
        <a:bodyPr/>
        <a:lstStyle/>
        <a:p>
          <a:r>
            <a:rPr lang="en-US"/>
            <a:t>Feeling outcast and alone, feeling of permanence, regret, rumination on irredeemable mistakes, extreme self-loathing, constant, hopeless, enjoys few activities, suicidal thoughts/behavior</a:t>
          </a:r>
        </a:p>
      </dgm:t>
    </dgm:pt>
    <dgm:pt modelId="{D1111BA3-04D5-4EAD-B99D-F68A9B7B1267}" type="parTrans" cxnId="{21041315-460A-4306-BC19-61CEE1868598}">
      <dgm:prSet/>
      <dgm:spPr/>
      <dgm:t>
        <a:bodyPr/>
        <a:lstStyle/>
        <a:p>
          <a:endParaRPr lang="en-US"/>
        </a:p>
      </dgm:t>
    </dgm:pt>
    <dgm:pt modelId="{B8541B08-7B77-40BD-83AB-75BB0B06E254}" type="sibTrans" cxnId="{21041315-460A-4306-BC19-61CEE1868598}">
      <dgm:prSet/>
      <dgm:spPr/>
      <dgm:t>
        <a:bodyPr/>
        <a:lstStyle/>
        <a:p>
          <a:endParaRPr lang="en-US"/>
        </a:p>
      </dgm:t>
    </dgm:pt>
    <dgm:pt modelId="{923E1939-7373-49EE-B238-B3526C8B26E7}">
      <dgm:prSet/>
      <dgm:spPr/>
      <dgm:t>
        <a:bodyPr/>
        <a:lstStyle/>
        <a:p>
          <a:r>
            <a:rPr lang="en-US"/>
            <a:t>Sadness</a:t>
          </a:r>
        </a:p>
      </dgm:t>
    </dgm:pt>
    <dgm:pt modelId="{47D9C921-FA65-4FF6-BD64-D502776B062C}" type="parTrans" cxnId="{5C097BB2-C827-4378-AF35-C3EBE6084C28}">
      <dgm:prSet/>
      <dgm:spPr/>
      <dgm:t>
        <a:bodyPr/>
        <a:lstStyle/>
        <a:p>
          <a:endParaRPr lang="en-US"/>
        </a:p>
      </dgm:t>
    </dgm:pt>
    <dgm:pt modelId="{22DB36E4-DAA4-4ACD-9C47-855987772447}" type="sibTrans" cxnId="{5C097BB2-C827-4378-AF35-C3EBE6084C28}">
      <dgm:prSet/>
      <dgm:spPr/>
      <dgm:t>
        <a:bodyPr/>
        <a:lstStyle/>
        <a:p>
          <a:endParaRPr lang="en-US"/>
        </a:p>
      </dgm:t>
    </dgm:pt>
    <dgm:pt modelId="{783A2431-2FDC-419D-B809-1327F6FCAF66}">
      <dgm:prSet/>
      <dgm:spPr/>
      <dgm:t>
        <a:bodyPr/>
        <a:lstStyle/>
        <a:p>
          <a:r>
            <a:rPr lang="en-US"/>
            <a:t>Still able to feel connected to others, feeling like some day this will end, able to enjoy, sense of self worth is maintained, comes in waves, looks forward to things, will to live</a:t>
          </a:r>
        </a:p>
      </dgm:t>
    </dgm:pt>
    <dgm:pt modelId="{547747A3-4A6E-4988-A4C5-78CBB67481A8}" type="parTrans" cxnId="{F5F35571-E9C9-4EA8-BE7A-8857EFBA5468}">
      <dgm:prSet/>
      <dgm:spPr/>
      <dgm:t>
        <a:bodyPr/>
        <a:lstStyle/>
        <a:p>
          <a:endParaRPr lang="en-US"/>
        </a:p>
      </dgm:t>
    </dgm:pt>
    <dgm:pt modelId="{6746048F-874A-4DF5-958C-E64568783064}" type="sibTrans" cxnId="{F5F35571-E9C9-4EA8-BE7A-8857EFBA5468}">
      <dgm:prSet/>
      <dgm:spPr/>
      <dgm:t>
        <a:bodyPr/>
        <a:lstStyle/>
        <a:p>
          <a:endParaRPr lang="en-US"/>
        </a:p>
      </dgm:t>
    </dgm:pt>
    <dgm:pt modelId="{D676E2A7-43A9-9C45-BE0B-E03535815DF8}" type="pres">
      <dgm:prSet presAssocID="{226DB7E4-680E-4D80-9539-F1F929369A30}" presName="Name0" presStyleCnt="0">
        <dgm:presLayoutVars>
          <dgm:dir/>
          <dgm:animLvl val="lvl"/>
          <dgm:resizeHandles val="exact"/>
        </dgm:presLayoutVars>
      </dgm:prSet>
      <dgm:spPr/>
    </dgm:pt>
    <dgm:pt modelId="{03B16388-40DE-874A-AB16-F3FE1E6F428E}" type="pres">
      <dgm:prSet presAssocID="{E8FF9043-DA5A-4360-B76A-7D74F622D87B}" presName="linNode" presStyleCnt="0"/>
      <dgm:spPr/>
    </dgm:pt>
    <dgm:pt modelId="{59F9FCFD-0350-AF44-B866-E0DAE083A08A}" type="pres">
      <dgm:prSet presAssocID="{E8FF9043-DA5A-4360-B76A-7D74F622D87B}" presName="parentText" presStyleLbl="node1" presStyleIdx="0" presStyleCnt="2" custLinFactNeighborX="-322" custLinFactNeighborY="-60582">
        <dgm:presLayoutVars>
          <dgm:chMax val="1"/>
          <dgm:bulletEnabled val="1"/>
        </dgm:presLayoutVars>
      </dgm:prSet>
      <dgm:spPr/>
    </dgm:pt>
    <dgm:pt modelId="{CAFD8993-D8F8-D14A-92A2-94C9E3747CA8}" type="pres">
      <dgm:prSet presAssocID="{E8FF9043-DA5A-4360-B76A-7D74F622D87B}" presName="descendantText" presStyleLbl="alignAccFollowNode1" presStyleIdx="0" presStyleCnt="2">
        <dgm:presLayoutVars>
          <dgm:bulletEnabled val="1"/>
        </dgm:presLayoutVars>
      </dgm:prSet>
      <dgm:spPr/>
    </dgm:pt>
    <dgm:pt modelId="{EB68A96F-7C17-E543-8983-4CE816272585}" type="pres">
      <dgm:prSet presAssocID="{8B0155FA-85C4-4A3C-8C83-0B4DA483D79D}" presName="sp" presStyleCnt="0"/>
      <dgm:spPr/>
    </dgm:pt>
    <dgm:pt modelId="{CC1B379E-BF07-3D45-AD1B-C93DE4C2DB17}" type="pres">
      <dgm:prSet presAssocID="{923E1939-7373-49EE-B238-B3526C8B26E7}" presName="linNode" presStyleCnt="0"/>
      <dgm:spPr/>
    </dgm:pt>
    <dgm:pt modelId="{A6DE85B6-532A-544E-A62B-AAC10CDD86C8}" type="pres">
      <dgm:prSet presAssocID="{923E1939-7373-49EE-B238-B3526C8B26E7}" presName="parentText" presStyleLbl="node1" presStyleIdx="1" presStyleCnt="2">
        <dgm:presLayoutVars>
          <dgm:chMax val="1"/>
          <dgm:bulletEnabled val="1"/>
        </dgm:presLayoutVars>
      </dgm:prSet>
      <dgm:spPr/>
    </dgm:pt>
    <dgm:pt modelId="{0D49D030-91DA-9045-916C-B0D29581B491}" type="pres">
      <dgm:prSet presAssocID="{923E1939-7373-49EE-B238-B3526C8B26E7}" presName="descendantText" presStyleLbl="alignAccFollowNode1" presStyleIdx="1" presStyleCnt="2">
        <dgm:presLayoutVars>
          <dgm:bulletEnabled val="1"/>
        </dgm:presLayoutVars>
      </dgm:prSet>
      <dgm:spPr/>
    </dgm:pt>
  </dgm:ptLst>
  <dgm:cxnLst>
    <dgm:cxn modelId="{21041315-460A-4306-BC19-61CEE1868598}" srcId="{E8FF9043-DA5A-4360-B76A-7D74F622D87B}" destId="{D4F1A657-A026-4F11-A08F-AF1A33E89707}" srcOrd="0" destOrd="0" parTransId="{D1111BA3-04D5-4EAD-B99D-F68A9B7B1267}" sibTransId="{B8541B08-7B77-40BD-83AB-75BB0B06E254}"/>
    <dgm:cxn modelId="{FB756344-6609-41EE-8B88-F0D741D57DBB}" srcId="{226DB7E4-680E-4D80-9539-F1F929369A30}" destId="{E8FF9043-DA5A-4360-B76A-7D74F622D87B}" srcOrd="0" destOrd="0" parTransId="{0E94765B-351F-4BDD-B09B-4568CFFE3423}" sibTransId="{8B0155FA-85C4-4A3C-8C83-0B4DA483D79D}"/>
    <dgm:cxn modelId="{0078776F-BB45-E242-AC80-BBC9E4793955}" type="presOf" srcId="{226DB7E4-680E-4D80-9539-F1F929369A30}" destId="{D676E2A7-43A9-9C45-BE0B-E03535815DF8}" srcOrd="0" destOrd="0" presId="urn:microsoft.com/office/officeart/2005/8/layout/vList5"/>
    <dgm:cxn modelId="{5B539870-C013-DA40-B076-3F1588F945F4}" type="presOf" srcId="{783A2431-2FDC-419D-B809-1327F6FCAF66}" destId="{0D49D030-91DA-9045-916C-B0D29581B491}" srcOrd="0" destOrd="0" presId="urn:microsoft.com/office/officeart/2005/8/layout/vList5"/>
    <dgm:cxn modelId="{F5F35571-E9C9-4EA8-BE7A-8857EFBA5468}" srcId="{923E1939-7373-49EE-B238-B3526C8B26E7}" destId="{783A2431-2FDC-419D-B809-1327F6FCAF66}" srcOrd="0" destOrd="0" parTransId="{547747A3-4A6E-4988-A4C5-78CBB67481A8}" sibTransId="{6746048F-874A-4DF5-958C-E64568783064}"/>
    <dgm:cxn modelId="{F9A7AF56-C319-1D44-A7AD-B0A201B5DBFB}" type="presOf" srcId="{923E1939-7373-49EE-B238-B3526C8B26E7}" destId="{A6DE85B6-532A-544E-A62B-AAC10CDD86C8}" srcOrd="0" destOrd="0" presId="urn:microsoft.com/office/officeart/2005/8/layout/vList5"/>
    <dgm:cxn modelId="{5C097BB2-C827-4378-AF35-C3EBE6084C28}" srcId="{226DB7E4-680E-4D80-9539-F1F929369A30}" destId="{923E1939-7373-49EE-B238-B3526C8B26E7}" srcOrd="1" destOrd="0" parTransId="{47D9C921-FA65-4FF6-BD64-D502776B062C}" sibTransId="{22DB36E4-DAA4-4ACD-9C47-855987772447}"/>
    <dgm:cxn modelId="{169A19CC-E225-4E4D-97A7-9E7459622A20}" type="presOf" srcId="{E8FF9043-DA5A-4360-B76A-7D74F622D87B}" destId="{59F9FCFD-0350-AF44-B866-E0DAE083A08A}" srcOrd="0" destOrd="0" presId="urn:microsoft.com/office/officeart/2005/8/layout/vList5"/>
    <dgm:cxn modelId="{AAA538F6-217B-6440-A0E2-CBCE1DB69DA0}" type="presOf" srcId="{D4F1A657-A026-4F11-A08F-AF1A33E89707}" destId="{CAFD8993-D8F8-D14A-92A2-94C9E3747CA8}" srcOrd="0" destOrd="0" presId="urn:microsoft.com/office/officeart/2005/8/layout/vList5"/>
    <dgm:cxn modelId="{261E0CBD-7576-2247-8000-B93B437CA2E3}" type="presParOf" srcId="{D676E2A7-43A9-9C45-BE0B-E03535815DF8}" destId="{03B16388-40DE-874A-AB16-F3FE1E6F428E}" srcOrd="0" destOrd="0" presId="urn:microsoft.com/office/officeart/2005/8/layout/vList5"/>
    <dgm:cxn modelId="{DBDB88B8-74C1-0841-A880-2C017A372580}" type="presParOf" srcId="{03B16388-40DE-874A-AB16-F3FE1E6F428E}" destId="{59F9FCFD-0350-AF44-B866-E0DAE083A08A}" srcOrd="0" destOrd="0" presId="urn:microsoft.com/office/officeart/2005/8/layout/vList5"/>
    <dgm:cxn modelId="{AFF2979F-4B14-6F41-B559-68DCE495F94B}" type="presParOf" srcId="{03B16388-40DE-874A-AB16-F3FE1E6F428E}" destId="{CAFD8993-D8F8-D14A-92A2-94C9E3747CA8}" srcOrd="1" destOrd="0" presId="urn:microsoft.com/office/officeart/2005/8/layout/vList5"/>
    <dgm:cxn modelId="{5793A15F-F9D4-514A-9658-D4602F13B2D1}" type="presParOf" srcId="{D676E2A7-43A9-9C45-BE0B-E03535815DF8}" destId="{EB68A96F-7C17-E543-8983-4CE816272585}" srcOrd="1" destOrd="0" presId="urn:microsoft.com/office/officeart/2005/8/layout/vList5"/>
    <dgm:cxn modelId="{BFC36763-3D71-8A44-9ADD-BBE8AABECAB8}" type="presParOf" srcId="{D676E2A7-43A9-9C45-BE0B-E03535815DF8}" destId="{CC1B379E-BF07-3D45-AD1B-C93DE4C2DB17}" srcOrd="2" destOrd="0" presId="urn:microsoft.com/office/officeart/2005/8/layout/vList5"/>
    <dgm:cxn modelId="{CE0D7A1B-D304-7A4E-9B2D-CDBAE20350E5}" type="presParOf" srcId="{CC1B379E-BF07-3D45-AD1B-C93DE4C2DB17}" destId="{A6DE85B6-532A-544E-A62B-AAC10CDD86C8}" srcOrd="0" destOrd="0" presId="urn:microsoft.com/office/officeart/2005/8/layout/vList5"/>
    <dgm:cxn modelId="{B3CE8D74-6780-8F40-80E5-D6865206C9A6}" type="presParOf" srcId="{CC1B379E-BF07-3D45-AD1B-C93DE4C2DB17}" destId="{0D49D030-91DA-9045-916C-B0D29581B491}" srcOrd="1" destOrd="0" presId="urn:microsoft.com/office/officeart/2005/8/layout/vList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26DB7E4-680E-4D80-9539-F1F929369A30}"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E8FF9043-DA5A-4360-B76A-7D74F622D87B}">
      <dgm:prSet/>
      <dgm:spPr/>
      <dgm:t>
        <a:bodyPr/>
        <a:lstStyle/>
        <a:p>
          <a:r>
            <a:rPr lang="en-US" dirty="0"/>
            <a:t>DSM-V</a:t>
          </a:r>
        </a:p>
      </dgm:t>
    </dgm:pt>
    <dgm:pt modelId="{0E94765B-351F-4BDD-B09B-4568CFFE3423}" type="parTrans" cxnId="{FB756344-6609-41EE-8B88-F0D741D57DBB}">
      <dgm:prSet/>
      <dgm:spPr/>
      <dgm:t>
        <a:bodyPr/>
        <a:lstStyle/>
        <a:p>
          <a:endParaRPr lang="en-US"/>
        </a:p>
      </dgm:t>
    </dgm:pt>
    <dgm:pt modelId="{8B0155FA-85C4-4A3C-8C83-0B4DA483D79D}" type="sibTrans" cxnId="{FB756344-6609-41EE-8B88-F0D741D57DBB}">
      <dgm:prSet/>
      <dgm:spPr/>
      <dgm:t>
        <a:bodyPr/>
        <a:lstStyle/>
        <a:p>
          <a:endParaRPr lang="en-US"/>
        </a:p>
      </dgm:t>
    </dgm:pt>
    <dgm:pt modelId="{D4F1A657-A026-4F11-A08F-AF1A33E89707}">
      <dgm:prSet/>
      <dgm:spPr/>
      <dgm:t>
        <a:bodyPr/>
        <a:lstStyle/>
        <a:p>
          <a:r>
            <a:rPr lang="en-US" dirty="0"/>
            <a:t>Development of emotional or behavioral symptoms in response to a stressor within 3 months of onset of stressor</a:t>
          </a:r>
          <a:r>
            <a:rPr lang="en-US" baseline="30000" dirty="0"/>
            <a:t>25</a:t>
          </a:r>
          <a:endParaRPr lang="en-US" dirty="0"/>
        </a:p>
      </dgm:t>
    </dgm:pt>
    <dgm:pt modelId="{D1111BA3-04D5-4EAD-B99D-F68A9B7B1267}" type="parTrans" cxnId="{21041315-460A-4306-BC19-61CEE1868598}">
      <dgm:prSet/>
      <dgm:spPr/>
      <dgm:t>
        <a:bodyPr/>
        <a:lstStyle/>
        <a:p>
          <a:endParaRPr lang="en-US"/>
        </a:p>
      </dgm:t>
    </dgm:pt>
    <dgm:pt modelId="{B8541B08-7B77-40BD-83AB-75BB0B06E254}" type="sibTrans" cxnId="{21041315-460A-4306-BC19-61CEE1868598}">
      <dgm:prSet/>
      <dgm:spPr/>
      <dgm:t>
        <a:bodyPr/>
        <a:lstStyle/>
        <a:p>
          <a:endParaRPr lang="en-US"/>
        </a:p>
      </dgm:t>
    </dgm:pt>
    <dgm:pt modelId="{923E1939-7373-49EE-B238-B3526C8B26E7}">
      <dgm:prSet/>
      <dgm:spPr/>
      <dgm:t>
        <a:bodyPr/>
        <a:lstStyle/>
        <a:p>
          <a:r>
            <a:rPr lang="en-US" dirty="0"/>
            <a:t>ICD-11</a:t>
          </a:r>
        </a:p>
      </dgm:t>
    </dgm:pt>
    <dgm:pt modelId="{47D9C921-FA65-4FF6-BD64-D502776B062C}" type="parTrans" cxnId="{5C097BB2-C827-4378-AF35-C3EBE6084C28}">
      <dgm:prSet/>
      <dgm:spPr/>
      <dgm:t>
        <a:bodyPr/>
        <a:lstStyle/>
        <a:p>
          <a:endParaRPr lang="en-US"/>
        </a:p>
      </dgm:t>
    </dgm:pt>
    <dgm:pt modelId="{22DB36E4-DAA4-4ACD-9C47-855987772447}" type="sibTrans" cxnId="{5C097BB2-C827-4378-AF35-C3EBE6084C28}">
      <dgm:prSet/>
      <dgm:spPr/>
      <dgm:t>
        <a:bodyPr/>
        <a:lstStyle/>
        <a:p>
          <a:endParaRPr lang="en-US"/>
        </a:p>
      </dgm:t>
    </dgm:pt>
    <dgm:pt modelId="{783A2431-2FDC-419D-B809-1327F6FCAF66}">
      <dgm:prSet/>
      <dgm:spPr/>
      <dgm:t>
        <a:bodyPr/>
        <a:lstStyle/>
        <a:p>
          <a:r>
            <a:rPr lang="en-US" dirty="0"/>
            <a:t>Preoccupation with</a:t>
          </a:r>
          <a:r>
            <a:rPr lang="en-US" baseline="30000" dirty="0"/>
            <a:t>26</a:t>
          </a:r>
          <a:r>
            <a:rPr lang="en-US" dirty="0"/>
            <a:t> </a:t>
          </a:r>
        </a:p>
      </dgm:t>
    </dgm:pt>
    <dgm:pt modelId="{547747A3-4A6E-4988-A4C5-78CBB67481A8}" type="parTrans" cxnId="{F5F35571-E9C9-4EA8-BE7A-8857EFBA5468}">
      <dgm:prSet/>
      <dgm:spPr/>
      <dgm:t>
        <a:bodyPr/>
        <a:lstStyle/>
        <a:p>
          <a:endParaRPr lang="en-US"/>
        </a:p>
      </dgm:t>
    </dgm:pt>
    <dgm:pt modelId="{6746048F-874A-4DF5-958C-E64568783064}" type="sibTrans" cxnId="{F5F35571-E9C9-4EA8-BE7A-8857EFBA5468}">
      <dgm:prSet/>
      <dgm:spPr/>
      <dgm:t>
        <a:bodyPr/>
        <a:lstStyle/>
        <a:p>
          <a:endParaRPr lang="en-US"/>
        </a:p>
      </dgm:t>
    </dgm:pt>
    <dgm:pt modelId="{06233562-E09C-2D40-ABC8-3B56CCFE120F}">
      <dgm:prSet/>
      <dgm:spPr/>
      <dgm:t>
        <a:bodyPr/>
        <a:lstStyle/>
        <a:p>
          <a:r>
            <a:rPr lang="en-US" dirty="0"/>
            <a:t>Failure to adapt to stressor</a:t>
          </a:r>
        </a:p>
      </dgm:t>
    </dgm:pt>
    <dgm:pt modelId="{3299964F-8213-A145-847A-3AF3B6D734CF}" type="parTrans" cxnId="{FECDA0EB-AB96-034C-9BFA-2C2F2BE0CB05}">
      <dgm:prSet/>
      <dgm:spPr/>
      <dgm:t>
        <a:bodyPr/>
        <a:lstStyle/>
        <a:p>
          <a:endParaRPr lang="en-US"/>
        </a:p>
      </dgm:t>
    </dgm:pt>
    <dgm:pt modelId="{0C14E523-68F7-9F48-BBD6-A110EE4807D8}" type="sibTrans" cxnId="{FECDA0EB-AB96-034C-9BFA-2C2F2BE0CB05}">
      <dgm:prSet/>
      <dgm:spPr/>
      <dgm:t>
        <a:bodyPr/>
        <a:lstStyle/>
        <a:p>
          <a:endParaRPr lang="en-US"/>
        </a:p>
      </dgm:t>
    </dgm:pt>
    <dgm:pt modelId="{D676E2A7-43A9-9C45-BE0B-E03535815DF8}" type="pres">
      <dgm:prSet presAssocID="{226DB7E4-680E-4D80-9539-F1F929369A30}" presName="Name0" presStyleCnt="0">
        <dgm:presLayoutVars>
          <dgm:dir/>
          <dgm:animLvl val="lvl"/>
          <dgm:resizeHandles val="exact"/>
        </dgm:presLayoutVars>
      </dgm:prSet>
      <dgm:spPr/>
    </dgm:pt>
    <dgm:pt modelId="{03B16388-40DE-874A-AB16-F3FE1E6F428E}" type="pres">
      <dgm:prSet presAssocID="{E8FF9043-DA5A-4360-B76A-7D74F622D87B}" presName="linNode" presStyleCnt="0"/>
      <dgm:spPr/>
    </dgm:pt>
    <dgm:pt modelId="{59F9FCFD-0350-AF44-B866-E0DAE083A08A}" type="pres">
      <dgm:prSet presAssocID="{E8FF9043-DA5A-4360-B76A-7D74F622D87B}" presName="parentText" presStyleLbl="node1" presStyleIdx="0" presStyleCnt="2" custLinFactNeighborX="-322" custLinFactNeighborY="-60582">
        <dgm:presLayoutVars>
          <dgm:chMax val="1"/>
          <dgm:bulletEnabled val="1"/>
        </dgm:presLayoutVars>
      </dgm:prSet>
      <dgm:spPr/>
    </dgm:pt>
    <dgm:pt modelId="{CAFD8993-D8F8-D14A-92A2-94C9E3747CA8}" type="pres">
      <dgm:prSet presAssocID="{E8FF9043-DA5A-4360-B76A-7D74F622D87B}" presName="descendantText" presStyleLbl="alignAccFollowNode1" presStyleIdx="0" presStyleCnt="2">
        <dgm:presLayoutVars>
          <dgm:bulletEnabled val="1"/>
        </dgm:presLayoutVars>
      </dgm:prSet>
      <dgm:spPr/>
    </dgm:pt>
    <dgm:pt modelId="{EB68A96F-7C17-E543-8983-4CE816272585}" type="pres">
      <dgm:prSet presAssocID="{8B0155FA-85C4-4A3C-8C83-0B4DA483D79D}" presName="sp" presStyleCnt="0"/>
      <dgm:spPr/>
    </dgm:pt>
    <dgm:pt modelId="{CC1B379E-BF07-3D45-AD1B-C93DE4C2DB17}" type="pres">
      <dgm:prSet presAssocID="{923E1939-7373-49EE-B238-B3526C8B26E7}" presName="linNode" presStyleCnt="0"/>
      <dgm:spPr/>
    </dgm:pt>
    <dgm:pt modelId="{A6DE85B6-532A-544E-A62B-AAC10CDD86C8}" type="pres">
      <dgm:prSet presAssocID="{923E1939-7373-49EE-B238-B3526C8B26E7}" presName="parentText" presStyleLbl="node1" presStyleIdx="1" presStyleCnt="2">
        <dgm:presLayoutVars>
          <dgm:chMax val="1"/>
          <dgm:bulletEnabled val="1"/>
        </dgm:presLayoutVars>
      </dgm:prSet>
      <dgm:spPr/>
    </dgm:pt>
    <dgm:pt modelId="{0D49D030-91DA-9045-916C-B0D29581B491}" type="pres">
      <dgm:prSet presAssocID="{923E1939-7373-49EE-B238-B3526C8B26E7}" presName="descendantText" presStyleLbl="alignAccFollowNode1" presStyleIdx="1" presStyleCnt="2">
        <dgm:presLayoutVars>
          <dgm:bulletEnabled val="1"/>
        </dgm:presLayoutVars>
      </dgm:prSet>
      <dgm:spPr/>
    </dgm:pt>
  </dgm:ptLst>
  <dgm:cxnLst>
    <dgm:cxn modelId="{21041315-460A-4306-BC19-61CEE1868598}" srcId="{E8FF9043-DA5A-4360-B76A-7D74F622D87B}" destId="{D4F1A657-A026-4F11-A08F-AF1A33E89707}" srcOrd="0" destOrd="0" parTransId="{D1111BA3-04D5-4EAD-B99D-F68A9B7B1267}" sibTransId="{B8541B08-7B77-40BD-83AB-75BB0B06E254}"/>
    <dgm:cxn modelId="{FB756344-6609-41EE-8B88-F0D741D57DBB}" srcId="{226DB7E4-680E-4D80-9539-F1F929369A30}" destId="{E8FF9043-DA5A-4360-B76A-7D74F622D87B}" srcOrd="0" destOrd="0" parTransId="{0E94765B-351F-4BDD-B09B-4568CFFE3423}" sibTransId="{8B0155FA-85C4-4A3C-8C83-0B4DA483D79D}"/>
    <dgm:cxn modelId="{0078776F-BB45-E242-AC80-BBC9E4793955}" type="presOf" srcId="{226DB7E4-680E-4D80-9539-F1F929369A30}" destId="{D676E2A7-43A9-9C45-BE0B-E03535815DF8}" srcOrd="0" destOrd="0" presId="urn:microsoft.com/office/officeart/2005/8/layout/vList5"/>
    <dgm:cxn modelId="{5B539870-C013-DA40-B076-3F1588F945F4}" type="presOf" srcId="{783A2431-2FDC-419D-B809-1327F6FCAF66}" destId="{0D49D030-91DA-9045-916C-B0D29581B491}" srcOrd="0" destOrd="0" presId="urn:microsoft.com/office/officeart/2005/8/layout/vList5"/>
    <dgm:cxn modelId="{F5F35571-E9C9-4EA8-BE7A-8857EFBA5468}" srcId="{923E1939-7373-49EE-B238-B3526C8B26E7}" destId="{783A2431-2FDC-419D-B809-1327F6FCAF66}" srcOrd="0" destOrd="0" parTransId="{547747A3-4A6E-4988-A4C5-78CBB67481A8}" sibTransId="{6746048F-874A-4DF5-958C-E64568783064}"/>
    <dgm:cxn modelId="{F9A7AF56-C319-1D44-A7AD-B0A201B5DBFB}" type="presOf" srcId="{923E1939-7373-49EE-B238-B3526C8B26E7}" destId="{A6DE85B6-532A-544E-A62B-AAC10CDD86C8}" srcOrd="0" destOrd="0" presId="urn:microsoft.com/office/officeart/2005/8/layout/vList5"/>
    <dgm:cxn modelId="{5C097BB2-C827-4378-AF35-C3EBE6084C28}" srcId="{226DB7E4-680E-4D80-9539-F1F929369A30}" destId="{923E1939-7373-49EE-B238-B3526C8B26E7}" srcOrd="1" destOrd="0" parTransId="{47D9C921-FA65-4FF6-BD64-D502776B062C}" sibTransId="{22DB36E4-DAA4-4ACD-9C47-855987772447}"/>
    <dgm:cxn modelId="{169A19CC-E225-4E4D-97A7-9E7459622A20}" type="presOf" srcId="{E8FF9043-DA5A-4360-B76A-7D74F622D87B}" destId="{59F9FCFD-0350-AF44-B866-E0DAE083A08A}" srcOrd="0" destOrd="0" presId="urn:microsoft.com/office/officeart/2005/8/layout/vList5"/>
    <dgm:cxn modelId="{DE44E6D8-B726-E643-A017-81B9ED243AA5}" type="presOf" srcId="{06233562-E09C-2D40-ABC8-3B56CCFE120F}" destId="{0D49D030-91DA-9045-916C-B0D29581B491}" srcOrd="0" destOrd="1" presId="urn:microsoft.com/office/officeart/2005/8/layout/vList5"/>
    <dgm:cxn modelId="{FECDA0EB-AB96-034C-9BFA-2C2F2BE0CB05}" srcId="{923E1939-7373-49EE-B238-B3526C8B26E7}" destId="{06233562-E09C-2D40-ABC8-3B56CCFE120F}" srcOrd="1" destOrd="0" parTransId="{3299964F-8213-A145-847A-3AF3B6D734CF}" sibTransId="{0C14E523-68F7-9F48-BBD6-A110EE4807D8}"/>
    <dgm:cxn modelId="{AAA538F6-217B-6440-A0E2-CBCE1DB69DA0}" type="presOf" srcId="{D4F1A657-A026-4F11-A08F-AF1A33E89707}" destId="{CAFD8993-D8F8-D14A-92A2-94C9E3747CA8}" srcOrd="0" destOrd="0" presId="urn:microsoft.com/office/officeart/2005/8/layout/vList5"/>
    <dgm:cxn modelId="{261E0CBD-7576-2247-8000-B93B437CA2E3}" type="presParOf" srcId="{D676E2A7-43A9-9C45-BE0B-E03535815DF8}" destId="{03B16388-40DE-874A-AB16-F3FE1E6F428E}" srcOrd="0" destOrd="0" presId="urn:microsoft.com/office/officeart/2005/8/layout/vList5"/>
    <dgm:cxn modelId="{DBDB88B8-74C1-0841-A880-2C017A372580}" type="presParOf" srcId="{03B16388-40DE-874A-AB16-F3FE1E6F428E}" destId="{59F9FCFD-0350-AF44-B866-E0DAE083A08A}" srcOrd="0" destOrd="0" presId="urn:microsoft.com/office/officeart/2005/8/layout/vList5"/>
    <dgm:cxn modelId="{AFF2979F-4B14-6F41-B559-68DCE495F94B}" type="presParOf" srcId="{03B16388-40DE-874A-AB16-F3FE1E6F428E}" destId="{CAFD8993-D8F8-D14A-92A2-94C9E3747CA8}" srcOrd="1" destOrd="0" presId="urn:microsoft.com/office/officeart/2005/8/layout/vList5"/>
    <dgm:cxn modelId="{5793A15F-F9D4-514A-9658-D4602F13B2D1}" type="presParOf" srcId="{D676E2A7-43A9-9C45-BE0B-E03535815DF8}" destId="{EB68A96F-7C17-E543-8983-4CE816272585}" srcOrd="1" destOrd="0" presId="urn:microsoft.com/office/officeart/2005/8/layout/vList5"/>
    <dgm:cxn modelId="{BFC36763-3D71-8A44-9ADD-BBE8AABECAB8}" type="presParOf" srcId="{D676E2A7-43A9-9C45-BE0B-E03535815DF8}" destId="{CC1B379E-BF07-3D45-AD1B-C93DE4C2DB17}" srcOrd="2" destOrd="0" presId="urn:microsoft.com/office/officeart/2005/8/layout/vList5"/>
    <dgm:cxn modelId="{CE0D7A1B-D304-7A4E-9B2D-CDBAE20350E5}" type="presParOf" srcId="{CC1B379E-BF07-3D45-AD1B-C93DE4C2DB17}" destId="{A6DE85B6-532A-544E-A62B-AAC10CDD86C8}" srcOrd="0" destOrd="0" presId="urn:microsoft.com/office/officeart/2005/8/layout/vList5"/>
    <dgm:cxn modelId="{B3CE8D74-6780-8F40-80E5-D6865206C9A6}" type="presParOf" srcId="{CC1B379E-BF07-3D45-AD1B-C93DE4C2DB17}" destId="{0D49D030-91DA-9045-916C-B0D29581B491}" srcOrd="1" destOrd="0" presId="urn:microsoft.com/office/officeart/2005/8/layout/vList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26DB7E4-680E-4D80-9539-F1F929369A30}"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E8FF9043-DA5A-4360-B76A-7D74F622D87B}">
      <dgm:prSet/>
      <dgm:spPr/>
      <dgm:t>
        <a:bodyPr/>
        <a:lstStyle/>
        <a:p>
          <a:r>
            <a:rPr lang="en-US" dirty="0"/>
            <a:t>DSM-V</a:t>
          </a:r>
        </a:p>
      </dgm:t>
    </dgm:pt>
    <dgm:pt modelId="{0E94765B-351F-4BDD-B09B-4568CFFE3423}" type="parTrans" cxnId="{FB756344-6609-41EE-8B88-F0D741D57DBB}">
      <dgm:prSet/>
      <dgm:spPr/>
      <dgm:t>
        <a:bodyPr/>
        <a:lstStyle/>
        <a:p>
          <a:endParaRPr lang="en-US"/>
        </a:p>
      </dgm:t>
    </dgm:pt>
    <dgm:pt modelId="{8B0155FA-85C4-4A3C-8C83-0B4DA483D79D}" type="sibTrans" cxnId="{FB756344-6609-41EE-8B88-F0D741D57DBB}">
      <dgm:prSet/>
      <dgm:spPr/>
      <dgm:t>
        <a:bodyPr/>
        <a:lstStyle/>
        <a:p>
          <a:endParaRPr lang="en-US"/>
        </a:p>
      </dgm:t>
    </dgm:pt>
    <dgm:pt modelId="{D4F1A657-A026-4F11-A08F-AF1A33E89707}">
      <dgm:prSet/>
      <dgm:spPr/>
      <dgm:t>
        <a:bodyPr/>
        <a:lstStyle/>
        <a:p>
          <a:r>
            <a:rPr lang="en-US" dirty="0">
              <a:latin typeface="Open Sans" panose="020B0606030504020204" pitchFamily="34" charset="0"/>
              <a:ea typeface="Open Sans" panose="020B0606030504020204" pitchFamily="34" charset="0"/>
              <a:cs typeface="Open Sans" panose="020B0606030504020204" pitchFamily="34" charset="0"/>
            </a:rPr>
            <a:t>At least two weeks</a:t>
          </a:r>
          <a:r>
            <a:rPr lang="en-US" baseline="30000" dirty="0">
              <a:latin typeface="Open Sans" panose="020B0606030504020204" pitchFamily="34" charset="0"/>
              <a:ea typeface="Open Sans" panose="020B0606030504020204" pitchFamily="34" charset="0"/>
              <a:cs typeface="Open Sans" panose="020B0606030504020204" pitchFamily="34" charset="0"/>
            </a:rPr>
            <a:t>25</a:t>
          </a:r>
        </a:p>
      </dgm:t>
    </dgm:pt>
    <dgm:pt modelId="{D1111BA3-04D5-4EAD-B99D-F68A9B7B1267}" type="parTrans" cxnId="{21041315-460A-4306-BC19-61CEE1868598}">
      <dgm:prSet/>
      <dgm:spPr/>
      <dgm:t>
        <a:bodyPr/>
        <a:lstStyle/>
        <a:p>
          <a:endParaRPr lang="en-US"/>
        </a:p>
      </dgm:t>
    </dgm:pt>
    <dgm:pt modelId="{B8541B08-7B77-40BD-83AB-75BB0B06E254}" type="sibTrans" cxnId="{21041315-460A-4306-BC19-61CEE1868598}">
      <dgm:prSet/>
      <dgm:spPr/>
      <dgm:t>
        <a:bodyPr/>
        <a:lstStyle/>
        <a:p>
          <a:endParaRPr lang="en-US"/>
        </a:p>
      </dgm:t>
    </dgm:pt>
    <dgm:pt modelId="{F618DBFB-30BB-194A-AACD-59CBCDF1F860}">
      <dgm:prSet/>
      <dgm:spPr/>
      <dgm:t>
        <a:bodyPr/>
        <a:lstStyle/>
        <a:p>
          <a:r>
            <a:rPr lang="en-US" dirty="0">
              <a:latin typeface="Open Sans" panose="020B0606030504020204" pitchFamily="34" charset="0"/>
              <a:ea typeface="Open Sans" panose="020B0606030504020204" pitchFamily="34" charset="0"/>
              <a:cs typeface="Open Sans" panose="020B0606030504020204" pitchFamily="34" charset="0"/>
            </a:rPr>
            <a:t>At least one core</a:t>
          </a:r>
        </a:p>
      </dgm:t>
    </dgm:pt>
    <dgm:pt modelId="{3F7946CC-0FAE-8A4D-B779-975EA979369E}" type="parTrans" cxnId="{557859FA-50E8-FF4E-BC07-C79258379FFB}">
      <dgm:prSet/>
      <dgm:spPr/>
      <dgm:t>
        <a:bodyPr/>
        <a:lstStyle/>
        <a:p>
          <a:endParaRPr lang="en-US"/>
        </a:p>
      </dgm:t>
    </dgm:pt>
    <dgm:pt modelId="{92A6D733-796D-F946-AB4F-5BCE24DEE8AF}" type="sibTrans" cxnId="{557859FA-50E8-FF4E-BC07-C79258379FFB}">
      <dgm:prSet/>
      <dgm:spPr/>
      <dgm:t>
        <a:bodyPr/>
        <a:lstStyle/>
        <a:p>
          <a:endParaRPr lang="en-US"/>
        </a:p>
      </dgm:t>
    </dgm:pt>
    <dgm:pt modelId="{50D98258-F267-0E40-ABD9-AF70F0D27C6F}">
      <dgm:prSet/>
      <dgm:spPr/>
      <dgm:t>
        <a:bodyPr/>
        <a:lstStyle/>
        <a:p>
          <a:r>
            <a:rPr lang="en-US" dirty="0">
              <a:latin typeface="Open Sans" panose="020B0606030504020204" pitchFamily="34" charset="0"/>
              <a:ea typeface="Open Sans" panose="020B0606030504020204" pitchFamily="34" charset="0"/>
              <a:cs typeface="Open Sans" panose="020B0606030504020204" pitchFamily="34" charset="0"/>
            </a:rPr>
            <a:t>Loss in interest/pleasure</a:t>
          </a:r>
        </a:p>
      </dgm:t>
    </dgm:pt>
    <dgm:pt modelId="{B55CAB4A-251A-BE48-9073-0413400C093D}" type="parTrans" cxnId="{77C3078E-B0D3-D04B-856E-D4B5CB253652}">
      <dgm:prSet/>
      <dgm:spPr/>
      <dgm:t>
        <a:bodyPr/>
        <a:lstStyle/>
        <a:p>
          <a:endParaRPr lang="en-US"/>
        </a:p>
      </dgm:t>
    </dgm:pt>
    <dgm:pt modelId="{331E8FEF-9D12-9647-BFA8-7FE5571F86AA}" type="sibTrans" cxnId="{77C3078E-B0D3-D04B-856E-D4B5CB253652}">
      <dgm:prSet/>
      <dgm:spPr/>
      <dgm:t>
        <a:bodyPr/>
        <a:lstStyle/>
        <a:p>
          <a:endParaRPr lang="en-US"/>
        </a:p>
      </dgm:t>
    </dgm:pt>
    <dgm:pt modelId="{0C7BE84C-BF2E-E84D-853A-BE92A3B5D4A9}">
      <dgm:prSet/>
      <dgm:spPr/>
      <dgm:t>
        <a:bodyPr/>
        <a:lstStyle/>
        <a:p>
          <a:r>
            <a:rPr lang="en-US" dirty="0">
              <a:latin typeface="Open Sans" panose="020B0606030504020204" pitchFamily="34" charset="0"/>
              <a:ea typeface="Open Sans" panose="020B0606030504020204" pitchFamily="34" charset="0"/>
              <a:cs typeface="Open Sans" panose="020B0606030504020204" pitchFamily="34" charset="0"/>
            </a:rPr>
            <a:t>And at least four of the other symptoms</a:t>
          </a:r>
        </a:p>
      </dgm:t>
    </dgm:pt>
    <dgm:pt modelId="{B92FC655-B269-3847-B8F1-590FD07B5E0A}" type="parTrans" cxnId="{FFA739B8-FFE2-4C49-88AE-9E9FCAFC2210}">
      <dgm:prSet/>
      <dgm:spPr/>
      <dgm:t>
        <a:bodyPr/>
        <a:lstStyle/>
        <a:p>
          <a:endParaRPr lang="en-US"/>
        </a:p>
      </dgm:t>
    </dgm:pt>
    <dgm:pt modelId="{94E1F77C-8401-4D49-92A7-5404473F8684}" type="sibTrans" cxnId="{FFA739B8-FFE2-4C49-88AE-9E9FCAFC2210}">
      <dgm:prSet/>
      <dgm:spPr/>
      <dgm:t>
        <a:bodyPr/>
        <a:lstStyle/>
        <a:p>
          <a:endParaRPr lang="en-US"/>
        </a:p>
      </dgm:t>
    </dgm:pt>
    <dgm:pt modelId="{05954C01-B104-8F48-9D36-E251AE7EB20D}">
      <dgm:prSet/>
      <dgm:spPr/>
      <dgm:t>
        <a:bodyPr/>
        <a:lstStyle/>
        <a:p>
          <a:r>
            <a:rPr lang="en-US" dirty="0">
              <a:latin typeface="Open Sans" panose="020B0606030504020204" pitchFamily="34" charset="0"/>
              <a:ea typeface="Open Sans" panose="020B0606030504020204" pitchFamily="34" charset="0"/>
              <a:cs typeface="Open Sans" panose="020B0606030504020204" pitchFamily="34" charset="0"/>
            </a:rPr>
            <a:t>Depressed mood or </a:t>
          </a:r>
        </a:p>
      </dgm:t>
    </dgm:pt>
    <dgm:pt modelId="{F1CB7CE4-5351-AD40-A10A-E1E2320A236D}" type="parTrans" cxnId="{2741284A-E468-DE40-B9F1-1B41ED482E57}">
      <dgm:prSet/>
      <dgm:spPr/>
      <dgm:t>
        <a:bodyPr/>
        <a:lstStyle/>
        <a:p>
          <a:endParaRPr lang="en-US"/>
        </a:p>
      </dgm:t>
    </dgm:pt>
    <dgm:pt modelId="{B6246C99-BD00-2441-88D2-61316244D0B1}" type="sibTrans" cxnId="{2741284A-E468-DE40-B9F1-1B41ED482E57}">
      <dgm:prSet/>
      <dgm:spPr/>
      <dgm:t>
        <a:bodyPr/>
        <a:lstStyle/>
        <a:p>
          <a:endParaRPr lang="en-US"/>
        </a:p>
      </dgm:t>
    </dgm:pt>
    <dgm:pt modelId="{D676E2A7-43A9-9C45-BE0B-E03535815DF8}" type="pres">
      <dgm:prSet presAssocID="{226DB7E4-680E-4D80-9539-F1F929369A30}" presName="Name0" presStyleCnt="0">
        <dgm:presLayoutVars>
          <dgm:dir/>
          <dgm:animLvl val="lvl"/>
          <dgm:resizeHandles val="exact"/>
        </dgm:presLayoutVars>
      </dgm:prSet>
      <dgm:spPr/>
    </dgm:pt>
    <dgm:pt modelId="{03B16388-40DE-874A-AB16-F3FE1E6F428E}" type="pres">
      <dgm:prSet presAssocID="{E8FF9043-DA5A-4360-B76A-7D74F622D87B}" presName="linNode" presStyleCnt="0"/>
      <dgm:spPr/>
    </dgm:pt>
    <dgm:pt modelId="{59F9FCFD-0350-AF44-B866-E0DAE083A08A}" type="pres">
      <dgm:prSet presAssocID="{E8FF9043-DA5A-4360-B76A-7D74F622D87B}" presName="parentText" presStyleLbl="node1" presStyleIdx="0" presStyleCnt="1" custLinFactNeighborX="-322" custLinFactNeighborY="-60582">
        <dgm:presLayoutVars>
          <dgm:chMax val="1"/>
          <dgm:bulletEnabled val="1"/>
        </dgm:presLayoutVars>
      </dgm:prSet>
      <dgm:spPr/>
    </dgm:pt>
    <dgm:pt modelId="{CAFD8993-D8F8-D14A-92A2-94C9E3747CA8}" type="pres">
      <dgm:prSet presAssocID="{E8FF9043-DA5A-4360-B76A-7D74F622D87B}" presName="descendantText" presStyleLbl="alignAccFollowNode1" presStyleIdx="0" presStyleCnt="1">
        <dgm:presLayoutVars>
          <dgm:bulletEnabled val="1"/>
        </dgm:presLayoutVars>
      </dgm:prSet>
      <dgm:spPr/>
    </dgm:pt>
  </dgm:ptLst>
  <dgm:cxnLst>
    <dgm:cxn modelId="{21041315-460A-4306-BC19-61CEE1868598}" srcId="{E8FF9043-DA5A-4360-B76A-7D74F622D87B}" destId="{D4F1A657-A026-4F11-A08F-AF1A33E89707}" srcOrd="0" destOrd="0" parTransId="{D1111BA3-04D5-4EAD-B99D-F68A9B7B1267}" sibTransId="{B8541B08-7B77-40BD-83AB-75BB0B06E254}"/>
    <dgm:cxn modelId="{2BFB121C-305F-B947-9208-80DB7C6576F5}" type="presOf" srcId="{F618DBFB-30BB-194A-AACD-59CBCDF1F860}" destId="{CAFD8993-D8F8-D14A-92A2-94C9E3747CA8}" srcOrd="0" destOrd="1" presId="urn:microsoft.com/office/officeart/2005/8/layout/vList5"/>
    <dgm:cxn modelId="{EFF7A81F-AFE6-4445-B9AB-D92EA0072AB6}" type="presOf" srcId="{05954C01-B104-8F48-9D36-E251AE7EB20D}" destId="{CAFD8993-D8F8-D14A-92A2-94C9E3747CA8}" srcOrd="0" destOrd="2" presId="urn:microsoft.com/office/officeart/2005/8/layout/vList5"/>
    <dgm:cxn modelId="{FB756344-6609-41EE-8B88-F0D741D57DBB}" srcId="{226DB7E4-680E-4D80-9539-F1F929369A30}" destId="{E8FF9043-DA5A-4360-B76A-7D74F622D87B}" srcOrd="0" destOrd="0" parTransId="{0E94765B-351F-4BDD-B09B-4568CFFE3423}" sibTransId="{8B0155FA-85C4-4A3C-8C83-0B4DA483D79D}"/>
    <dgm:cxn modelId="{2741284A-E468-DE40-B9F1-1B41ED482E57}" srcId="{F618DBFB-30BB-194A-AACD-59CBCDF1F860}" destId="{05954C01-B104-8F48-9D36-E251AE7EB20D}" srcOrd="0" destOrd="0" parTransId="{F1CB7CE4-5351-AD40-A10A-E1E2320A236D}" sibTransId="{B6246C99-BD00-2441-88D2-61316244D0B1}"/>
    <dgm:cxn modelId="{0078776F-BB45-E242-AC80-BBC9E4793955}" type="presOf" srcId="{226DB7E4-680E-4D80-9539-F1F929369A30}" destId="{D676E2A7-43A9-9C45-BE0B-E03535815DF8}" srcOrd="0" destOrd="0" presId="urn:microsoft.com/office/officeart/2005/8/layout/vList5"/>
    <dgm:cxn modelId="{92A7AD71-6C98-C948-9E8E-139D14C3F431}" type="presOf" srcId="{50D98258-F267-0E40-ABD9-AF70F0D27C6F}" destId="{CAFD8993-D8F8-D14A-92A2-94C9E3747CA8}" srcOrd="0" destOrd="3" presId="urn:microsoft.com/office/officeart/2005/8/layout/vList5"/>
    <dgm:cxn modelId="{D2504C78-F32C-744C-AAF4-A5A72157BD10}" type="presOf" srcId="{0C7BE84C-BF2E-E84D-853A-BE92A3B5D4A9}" destId="{CAFD8993-D8F8-D14A-92A2-94C9E3747CA8}" srcOrd="0" destOrd="4" presId="urn:microsoft.com/office/officeart/2005/8/layout/vList5"/>
    <dgm:cxn modelId="{77C3078E-B0D3-D04B-856E-D4B5CB253652}" srcId="{F618DBFB-30BB-194A-AACD-59CBCDF1F860}" destId="{50D98258-F267-0E40-ABD9-AF70F0D27C6F}" srcOrd="1" destOrd="0" parTransId="{B55CAB4A-251A-BE48-9073-0413400C093D}" sibTransId="{331E8FEF-9D12-9647-BFA8-7FE5571F86AA}"/>
    <dgm:cxn modelId="{FFA739B8-FFE2-4C49-88AE-9E9FCAFC2210}" srcId="{D4F1A657-A026-4F11-A08F-AF1A33E89707}" destId="{0C7BE84C-BF2E-E84D-853A-BE92A3B5D4A9}" srcOrd="1" destOrd="0" parTransId="{B92FC655-B269-3847-B8F1-590FD07B5E0A}" sibTransId="{94E1F77C-8401-4D49-92A7-5404473F8684}"/>
    <dgm:cxn modelId="{169A19CC-E225-4E4D-97A7-9E7459622A20}" type="presOf" srcId="{E8FF9043-DA5A-4360-B76A-7D74F622D87B}" destId="{59F9FCFD-0350-AF44-B866-E0DAE083A08A}" srcOrd="0" destOrd="0" presId="urn:microsoft.com/office/officeart/2005/8/layout/vList5"/>
    <dgm:cxn modelId="{AAA538F6-217B-6440-A0E2-CBCE1DB69DA0}" type="presOf" srcId="{D4F1A657-A026-4F11-A08F-AF1A33E89707}" destId="{CAFD8993-D8F8-D14A-92A2-94C9E3747CA8}" srcOrd="0" destOrd="0" presId="urn:microsoft.com/office/officeart/2005/8/layout/vList5"/>
    <dgm:cxn modelId="{557859FA-50E8-FF4E-BC07-C79258379FFB}" srcId="{D4F1A657-A026-4F11-A08F-AF1A33E89707}" destId="{F618DBFB-30BB-194A-AACD-59CBCDF1F860}" srcOrd="0" destOrd="0" parTransId="{3F7946CC-0FAE-8A4D-B779-975EA979369E}" sibTransId="{92A6D733-796D-F946-AB4F-5BCE24DEE8AF}"/>
    <dgm:cxn modelId="{261E0CBD-7576-2247-8000-B93B437CA2E3}" type="presParOf" srcId="{D676E2A7-43A9-9C45-BE0B-E03535815DF8}" destId="{03B16388-40DE-874A-AB16-F3FE1E6F428E}" srcOrd="0" destOrd="0" presId="urn:microsoft.com/office/officeart/2005/8/layout/vList5"/>
    <dgm:cxn modelId="{DBDB88B8-74C1-0841-A880-2C017A372580}" type="presParOf" srcId="{03B16388-40DE-874A-AB16-F3FE1E6F428E}" destId="{59F9FCFD-0350-AF44-B866-E0DAE083A08A}" srcOrd="0" destOrd="0" presId="urn:microsoft.com/office/officeart/2005/8/layout/vList5"/>
    <dgm:cxn modelId="{AFF2979F-4B14-6F41-B559-68DCE495F94B}" type="presParOf" srcId="{03B16388-40DE-874A-AB16-F3FE1E6F428E}" destId="{CAFD8993-D8F8-D14A-92A2-94C9E3747CA8}" srcOrd="1" destOrd="0" presId="urn:microsoft.com/office/officeart/2005/8/layout/vList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8E25DD47-A802-49ED-8C1D-51B66BDDEF65}"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08897D10-EA5F-4484-B798-68D0409CF77C}">
      <dgm:prSet phldrT="[Text]" phldr="0"/>
      <dgm:spPr/>
      <dgm:t>
        <a:bodyPr/>
        <a:lstStyle/>
        <a:p>
          <a:pPr rtl="0"/>
          <a:r>
            <a:rPr lang="en-US" dirty="0">
              <a:latin typeface="Aptos Display" panose="020F0302020204030204"/>
            </a:rPr>
            <a:t> Optimize sleep-wake pattern</a:t>
          </a:r>
          <a:endParaRPr lang="en-US" dirty="0"/>
        </a:p>
      </dgm:t>
    </dgm:pt>
    <dgm:pt modelId="{CE80C9B2-BB17-4E11-B18F-F504D261FED9}" type="parTrans" cxnId="{5556F73F-FE03-4D17-925A-6F6BDF60349F}">
      <dgm:prSet/>
      <dgm:spPr/>
      <dgm:t>
        <a:bodyPr/>
        <a:lstStyle/>
        <a:p>
          <a:endParaRPr lang="en-US"/>
        </a:p>
      </dgm:t>
    </dgm:pt>
    <dgm:pt modelId="{4A76C8F9-6009-4E80-84AA-6C7BD2494EB8}" type="sibTrans" cxnId="{5556F73F-FE03-4D17-925A-6F6BDF60349F}">
      <dgm:prSet/>
      <dgm:spPr/>
      <dgm:t>
        <a:bodyPr/>
        <a:lstStyle/>
        <a:p>
          <a:endParaRPr lang="en-US"/>
        </a:p>
      </dgm:t>
    </dgm:pt>
    <dgm:pt modelId="{BE395C6C-5AFF-4404-9D02-0790AA00229C}">
      <dgm:prSet phldrT="[Text]" phldr="0"/>
      <dgm:spPr/>
      <dgm:t>
        <a:bodyPr/>
        <a:lstStyle/>
        <a:p>
          <a:pPr rtl="0"/>
          <a:r>
            <a:rPr lang="en-US" dirty="0">
              <a:latin typeface="Aptos Display" panose="020F0302020204030204"/>
            </a:rPr>
            <a:t>  Patient orientation</a:t>
          </a:r>
          <a:endParaRPr lang="en-US" dirty="0"/>
        </a:p>
      </dgm:t>
    </dgm:pt>
    <dgm:pt modelId="{9C204625-8F6C-4AF6-99EC-F23A3BB3D221}" type="parTrans" cxnId="{FA3A6289-27F8-4132-9DE9-9E1E87480ADA}">
      <dgm:prSet/>
      <dgm:spPr/>
      <dgm:t>
        <a:bodyPr/>
        <a:lstStyle/>
        <a:p>
          <a:endParaRPr lang="en-US"/>
        </a:p>
      </dgm:t>
    </dgm:pt>
    <dgm:pt modelId="{3B863428-64FF-4FBF-9713-253535F7073C}" type="sibTrans" cxnId="{FA3A6289-27F8-4132-9DE9-9E1E87480ADA}">
      <dgm:prSet/>
      <dgm:spPr/>
      <dgm:t>
        <a:bodyPr/>
        <a:lstStyle/>
        <a:p>
          <a:endParaRPr lang="en-US"/>
        </a:p>
      </dgm:t>
    </dgm:pt>
    <dgm:pt modelId="{1404CD6A-1B9C-453A-9073-E8A53DA93015}">
      <dgm:prSet phldrT="[Text]" phldr="0"/>
      <dgm:spPr/>
      <dgm:t>
        <a:bodyPr/>
        <a:lstStyle/>
        <a:p>
          <a:pPr rtl="0"/>
          <a:r>
            <a:rPr lang="en-US" dirty="0">
              <a:latin typeface="Aptos Display" panose="020F0302020204030204"/>
            </a:rPr>
            <a:t> Communication </a:t>
          </a:r>
          <a:endParaRPr lang="en-US" dirty="0"/>
        </a:p>
      </dgm:t>
    </dgm:pt>
    <dgm:pt modelId="{E80F2058-3F33-41FA-8F3F-3598885EB828}" type="parTrans" cxnId="{A14A0115-D1ED-46EA-BED2-DD47077C2645}">
      <dgm:prSet/>
      <dgm:spPr/>
      <dgm:t>
        <a:bodyPr/>
        <a:lstStyle/>
        <a:p>
          <a:endParaRPr lang="en-US"/>
        </a:p>
      </dgm:t>
    </dgm:pt>
    <dgm:pt modelId="{7815C69E-CAF8-4172-8A97-E4D565806B09}" type="sibTrans" cxnId="{A14A0115-D1ED-46EA-BED2-DD47077C2645}">
      <dgm:prSet/>
      <dgm:spPr/>
      <dgm:t>
        <a:bodyPr/>
        <a:lstStyle/>
        <a:p>
          <a:endParaRPr lang="en-US"/>
        </a:p>
      </dgm:t>
    </dgm:pt>
    <dgm:pt modelId="{6702FCA4-6EB9-4F61-98E1-30DF0770A418}">
      <dgm:prSet phldrT="[Text]" phldr="0"/>
      <dgm:spPr/>
      <dgm:t>
        <a:bodyPr/>
        <a:lstStyle/>
        <a:p>
          <a:pPr rtl="0"/>
          <a:r>
            <a:rPr lang="en-US" dirty="0">
              <a:latin typeface="Aptos Display" panose="020F0302020204030204"/>
            </a:rPr>
            <a:t>Encourage mobility </a:t>
          </a:r>
          <a:endParaRPr lang="en-US" dirty="0"/>
        </a:p>
      </dgm:t>
    </dgm:pt>
    <dgm:pt modelId="{0A02C540-A487-40C5-B8D0-0BFE74F49207}" type="parTrans" cxnId="{36E2E8D5-EA4B-4A3D-B4E6-17F9A026D292}">
      <dgm:prSet/>
      <dgm:spPr/>
      <dgm:t>
        <a:bodyPr/>
        <a:lstStyle/>
        <a:p>
          <a:endParaRPr lang="en-US"/>
        </a:p>
      </dgm:t>
    </dgm:pt>
    <dgm:pt modelId="{ED5FD405-9C4B-4CC1-A310-B7FBDAAD55B8}" type="sibTrans" cxnId="{36E2E8D5-EA4B-4A3D-B4E6-17F9A026D292}">
      <dgm:prSet/>
      <dgm:spPr/>
      <dgm:t>
        <a:bodyPr/>
        <a:lstStyle/>
        <a:p>
          <a:endParaRPr lang="en-US"/>
        </a:p>
      </dgm:t>
    </dgm:pt>
    <dgm:pt modelId="{644C8D83-C639-42D0-BC86-56895A11BCE1}">
      <dgm:prSet phldrT="[Text]" phldr="0"/>
      <dgm:spPr/>
      <dgm:t>
        <a:bodyPr/>
        <a:lstStyle/>
        <a:p>
          <a:pPr rtl="0"/>
          <a:r>
            <a:rPr lang="en-US" dirty="0">
              <a:latin typeface="Aptos Display" panose="020F0302020204030204"/>
            </a:rPr>
            <a:t>Monitor hydration/nutrition</a:t>
          </a:r>
          <a:endParaRPr lang="en-US" dirty="0"/>
        </a:p>
      </dgm:t>
    </dgm:pt>
    <dgm:pt modelId="{9679FB06-CAA6-4E5C-9E2C-2135839C8004}" type="parTrans" cxnId="{BD0A479E-F239-4597-B140-A075AF6F0218}">
      <dgm:prSet/>
      <dgm:spPr/>
      <dgm:t>
        <a:bodyPr/>
        <a:lstStyle/>
        <a:p>
          <a:endParaRPr lang="en-US"/>
        </a:p>
      </dgm:t>
    </dgm:pt>
    <dgm:pt modelId="{10291D2A-600D-4EC6-9B20-7BFD2A312817}" type="sibTrans" cxnId="{BD0A479E-F239-4597-B140-A075AF6F0218}">
      <dgm:prSet/>
      <dgm:spPr/>
      <dgm:t>
        <a:bodyPr/>
        <a:lstStyle/>
        <a:p>
          <a:endParaRPr lang="en-US"/>
        </a:p>
      </dgm:t>
    </dgm:pt>
    <dgm:pt modelId="{E3B34682-C0C0-429C-A460-76BE25B67A2B}">
      <dgm:prSet phldr="0"/>
      <dgm:spPr/>
      <dgm:t>
        <a:bodyPr/>
        <a:lstStyle/>
        <a:p>
          <a:pPr rtl="0"/>
          <a:r>
            <a:rPr lang="en-US" dirty="0">
              <a:latin typeface="Aptos Display" panose="020F0302020204030204"/>
            </a:rPr>
            <a:t>Monitor bowel/bladder function</a:t>
          </a:r>
        </a:p>
      </dgm:t>
    </dgm:pt>
    <dgm:pt modelId="{ED8A648C-CF1B-49DD-854F-D5586FCC9252}" type="parTrans" cxnId="{5967C3FC-9C3F-42A7-8F88-80D1F323C20D}">
      <dgm:prSet/>
      <dgm:spPr/>
    </dgm:pt>
    <dgm:pt modelId="{DCDF9671-3B60-4735-81CA-91C7DF8A41D9}" type="sibTrans" cxnId="{5967C3FC-9C3F-42A7-8F88-80D1F323C20D}">
      <dgm:prSet/>
      <dgm:spPr/>
      <dgm:t>
        <a:bodyPr/>
        <a:lstStyle/>
        <a:p>
          <a:endParaRPr lang="en-US"/>
        </a:p>
      </dgm:t>
    </dgm:pt>
    <dgm:pt modelId="{C4F0BAF2-9554-44C5-91BA-9E4C772E3A6D}">
      <dgm:prSet phldr="0"/>
      <dgm:spPr/>
      <dgm:t>
        <a:bodyPr/>
        <a:lstStyle/>
        <a:p>
          <a:pPr rtl="0"/>
          <a:r>
            <a:rPr lang="en-US" dirty="0">
              <a:latin typeface="Aptos Display" panose="020F0302020204030204"/>
            </a:rPr>
            <a:t>Provide support and education</a:t>
          </a:r>
        </a:p>
      </dgm:t>
    </dgm:pt>
    <dgm:pt modelId="{997BEE1F-2D6A-4069-A2C7-1EC2E9AEFCD4}" type="parTrans" cxnId="{BBD238B4-032C-4852-8FF8-B6EC33A75148}">
      <dgm:prSet/>
      <dgm:spPr/>
    </dgm:pt>
    <dgm:pt modelId="{68CCD586-7765-4992-B9E3-A7B1C27E0BA9}" type="sibTrans" cxnId="{BBD238B4-032C-4852-8FF8-B6EC33A75148}">
      <dgm:prSet/>
      <dgm:spPr/>
      <dgm:t>
        <a:bodyPr/>
        <a:lstStyle/>
        <a:p>
          <a:endParaRPr lang="en-US"/>
        </a:p>
      </dgm:t>
    </dgm:pt>
    <dgm:pt modelId="{3123EC89-0FEE-4DB7-8BA0-8AD8544B3A0A}" type="pres">
      <dgm:prSet presAssocID="{8E25DD47-A802-49ED-8C1D-51B66BDDEF65}" presName="diagram" presStyleCnt="0">
        <dgm:presLayoutVars>
          <dgm:dir/>
          <dgm:resizeHandles val="exact"/>
        </dgm:presLayoutVars>
      </dgm:prSet>
      <dgm:spPr/>
    </dgm:pt>
    <dgm:pt modelId="{7622D2CD-7A11-42B6-B190-28BCE7C76422}" type="pres">
      <dgm:prSet presAssocID="{08897D10-EA5F-4484-B798-68D0409CF77C}" presName="node" presStyleLbl="node1" presStyleIdx="0" presStyleCnt="7">
        <dgm:presLayoutVars>
          <dgm:bulletEnabled val="1"/>
        </dgm:presLayoutVars>
      </dgm:prSet>
      <dgm:spPr/>
    </dgm:pt>
    <dgm:pt modelId="{C3AACDAC-1FB7-4B8E-9B78-3D0E4875E4BD}" type="pres">
      <dgm:prSet presAssocID="{4A76C8F9-6009-4E80-84AA-6C7BD2494EB8}" presName="sibTrans" presStyleCnt="0"/>
      <dgm:spPr/>
    </dgm:pt>
    <dgm:pt modelId="{98A893FA-90E6-4907-AB76-D39D35466C02}" type="pres">
      <dgm:prSet presAssocID="{BE395C6C-5AFF-4404-9D02-0790AA00229C}" presName="node" presStyleLbl="node1" presStyleIdx="1" presStyleCnt="7">
        <dgm:presLayoutVars>
          <dgm:bulletEnabled val="1"/>
        </dgm:presLayoutVars>
      </dgm:prSet>
      <dgm:spPr/>
    </dgm:pt>
    <dgm:pt modelId="{FE073653-C239-41AC-B94D-BE0F2175DF37}" type="pres">
      <dgm:prSet presAssocID="{3B863428-64FF-4FBF-9713-253535F7073C}" presName="sibTrans" presStyleCnt="0"/>
      <dgm:spPr/>
    </dgm:pt>
    <dgm:pt modelId="{384DD8A4-C701-4B73-A66A-59B51215E394}" type="pres">
      <dgm:prSet presAssocID="{1404CD6A-1B9C-453A-9073-E8A53DA93015}" presName="node" presStyleLbl="node1" presStyleIdx="2" presStyleCnt="7">
        <dgm:presLayoutVars>
          <dgm:bulletEnabled val="1"/>
        </dgm:presLayoutVars>
      </dgm:prSet>
      <dgm:spPr/>
    </dgm:pt>
    <dgm:pt modelId="{47CFB683-05B1-4A34-AA5C-38186B6BCF9C}" type="pres">
      <dgm:prSet presAssocID="{7815C69E-CAF8-4172-8A97-E4D565806B09}" presName="sibTrans" presStyleCnt="0"/>
      <dgm:spPr/>
    </dgm:pt>
    <dgm:pt modelId="{7264B83F-10B4-4C8D-AA5F-F84F80EF345C}" type="pres">
      <dgm:prSet presAssocID="{6702FCA4-6EB9-4F61-98E1-30DF0770A418}" presName="node" presStyleLbl="node1" presStyleIdx="3" presStyleCnt="7">
        <dgm:presLayoutVars>
          <dgm:bulletEnabled val="1"/>
        </dgm:presLayoutVars>
      </dgm:prSet>
      <dgm:spPr/>
    </dgm:pt>
    <dgm:pt modelId="{3C27F78D-7BE2-4FA3-85C9-35439A4B0DA6}" type="pres">
      <dgm:prSet presAssocID="{ED5FD405-9C4B-4CC1-A310-B7FBDAAD55B8}" presName="sibTrans" presStyleCnt="0"/>
      <dgm:spPr/>
    </dgm:pt>
    <dgm:pt modelId="{D0F50688-635D-4687-83C9-92476EF903A4}" type="pres">
      <dgm:prSet presAssocID="{644C8D83-C639-42D0-BC86-56895A11BCE1}" presName="node" presStyleLbl="node1" presStyleIdx="4" presStyleCnt="7">
        <dgm:presLayoutVars>
          <dgm:bulletEnabled val="1"/>
        </dgm:presLayoutVars>
      </dgm:prSet>
      <dgm:spPr/>
    </dgm:pt>
    <dgm:pt modelId="{5FCB0505-3DFB-4F9A-BD9E-D11681474573}" type="pres">
      <dgm:prSet presAssocID="{10291D2A-600D-4EC6-9B20-7BFD2A312817}" presName="sibTrans" presStyleCnt="0"/>
      <dgm:spPr/>
    </dgm:pt>
    <dgm:pt modelId="{E5171DC6-E2BA-4E35-8F6E-7DD93A4A785A}" type="pres">
      <dgm:prSet presAssocID="{E3B34682-C0C0-429C-A460-76BE25B67A2B}" presName="node" presStyleLbl="node1" presStyleIdx="5" presStyleCnt="7">
        <dgm:presLayoutVars>
          <dgm:bulletEnabled val="1"/>
        </dgm:presLayoutVars>
      </dgm:prSet>
      <dgm:spPr/>
    </dgm:pt>
    <dgm:pt modelId="{DEE5E361-0C3B-47F8-A81B-7725CE90F2C6}" type="pres">
      <dgm:prSet presAssocID="{DCDF9671-3B60-4735-81CA-91C7DF8A41D9}" presName="sibTrans" presStyleCnt="0"/>
      <dgm:spPr/>
    </dgm:pt>
    <dgm:pt modelId="{7B8DFA1B-9092-44E4-BF10-937B254B65D9}" type="pres">
      <dgm:prSet presAssocID="{C4F0BAF2-9554-44C5-91BA-9E4C772E3A6D}" presName="node" presStyleLbl="node1" presStyleIdx="6" presStyleCnt="7">
        <dgm:presLayoutVars>
          <dgm:bulletEnabled val="1"/>
        </dgm:presLayoutVars>
      </dgm:prSet>
      <dgm:spPr/>
    </dgm:pt>
  </dgm:ptLst>
  <dgm:cxnLst>
    <dgm:cxn modelId="{A14A0115-D1ED-46EA-BED2-DD47077C2645}" srcId="{8E25DD47-A802-49ED-8C1D-51B66BDDEF65}" destId="{1404CD6A-1B9C-453A-9073-E8A53DA93015}" srcOrd="2" destOrd="0" parTransId="{E80F2058-3F33-41FA-8F3F-3598885EB828}" sibTransId="{7815C69E-CAF8-4172-8A97-E4D565806B09}"/>
    <dgm:cxn modelId="{87A63E3A-49B4-4B32-876B-9F9E045CCA50}" type="presOf" srcId="{C4F0BAF2-9554-44C5-91BA-9E4C772E3A6D}" destId="{7B8DFA1B-9092-44E4-BF10-937B254B65D9}" srcOrd="0" destOrd="0" presId="urn:microsoft.com/office/officeart/2005/8/layout/default"/>
    <dgm:cxn modelId="{F1D6133F-661C-4265-A626-68D6D45243BC}" type="presOf" srcId="{E3B34682-C0C0-429C-A460-76BE25B67A2B}" destId="{E5171DC6-E2BA-4E35-8F6E-7DD93A4A785A}" srcOrd="0" destOrd="0" presId="urn:microsoft.com/office/officeart/2005/8/layout/default"/>
    <dgm:cxn modelId="{5556F73F-FE03-4D17-925A-6F6BDF60349F}" srcId="{8E25DD47-A802-49ED-8C1D-51B66BDDEF65}" destId="{08897D10-EA5F-4484-B798-68D0409CF77C}" srcOrd="0" destOrd="0" parTransId="{CE80C9B2-BB17-4E11-B18F-F504D261FED9}" sibTransId="{4A76C8F9-6009-4E80-84AA-6C7BD2494EB8}"/>
    <dgm:cxn modelId="{6C782F62-D817-43EB-BEB8-C4C43CB828AD}" type="presOf" srcId="{08897D10-EA5F-4484-B798-68D0409CF77C}" destId="{7622D2CD-7A11-42B6-B190-28BCE7C76422}" srcOrd="0" destOrd="0" presId="urn:microsoft.com/office/officeart/2005/8/layout/default"/>
    <dgm:cxn modelId="{C2507D80-CA6F-48BA-9CE8-F83054469004}" type="presOf" srcId="{644C8D83-C639-42D0-BC86-56895A11BCE1}" destId="{D0F50688-635D-4687-83C9-92476EF903A4}" srcOrd="0" destOrd="0" presId="urn:microsoft.com/office/officeart/2005/8/layout/default"/>
    <dgm:cxn modelId="{FA3A6289-27F8-4132-9DE9-9E1E87480ADA}" srcId="{8E25DD47-A802-49ED-8C1D-51B66BDDEF65}" destId="{BE395C6C-5AFF-4404-9D02-0790AA00229C}" srcOrd="1" destOrd="0" parTransId="{9C204625-8F6C-4AF6-99EC-F23A3BB3D221}" sibTransId="{3B863428-64FF-4FBF-9713-253535F7073C}"/>
    <dgm:cxn modelId="{BD0A479E-F239-4597-B140-A075AF6F0218}" srcId="{8E25DD47-A802-49ED-8C1D-51B66BDDEF65}" destId="{644C8D83-C639-42D0-BC86-56895A11BCE1}" srcOrd="4" destOrd="0" parTransId="{9679FB06-CAA6-4E5C-9E2C-2135839C8004}" sibTransId="{10291D2A-600D-4EC6-9B20-7BFD2A312817}"/>
    <dgm:cxn modelId="{7295ACAD-9190-4089-93AC-C6166940E90E}" type="presOf" srcId="{BE395C6C-5AFF-4404-9D02-0790AA00229C}" destId="{98A893FA-90E6-4907-AB76-D39D35466C02}" srcOrd="0" destOrd="0" presId="urn:microsoft.com/office/officeart/2005/8/layout/default"/>
    <dgm:cxn modelId="{BBD238B4-032C-4852-8FF8-B6EC33A75148}" srcId="{8E25DD47-A802-49ED-8C1D-51B66BDDEF65}" destId="{C4F0BAF2-9554-44C5-91BA-9E4C772E3A6D}" srcOrd="6" destOrd="0" parTransId="{997BEE1F-2D6A-4069-A2C7-1EC2E9AEFCD4}" sibTransId="{68CCD586-7765-4992-B9E3-A7B1C27E0BA9}"/>
    <dgm:cxn modelId="{127F06CC-297B-4A79-AB86-006EC7E58C72}" type="presOf" srcId="{6702FCA4-6EB9-4F61-98E1-30DF0770A418}" destId="{7264B83F-10B4-4C8D-AA5F-F84F80EF345C}" srcOrd="0" destOrd="0" presId="urn:microsoft.com/office/officeart/2005/8/layout/default"/>
    <dgm:cxn modelId="{36E2E8D5-EA4B-4A3D-B4E6-17F9A026D292}" srcId="{8E25DD47-A802-49ED-8C1D-51B66BDDEF65}" destId="{6702FCA4-6EB9-4F61-98E1-30DF0770A418}" srcOrd="3" destOrd="0" parTransId="{0A02C540-A487-40C5-B8D0-0BFE74F49207}" sibTransId="{ED5FD405-9C4B-4CC1-A310-B7FBDAAD55B8}"/>
    <dgm:cxn modelId="{3F22D0DA-6B51-4FCC-901F-36C54CEAA38A}" type="presOf" srcId="{1404CD6A-1B9C-453A-9073-E8A53DA93015}" destId="{384DD8A4-C701-4B73-A66A-59B51215E394}" srcOrd="0" destOrd="0" presId="urn:microsoft.com/office/officeart/2005/8/layout/default"/>
    <dgm:cxn modelId="{C5358FFC-C497-451B-98F1-97F798511AA5}" type="presOf" srcId="{8E25DD47-A802-49ED-8C1D-51B66BDDEF65}" destId="{3123EC89-0FEE-4DB7-8BA0-8AD8544B3A0A}" srcOrd="0" destOrd="0" presId="urn:microsoft.com/office/officeart/2005/8/layout/default"/>
    <dgm:cxn modelId="{5967C3FC-9C3F-42A7-8F88-80D1F323C20D}" srcId="{8E25DD47-A802-49ED-8C1D-51B66BDDEF65}" destId="{E3B34682-C0C0-429C-A460-76BE25B67A2B}" srcOrd="5" destOrd="0" parTransId="{ED8A648C-CF1B-49DD-854F-D5586FCC9252}" sibTransId="{DCDF9671-3B60-4735-81CA-91C7DF8A41D9}"/>
    <dgm:cxn modelId="{C28C16DF-4767-4E1E-BDA8-E1A7D1DAB49E}" type="presParOf" srcId="{3123EC89-0FEE-4DB7-8BA0-8AD8544B3A0A}" destId="{7622D2CD-7A11-42B6-B190-28BCE7C76422}" srcOrd="0" destOrd="0" presId="urn:microsoft.com/office/officeart/2005/8/layout/default"/>
    <dgm:cxn modelId="{98CE5E9A-0E33-4AED-BA74-823DD2FF7635}" type="presParOf" srcId="{3123EC89-0FEE-4DB7-8BA0-8AD8544B3A0A}" destId="{C3AACDAC-1FB7-4B8E-9B78-3D0E4875E4BD}" srcOrd="1" destOrd="0" presId="urn:microsoft.com/office/officeart/2005/8/layout/default"/>
    <dgm:cxn modelId="{656F1BF7-5813-4D78-81E8-20A6F1B17FF2}" type="presParOf" srcId="{3123EC89-0FEE-4DB7-8BA0-8AD8544B3A0A}" destId="{98A893FA-90E6-4907-AB76-D39D35466C02}" srcOrd="2" destOrd="0" presId="urn:microsoft.com/office/officeart/2005/8/layout/default"/>
    <dgm:cxn modelId="{04409FC5-407B-4627-A4D3-201DF3A4C561}" type="presParOf" srcId="{3123EC89-0FEE-4DB7-8BA0-8AD8544B3A0A}" destId="{FE073653-C239-41AC-B94D-BE0F2175DF37}" srcOrd="3" destOrd="0" presId="urn:microsoft.com/office/officeart/2005/8/layout/default"/>
    <dgm:cxn modelId="{F1B93CD1-2AFE-4428-8495-E072F39FC610}" type="presParOf" srcId="{3123EC89-0FEE-4DB7-8BA0-8AD8544B3A0A}" destId="{384DD8A4-C701-4B73-A66A-59B51215E394}" srcOrd="4" destOrd="0" presId="urn:microsoft.com/office/officeart/2005/8/layout/default"/>
    <dgm:cxn modelId="{7ECB71DE-F895-4299-B3A5-1258143ECE09}" type="presParOf" srcId="{3123EC89-0FEE-4DB7-8BA0-8AD8544B3A0A}" destId="{47CFB683-05B1-4A34-AA5C-38186B6BCF9C}" srcOrd="5" destOrd="0" presId="urn:microsoft.com/office/officeart/2005/8/layout/default"/>
    <dgm:cxn modelId="{9B7171F0-E099-4314-9CBA-1E1587EF8A82}" type="presParOf" srcId="{3123EC89-0FEE-4DB7-8BA0-8AD8544B3A0A}" destId="{7264B83F-10B4-4C8D-AA5F-F84F80EF345C}" srcOrd="6" destOrd="0" presId="urn:microsoft.com/office/officeart/2005/8/layout/default"/>
    <dgm:cxn modelId="{154CD036-7317-48D1-A16E-82D196EC2EB8}" type="presParOf" srcId="{3123EC89-0FEE-4DB7-8BA0-8AD8544B3A0A}" destId="{3C27F78D-7BE2-4FA3-85C9-35439A4B0DA6}" srcOrd="7" destOrd="0" presId="urn:microsoft.com/office/officeart/2005/8/layout/default"/>
    <dgm:cxn modelId="{6C0530DF-A2D7-4602-9903-1C5D29DD864D}" type="presParOf" srcId="{3123EC89-0FEE-4DB7-8BA0-8AD8544B3A0A}" destId="{D0F50688-635D-4687-83C9-92476EF903A4}" srcOrd="8" destOrd="0" presId="urn:microsoft.com/office/officeart/2005/8/layout/default"/>
    <dgm:cxn modelId="{80ACE589-7308-4B28-9A79-D2119D9824E4}" type="presParOf" srcId="{3123EC89-0FEE-4DB7-8BA0-8AD8544B3A0A}" destId="{5FCB0505-3DFB-4F9A-BD9E-D11681474573}" srcOrd="9" destOrd="0" presId="urn:microsoft.com/office/officeart/2005/8/layout/default"/>
    <dgm:cxn modelId="{B8243429-E44A-4B4C-BBF6-4478EDB5356B}" type="presParOf" srcId="{3123EC89-0FEE-4DB7-8BA0-8AD8544B3A0A}" destId="{E5171DC6-E2BA-4E35-8F6E-7DD93A4A785A}" srcOrd="10" destOrd="0" presId="urn:microsoft.com/office/officeart/2005/8/layout/default"/>
    <dgm:cxn modelId="{9535D7F9-A8FA-472B-8FC6-95458F5A7966}" type="presParOf" srcId="{3123EC89-0FEE-4DB7-8BA0-8AD8544B3A0A}" destId="{DEE5E361-0C3B-47F8-A81B-7725CE90F2C6}" srcOrd="11" destOrd="0" presId="urn:microsoft.com/office/officeart/2005/8/layout/default"/>
    <dgm:cxn modelId="{1B9BBAEA-0618-4027-BE3F-669EED61CE93}" type="presParOf" srcId="{3123EC89-0FEE-4DB7-8BA0-8AD8544B3A0A}" destId="{7B8DFA1B-9092-44E4-BF10-937B254B65D9}" srcOrd="1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AAD9AED0-95F5-4F91-AF88-A57BCA302DB2}"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06A07C2D-2B30-401A-B917-EB073AF217A7}">
      <dgm:prSet/>
      <dgm:spPr/>
      <dgm:t>
        <a:bodyPr/>
        <a:lstStyle/>
        <a:p>
          <a:r>
            <a:rPr lang="en-US" dirty="0"/>
            <a:t>First line – Antipsychotic </a:t>
          </a:r>
        </a:p>
      </dgm:t>
    </dgm:pt>
    <dgm:pt modelId="{16432932-9D74-4732-B3DE-9604F062D79E}" type="parTrans" cxnId="{2EBF0034-85E0-450A-8458-E85A769A5102}">
      <dgm:prSet/>
      <dgm:spPr/>
      <dgm:t>
        <a:bodyPr/>
        <a:lstStyle/>
        <a:p>
          <a:endParaRPr lang="en-US"/>
        </a:p>
      </dgm:t>
    </dgm:pt>
    <dgm:pt modelId="{8B6FAC9E-4AE2-489F-83BC-616074F7B16E}" type="sibTrans" cxnId="{2EBF0034-85E0-450A-8458-E85A769A5102}">
      <dgm:prSet/>
      <dgm:spPr/>
      <dgm:t>
        <a:bodyPr/>
        <a:lstStyle/>
        <a:p>
          <a:endParaRPr lang="en-US"/>
        </a:p>
      </dgm:t>
    </dgm:pt>
    <dgm:pt modelId="{28493E67-982D-4809-A7B0-7839313675D3}">
      <dgm:prSet/>
      <dgm:spPr/>
      <dgm:t>
        <a:bodyPr/>
        <a:lstStyle/>
        <a:p>
          <a:r>
            <a:rPr lang="en-US"/>
            <a:t>Severe agitation – consider Benzodiazepine </a:t>
          </a:r>
        </a:p>
      </dgm:t>
    </dgm:pt>
    <dgm:pt modelId="{0095566F-5161-4BD0-B3A0-4E59A3104B44}" type="parTrans" cxnId="{0446450B-A870-42DC-973C-8EE4AEA82D44}">
      <dgm:prSet/>
      <dgm:spPr/>
      <dgm:t>
        <a:bodyPr/>
        <a:lstStyle/>
        <a:p>
          <a:endParaRPr lang="en-US"/>
        </a:p>
      </dgm:t>
    </dgm:pt>
    <dgm:pt modelId="{032FAD6B-76A0-4494-A3FA-8F1861619767}" type="sibTrans" cxnId="{0446450B-A870-42DC-973C-8EE4AEA82D44}">
      <dgm:prSet/>
      <dgm:spPr/>
      <dgm:t>
        <a:bodyPr/>
        <a:lstStyle/>
        <a:p>
          <a:endParaRPr lang="en-US"/>
        </a:p>
      </dgm:t>
    </dgm:pt>
    <dgm:pt modelId="{ED4C4B3D-3D7F-48CD-80BA-59CD73F98F0F}">
      <dgm:prSet/>
      <dgm:spPr/>
      <dgm:t>
        <a:bodyPr/>
        <a:lstStyle/>
        <a:p>
          <a:r>
            <a:rPr lang="en-US"/>
            <a:t>Refractory Agitated </a:t>
          </a:r>
          <a:r>
            <a:rPr lang="en-US">
              <a:latin typeface="Aptos Display" panose="020F0302020204030204"/>
            </a:rPr>
            <a:t>Delirium</a:t>
          </a:r>
          <a:r>
            <a:rPr lang="en-US"/>
            <a:t> – Palliative Sedation </a:t>
          </a:r>
        </a:p>
      </dgm:t>
    </dgm:pt>
    <dgm:pt modelId="{02E3CB2A-DC59-4C09-9736-4A8846AFAD12}" type="parTrans" cxnId="{464790BF-182B-4317-9D00-A004CA844A37}">
      <dgm:prSet/>
      <dgm:spPr/>
      <dgm:t>
        <a:bodyPr/>
        <a:lstStyle/>
        <a:p>
          <a:endParaRPr lang="en-US"/>
        </a:p>
      </dgm:t>
    </dgm:pt>
    <dgm:pt modelId="{9925F868-37C3-4E2E-A0C1-AF0D89D68A66}" type="sibTrans" cxnId="{464790BF-182B-4317-9D00-A004CA844A37}">
      <dgm:prSet/>
      <dgm:spPr/>
      <dgm:t>
        <a:bodyPr/>
        <a:lstStyle/>
        <a:p>
          <a:endParaRPr lang="en-US"/>
        </a:p>
      </dgm:t>
    </dgm:pt>
    <dgm:pt modelId="{8F014670-58E2-9546-9957-C766E9B5DF5C}" type="pres">
      <dgm:prSet presAssocID="{AAD9AED0-95F5-4F91-AF88-A57BCA302DB2}" presName="diagram" presStyleCnt="0">
        <dgm:presLayoutVars>
          <dgm:dir/>
          <dgm:resizeHandles val="exact"/>
        </dgm:presLayoutVars>
      </dgm:prSet>
      <dgm:spPr/>
    </dgm:pt>
    <dgm:pt modelId="{93DA0102-FA72-4E43-8550-D9DD4C515BB4}" type="pres">
      <dgm:prSet presAssocID="{06A07C2D-2B30-401A-B917-EB073AF217A7}" presName="node" presStyleLbl="node1" presStyleIdx="0" presStyleCnt="3">
        <dgm:presLayoutVars>
          <dgm:bulletEnabled val="1"/>
        </dgm:presLayoutVars>
      </dgm:prSet>
      <dgm:spPr/>
    </dgm:pt>
    <dgm:pt modelId="{38AFB509-7EEC-E941-B90A-BAFA73DE4244}" type="pres">
      <dgm:prSet presAssocID="{8B6FAC9E-4AE2-489F-83BC-616074F7B16E}" presName="sibTrans" presStyleCnt="0"/>
      <dgm:spPr/>
    </dgm:pt>
    <dgm:pt modelId="{B6456302-3274-7446-ADDB-82CB4CEF3837}" type="pres">
      <dgm:prSet presAssocID="{28493E67-982D-4809-A7B0-7839313675D3}" presName="node" presStyleLbl="node1" presStyleIdx="1" presStyleCnt="3">
        <dgm:presLayoutVars>
          <dgm:bulletEnabled val="1"/>
        </dgm:presLayoutVars>
      </dgm:prSet>
      <dgm:spPr/>
    </dgm:pt>
    <dgm:pt modelId="{BCA1F2F6-E7B9-EB47-9D5B-6975D213B14B}" type="pres">
      <dgm:prSet presAssocID="{032FAD6B-76A0-4494-A3FA-8F1861619767}" presName="sibTrans" presStyleCnt="0"/>
      <dgm:spPr/>
    </dgm:pt>
    <dgm:pt modelId="{C49ADED0-918E-214F-8E41-4ECC32DE10FD}" type="pres">
      <dgm:prSet presAssocID="{ED4C4B3D-3D7F-48CD-80BA-59CD73F98F0F}" presName="node" presStyleLbl="node1" presStyleIdx="2" presStyleCnt="3">
        <dgm:presLayoutVars>
          <dgm:bulletEnabled val="1"/>
        </dgm:presLayoutVars>
      </dgm:prSet>
      <dgm:spPr/>
    </dgm:pt>
  </dgm:ptLst>
  <dgm:cxnLst>
    <dgm:cxn modelId="{0446450B-A870-42DC-973C-8EE4AEA82D44}" srcId="{AAD9AED0-95F5-4F91-AF88-A57BCA302DB2}" destId="{28493E67-982D-4809-A7B0-7839313675D3}" srcOrd="1" destOrd="0" parTransId="{0095566F-5161-4BD0-B3A0-4E59A3104B44}" sibTransId="{032FAD6B-76A0-4494-A3FA-8F1861619767}"/>
    <dgm:cxn modelId="{6A3FBF14-2A76-CD47-8DBF-17FF12DB1B7B}" type="presOf" srcId="{06A07C2D-2B30-401A-B917-EB073AF217A7}" destId="{93DA0102-FA72-4E43-8550-D9DD4C515BB4}" srcOrd="0" destOrd="0" presId="urn:microsoft.com/office/officeart/2005/8/layout/default"/>
    <dgm:cxn modelId="{63B1632C-4C3D-844D-BD6E-1012B970E283}" type="presOf" srcId="{AAD9AED0-95F5-4F91-AF88-A57BCA302DB2}" destId="{8F014670-58E2-9546-9957-C766E9B5DF5C}" srcOrd="0" destOrd="0" presId="urn:microsoft.com/office/officeart/2005/8/layout/default"/>
    <dgm:cxn modelId="{2EBF0034-85E0-450A-8458-E85A769A5102}" srcId="{AAD9AED0-95F5-4F91-AF88-A57BCA302DB2}" destId="{06A07C2D-2B30-401A-B917-EB073AF217A7}" srcOrd="0" destOrd="0" parTransId="{16432932-9D74-4732-B3DE-9604F062D79E}" sibTransId="{8B6FAC9E-4AE2-489F-83BC-616074F7B16E}"/>
    <dgm:cxn modelId="{3FDC9D4D-50FD-6844-957B-CF8DED260355}" type="presOf" srcId="{ED4C4B3D-3D7F-48CD-80BA-59CD73F98F0F}" destId="{C49ADED0-918E-214F-8E41-4ECC32DE10FD}" srcOrd="0" destOrd="0" presId="urn:microsoft.com/office/officeart/2005/8/layout/default"/>
    <dgm:cxn modelId="{464790BF-182B-4317-9D00-A004CA844A37}" srcId="{AAD9AED0-95F5-4F91-AF88-A57BCA302DB2}" destId="{ED4C4B3D-3D7F-48CD-80BA-59CD73F98F0F}" srcOrd="2" destOrd="0" parTransId="{02E3CB2A-DC59-4C09-9736-4A8846AFAD12}" sibTransId="{9925F868-37C3-4E2E-A0C1-AF0D89D68A66}"/>
    <dgm:cxn modelId="{2A3ECFC4-1905-3B41-99E3-FD4F72FF1353}" type="presOf" srcId="{28493E67-982D-4809-A7B0-7839313675D3}" destId="{B6456302-3274-7446-ADDB-82CB4CEF3837}" srcOrd="0" destOrd="0" presId="urn:microsoft.com/office/officeart/2005/8/layout/default"/>
    <dgm:cxn modelId="{69B575CD-5AF3-5345-BFF6-F497EBA3AC21}" type="presParOf" srcId="{8F014670-58E2-9546-9957-C766E9B5DF5C}" destId="{93DA0102-FA72-4E43-8550-D9DD4C515BB4}" srcOrd="0" destOrd="0" presId="urn:microsoft.com/office/officeart/2005/8/layout/default"/>
    <dgm:cxn modelId="{62C58222-5A80-1443-A8E9-1293D309F5D1}" type="presParOf" srcId="{8F014670-58E2-9546-9957-C766E9B5DF5C}" destId="{38AFB509-7EEC-E941-B90A-BAFA73DE4244}" srcOrd="1" destOrd="0" presId="urn:microsoft.com/office/officeart/2005/8/layout/default"/>
    <dgm:cxn modelId="{386000EC-7BD1-C446-9B7A-CFE119529B2B}" type="presParOf" srcId="{8F014670-58E2-9546-9957-C766E9B5DF5C}" destId="{B6456302-3274-7446-ADDB-82CB4CEF3837}" srcOrd="2" destOrd="0" presId="urn:microsoft.com/office/officeart/2005/8/layout/default"/>
    <dgm:cxn modelId="{A56636FE-8014-2F49-8335-FAB89571B60D}" type="presParOf" srcId="{8F014670-58E2-9546-9957-C766E9B5DF5C}" destId="{BCA1F2F6-E7B9-EB47-9D5B-6975D213B14B}" srcOrd="3" destOrd="0" presId="urn:microsoft.com/office/officeart/2005/8/layout/default"/>
    <dgm:cxn modelId="{07E48B94-2667-8E47-A61B-B093983AD990}" type="presParOf" srcId="{8F014670-58E2-9546-9957-C766E9B5DF5C}" destId="{C49ADED0-918E-214F-8E41-4ECC32DE10FD}"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98AEEFE0-36AE-404E-8CEE-857AB58EE78C}" type="doc">
      <dgm:prSet loTypeId="urn:microsoft.com/office/officeart/2005/8/layout/cycle8" loCatId="cycle" qsTypeId="urn:microsoft.com/office/officeart/2005/8/quickstyle/simple1" qsCatId="simple" csTypeId="urn:microsoft.com/office/officeart/2005/8/colors/colorful5" csCatId="colorful" phldr="1"/>
      <dgm:spPr/>
      <dgm:t>
        <a:bodyPr/>
        <a:lstStyle/>
        <a:p>
          <a:endParaRPr lang="en-US"/>
        </a:p>
      </dgm:t>
    </dgm:pt>
    <dgm:pt modelId="{E99F0CF9-256A-4E2D-B804-01BAF4812193}">
      <dgm:prSet custT="1"/>
      <dgm:spPr/>
      <dgm:t>
        <a:bodyPr/>
        <a:lstStyle/>
        <a:p>
          <a:r>
            <a:rPr lang="en-US" sz="1400" b="1" dirty="0">
              <a:solidFill>
                <a:schemeClr val="bg1"/>
              </a:solidFill>
            </a:rPr>
            <a:t>Severe sedation </a:t>
          </a:r>
        </a:p>
      </dgm:t>
    </dgm:pt>
    <dgm:pt modelId="{E317341C-7CE1-4362-912D-88BCCD6A30AC}" type="parTrans" cxnId="{4A8C1073-43DE-4985-A6CA-59C0C97F8870}">
      <dgm:prSet/>
      <dgm:spPr/>
      <dgm:t>
        <a:bodyPr/>
        <a:lstStyle/>
        <a:p>
          <a:endParaRPr lang="en-US">
            <a:solidFill>
              <a:schemeClr val="bg1"/>
            </a:solidFill>
          </a:endParaRPr>
        </a:p>
      </dgm:t>
    </dgm:pt>
    <dgm:pt modelId="{F25B7F1A-7C65-4DA1-8CFC-985D7D43374B}" type="sibTrans" cxnId="{4A8C1073-43DE-4985-A6CA-59C0C97F8870}">
      <dgm:prSet/>
      <dgm:spPr/>
      <dgm:t>
        <a:bodyPr/>
        <a:lstStyle/>
        <a:p>
          <a:endParaRPr lang="en-US">
            <a:solidFill>
              <a:schemeClr val="bg1"/>
            </a:solidFill>
          </a:endParaRPr>
        </a:p>
      </dgm:t>
    </dgm:pt>
    <dgm:pt modelId="{E2F06AF1-A4E4-44AC-8E0B-CD19BE9810B1}">
      <dgm:prSet custT="1"/>
      <dgm:spPr/>
      <dgm:t>
        <a:bodyPr/>
        <a:lstStyle/>
        <a:p>
          <a:pPr rtl="0"/>
          <a:r>
            <a:rPr lang="en-US" sz="1400" b="1" dirty="0">
              <a:solidFill>
                <a:schemeClr val="bg1"/>
              </a:solidFill>
              <a:latin typeface="Aptos Display" panose="020F0302020204030204"/>
            </a:rPr>
            <a:t>Hallucinations- Do not forget Tactile hallucinations</a:t>
          </a:r>
          <a:endParaRPr lang="en-US" sz="1400" b="1" dirty="0">
            <a:solidFill>
              <a:schemeClr val="bg1"/>
            </a:solidFill>
          </a:endParaRPr>
        </a:p>
      </dgm:t>
    </dgm:pt>
    <dgm:pt modelId="{CE5B1CAE-DA42-4A6A-BA85-720D0E1D4B97}" type="parTrans" cxnId="{0D012B59-0AC8-4867-9772-6E361FDED6DB}">
      <dgm:prSet/>
      <dgm:spPr/>
      <dgm:t>
        <a:bodyPr/>
        <a:lstStyle/>
        <a:p>
          <a:endParaRPr lang="en-US">
            <a:solidFill>
              <a:schemeClr val="bg1"/>
            </a:solidFill>
          </a:endParaRPr>
        </a:p>
      </dgm:t>
    </dgm:pt>
    <dgm:pt modelId="{FDB08F26-1796-4AF2-92B8-097AAC1E566A}" type="sibTrans" cxnId="{0D012B59-0AC8-4867-9772-6E361FDED6DB}">
      <dgm:prSet/>
      <dgm:spPr/>
      <dgm:t>
        <a:bodyPr/>
        <a:lstStyle/>
        <a:p>
          <a:endParaRPr lang="en-US">
            <a:solidFill>
              <a:schemeClr val="bg1"/>
            </a:solidFill>
          </a:endParaRPr>
        </a:p>
      </dgm:t>
    </dgm:pt>
    <dgm:pt modelId="{680EA0F5-4B50-4742-BD4F-0E2D1761CD78}">
      <dgm:prSet custT="1"/>
      <dgm:spPr/>
      <dgm:t>
        <a:bodyPr/>
        <a:lstStyle/>
        <a:p>
          <a:r>
            <a:rPr lang="en-US" sz="1400" b="1" dirty="0">
              <a:solidFill>
                <a:schemeClr val="bg1"/>
              </a:solidFill>
            </a:rPr>
            <a:t>Cognitive impairment </a:t>
          </a:r>
          <a:r>
            <a:rPr lang="en-US" sz="1400" b="1" dirty="0">
              <a:solidFill>
                <a:schemeClr val="bg1"/>
              </a:solidFill>
              <a:latin typeface="Aptos Display" panose="020F0302020204030204"/>
            </a:rPr>
            <a:t>/Delirium</a:t>
          </a:r>
          <a:endParaRPr lang="en-US" sz="1400" b="1" dirty="0">
            <a:solidFill>
              <a:schemeClr val="bg1"/>
            </a:solidFill>
          </a:endParaRPr>
        </a:p>
      </dgm:t>
    </dgm:pt>
    <dgm:pt modelId="{6E25EC30-9F3B-4060-9AA9-D74EC201D4C6}" type="parTrans" cxnId="{BB5F2624-A6C2-4CBB-9988-AA3A880D45FA}">
      <dgm:prSet/>
      <dgm:spPr/>
      <dgm:t>
        <a:bodyPr/>
        <a:lstStyle/>
        <a:p>
          <a:endParaRPr lang="en-US">
            <a:solidFill>
              <a:schemeClr val="bg1"/>
            </a:solidFill>
          </a:endParaRPr>
        </a:p>
      </dgm:t>
    </dgm:pt>
    <dgm:pt modelId="{A5314BF8-CA07-428E-9DB4-0A2B24EC4F5E}" type="sibTrans" cxnId="{BB5F2624-A6C2-4CBB-9988-AA3A880D45FA}">
      <dgm:prSet/>
      <dgm:spPr/>
      <dgm:t>
        <a:bodyPr/>
        <a:lstStyle/>
        <a:p>
          <a:endParaRPr lang="en-US">
            <a:solidFill>
              <a:schemeClr val="bg1"/>
            </a:solidFill>
          </a:endParaRPr>
        </a:p>
      </dgm:t>
    </dgm:pt>
    <dgm:pt modelId="{7F858028-68B4-4651-963F-3023E1897484}">
      <dgm:prSet custT="1"/>
      <dgm:spPr/>
      <dgm:t>
        <a:bodyPr/>
        <a:lstStyle/>
        <a:p>
          <a:r>
            <a:rPr lang="en-US" sz="1400" b="1" dirty="0">
              <a:solidFill>
                <a:schemeClr val="bg1"/>
              </a:solidFill>
            </a:rPr>
            <a:t>Myoclonus </a:t>
          </a:r>
        </a:p>
      </dgm:t>
    </dgm:pt>
    <dgm:pt modelId="{48B9F5D2-ACB7-4F4C-B454-4E3F14AB4275}" type="parTrans" cxnId="{D85069C0-1584-4943-86ED-DDB4487FBB5E}">
      <dgm:prSet/>
      <dgm:spPr/>
      <dgm:t>
        <a:bodyPr/>
        <a:lstStyle/>
        <a:p>
          <a:endParaRPr lang="en-US">
            <a:solidFill>
              <a:schemeClr val="bg1"/>
            </a:solidFill>
          </a:endParaRPr>
        </a:p>
      </dgm:t>
    </dgm:pt>
    <dgm:pt modelId="{EED5869B-C39F-4CD7-8304-34C3615DF68B}" type="sibTrans" cxnId="{D85069C0-1584-4943-86ED-DDB4487FBB5E}">
      <dgm:prSet/>
      <dgm:spPr/>
      <dgm:t>
        <a:bodyPr/>
        <a:lstStyle/>
        <a:p>
          <a:endParaRPr lang="en-US">
            <a:solidFill>
              <a:schemeClr val="bg1"/>
            </a:solidFill>
          </a:endParaRPr>
        </a:p>
      </dgm:t>
    </dgm:pt>
    <dgm:pt modelId="{36372DDA-03AE-4959-B654-A7B174AB896F}">
      <dgm:prSet custT="1"/>
      <dgm:spPr/>
      <dgm:t>
        <a:bodyPr/>
        <a:lstStyle/>
        <a:p>
          <a:r>
            <a:rPr lang="en-US" sz="1400" b="1" dirty="0">
              <a:solidFill>
                <a:schemeClr val="bg1"/>
              </a:solidFill>
            </a:rPr>
            <a:t>Seizures </a:t>
          </a:r>
        </a:p>
      </dgm:t>
    </dgm:pt>
    <dgm:pt modelId="{DCF13E25-0B65-418B-9690-55880D97FEBB}" type="parTrans" cxnId="{954FB967-FE0C-42E0-BEFC-987D858E480F}">
      <dgm:prSet/>
      <dgm:spPr/>
      <dgm:t>
        <a:bodyPr/>
        <a:lstStyle/>
        <a:p>
          <a:endParaRPr lang="en-US">
            <a:solidFill>
              <a:schemeClr val="bg1"/>
            </a:solidFill>
          </a:endParaRPr>
        </a:p>
      </dgm:t>
    </dgm:pt>
    <dgm:pt modelId="{6A46EC80-3DE5-4507-9AA3-93E9CD2D2CA1}" type="sibTrans" cxnId="{954FB967-FE0C-42E0-BEFC-987D858E480F}">
      <dgm:prSet/>
      <dgm:spPr/>
      <dgm:t>
        <a:bodyPr/>
        <a:lstStyle/>
        <a:p>
          <a:endParaRPr lang="en-US">
            <a:solidFill>
              <a:schemeClr val="bg1"/>
            </a:solidFill>
          </a:endParaRPr>
        </a:p>
      </dgm:t>
    </dgm:pt>
    <dgm:pt modelId="{1F6538E5-03FD-48DB-B943-7E15918C2BA4}">
      <dgm:prSet custT="1"/>
      <dgm:spPr/>
      <dgm:t>
        <a:bodyPr/>
        <a:lstStyle/>
        <a:p>
          <a:r>
            <a:rPr lang="en-US" sz="1400" b="1" dirty="0">
              <a:solidFill>
                <a:schemeClr val="bg1"/>
              </a:solidFill>
            </a:rPr>
            <a:t>Hyperalgesia </a:t>
          </a:r>
        </a:p>
      </dgm:t>
    </dgm:pt>
    <dgm:pt modelId="{2E2E2A95-9E6B-4914-AFE9-21ADCCF403F8}" type="parTrans" cxnId="{92963319-9E08-4006-A73F-5A3A41758909}">
      <dgm:prSet/>
      <dgm:spPr/>
      <dgm:t>
        <a:bodyPr/>
        <a:lstStyle/>
        <a:p>
          <a:endParaRPr lang="en-US">
            <a:solidFill>
              <a:schemeClr val="bg1"/>
            </a:solidFill>
          </a:endParaRPr>
        </a:p>
      </dgm:t>
    </dgm:pt>
    <dgm:pt modelId="{A5C663D7-DA44-411B-9D3F-587A09FEF638}" type="sibTrans" cxnId="{92963319-9E08-4006-A73F-5A3A41758909}">
      <dgm:prSet/>
      <dgm:spPr/>
      <dgm:t>
        <a:bodyPr/>
        <a:lstStyle/>
        <a:p>
          <a:endParaRPr lang="en-US">
            <a:solidFill>
              <a:schemeClr val="bg1"/>
            </a:solidFill>
          </a:endParaRPr>
        </a:p>
      </dgm:t>
    </dgm:pt>
    <dgm:pt modelId="{862F57FF-876B-4E8D-BC7D-16C3CB14DBD6}">
      <dgm:prSet custT="1"/>
      <dgm:spPr/>
      <dgm:t>
        <a:bodyPr/>
        <a:lstStyle/>
        <a:p>
          <a:r>
            <a:rPr lang="en-US" sz="1400" b="1" dirty="0">
              <a:solidFill>
                <a:schemeClr val="bg1"/>
              </a:solidFill>
            </a:rPr>
            <a:t>Allodynia </a:t>
          </a:r>
        </a:p>
      </dgm:t>
    </dgm:pt>
    <dgm:pt modelId="{133095E5-46FC-43FF-AD3C-624C2A634BB8}" type="parTrans" cxnId="{4F5A8D00-BBFA-4CCE-88BA-7BD3846DC5EA}">
      <dgm:prSet/>
      <dgm:spPr/>
      <dgm:t>
        <a:bodyPr/>
        <a:lstStyle/>
        <a:p>
          <a:endParaRPr lang="en-US">
            <a:solidFill>
              <a:schemeClr val="bg1"/>
            </a:solidFill>
          </a:endParaRPr>
        </a:p>
      </dgm:t>
    </dgm:pt>
    <dgm:pt modelId="{CF1BD0DC-C460-4A90-882B-7C01306A8ED7}" type="sibTrans" cxnId="{4F5A8D00-BBFA-4CCE-88BA-7BD3846DC5EA}">
      <dgm:prSet/>
      <dgm:spPr/>
      <dgm:t>
        <a:bodyPr/>
        <a:lstStyle/>
        <a:p>
          <a:endParaRPr lang="en-US">
            <a:solidFill>
              <a:schemeClr val="bg1"/>
            </a:solidFill>
          </a:endParaRPr>
        </a:p>
      </dgm:t>
    </dgm:pt>
    <dgm:pt modelId="{E3C3BBF8-04C9-4FD4-893C-E7D651FEB3BF}" type="pres">
      <dgm:prSet presAssocID="{98AEEFE0-36AE-404E-8CEE-857AB58EE78C}" presName="compositeShape" presStyleCnt="0">
        <dgm:presLayoutVars>
          <dgm:chMax val="7"/>
          <dgm:dir/>
          <dgm:resizeHandles val="exact"/>
        </dgm:presLayoutVars>
      </dgm:prSet>
      <dgm:spPr/>
    </dgm:pt>
    <dgm:pt modelId="{8918A054-1EFF-4FC3-9A42-62237094AA32}" type="pres">
      <dgm:prSet presAssocID="{98AEEFE0-36AE-404E-8CEE-857AB58EE78C}" presName="wedge1" presStyleLbl="node1" presStyleIdx="0" presStyleCnt="7"/>
      <dgm:spPr/>
    </dgm:pt>
    <dgm:pt modelId="{2978348A-4D1B-4900-BB2B-F656CD389464}" type="pres">
      <dgm:prSet presAssocID="{98AEEFE0-36AE-404E-8CEE-857AB58EE78C}" presName="dummy1a" presStyleCnt="0"/>
      <dgm:spPr/>
    </dgm:pt>
    <dgm:pt modelId="{A8BA24A0-3116-4FA7-99BE-B587C8413ED9}" type="pres">
      <dgm:prSet presAssocID="{98AEEFE0-36AE-404E-8CEE-857AB58EE78C}" presName="dummy1b" presStyleCnt="0"/>
      <dgm:spPr/>
    </dgm:pt>
    <dgm:pt modelId="{2EEF3E22-3E65-4A03-8114-990D5CAF66C5}" type="pres">
      <dgm:prSet presAssocID="{98AEEFE0-36AE-404E-8CEE-857AB58EE78C}" presName="wedge1Tx" presStyleLbl="node1" presStyleIdx="0" presStyleCnt="7">
        <dgm:presLayoutVars>
          <dgm:chMax val="0"/>
          <dgm:chPref val="0"/>
          <dgm:bulletEnabled val="1"/>
        </dgm:presLayoutVars>
      </dgm:prSet>
      <dgm:spPr/>
    </dgm:pt>
    <dgm:pt modelId="{908D785A-776C-44B7-939C-164A068FDA6E}" type="pres">
      <dgm:prSet presAssocID="{98AEEFE0-36AE-404E-8CEE-857AB58EE78C}" presName="wedge2" presStyleLbl="node1" presStyleIdx="1" presStyleCnt="7"/>
      <dgm:spPr/>
    </dgm:pt>
    <dgm:pt modelId="{B538B478-4318-4526-9B2E-2DCD0FEF564C}" type="pres">
      <dgm:prSet presAssocID="{98AEEFE0-36AE-404E-8CEE-857AB58EE78C}" presName="dummy2a" presStyleCnt="0"/>
      <dgm:spPr/>
    </dgm:pt>
    <dgm:pt modelId="{BBE4F00A-D3E6-49D4-9678-6EEE26C3F684}" type="pres">
      <dgm:prSet presAssocID="{98AEEFE0-36AE-404E-8CEE-857AB58EE78C}" presName="dummy2b" presStyleCnt="0"/>
      <dgm:spPr/>
    </dgm:pt>
    <dgm:pt modelId="{B948419B-2120-4573-86AA-D85A57204F88}" type="pres">
      <dgm:prSet presAssocID="{98AEEFE0-36AE-404E-8CEE-857AB58EE78C}" presName="wedge2Tx" presStyleLbl="node1" presStyleIdx="1" presStyleCnt="7">
        <dgm:presLayoutVars>
          <dgm:chMax val="0"/>
          <dgm:chPref val="0"/>
          <dgm:bulletEnabled val="1"/>
        </dgm:presLayoutVars>
      </dgm:prSet>
      <dgm:spPr/>
    </dgm:pt>
    <dgm:pt modelId="{4C0679DB-FDB7-4622-B2A8-C703CB4B4C5D}" type="pres">
      <dgm:prSet presAssocID="{98AEEFE0-36AE-404E-8CEE-857AB58EE78C}" presName="wedge3" presStyleLbl="node1" presStyleIdx="2" presStyleCnt="7"/>
      <dgm:spPr/>
    </dgm:pt>
    <dgm:pt modelId="{AE043206-AF0D-4C01-984B-788606ED054D}" type="pres">
      <dgm:prSet presAssocID="{98AEEFE0-36AE-404E-8CEE-857AB58EE78C}" presName="dummy3a" presStyleCnt="0"/>
      <dgm:spPr/>
    </dgm:pt>
    <dgm:pt modelId="{1E40BDA5-9DFE-44B0-8BED-3F60BC31E96F}" type="pres">
      <dgm:prSet presAssocID="{98AEEFE0-36AE-404E-8CEE-857AB58EE78C}" presName="dummy3b" presStyleCnt="0"/>
      <dgm:spPr/>
    </dgm:pt>
    <dgm:pt modelId="{6873DC8F-3FD5-4823-92EA-DBD39EAE5259}" type="pres">
      <dgm:prSet presAssocID="{98AEEFE0-36AE-404E-8CEE-857AB58EE78C}" presName="wedge3Tx" presStyleLbl="node1" presStyleIdx="2" presStyleCnt="7">
        <dgm:presLayoutVars>
          <dgm:chMax val="0"/>
          <dgm:chPref val="0"/>
          <dgm:bulletEnabled val="1"/>
        </dgm:presLayoutVars>
      </dgm:prSet>
      <dgm:spPr/>
    </dgm:pt>
    <dgm:pt modelId="{4A337563-4CA5-4365-9D2E-BCBE65B7EA85}" type="pres">
      <dgm:prSet presAssocID="{98AEEFE0-36AE-404E-8CEE-857AB58EE78C}" presName="wedge4" presStyleLbl="node1" presStyleIdx="3" presStyleCnt="7"/>
      <dgm:spPr/>
    </dgm:pt>
    <dgm:pt modelId="{A42ADFFB-4ED3-40B8-854D-E809C5230C9B}" type="pres">
      <dgm:prSet presAssocID="{98AEEFE0-36AE-404E-8CEE-857AB58EE78C}" presName="dummy4a" presStyleCnt="0"/>
      <dgm:spPr/>
    </dgm:pt>
    <dgm:pt modelId="{DE9335A6-91F9-41DF-8079-83649A692CD5}" type="pres">
      <dgm:prSet presAssocID="{98AEEFE0-36AE-404E-8CEE-857AB58EE78C}" presName="dummy4b" presStyleCnt="0"/>
      <dgm:spPr/>
    </dgm:pt>
    <dgm:pt modelId="{6C51F7C6-0830-457F-90CF-2AB5E49CFA7A}" type="pres">
      <dgm:prSet presAssocID="{98AEEFE0-36AE-404E-8CEE-857AB58EE78C}" presName="wedge4Tx" presStyleLbl="node1" presStyleIdx="3" presStyleCnt="7">
        <dgm:presLayoutVars>
          <dgm:chMax val="0"/>
          <dgm:chPref val="0"/>
          <dgm:bulletEnabled val="1"/>
        </dgm:presLayoutVars>
      </dgm:prSet>
      <dgm:spPr/>
    </dgm:pt>
    <dgm:pt modelId="{A393B35C-2920-4D81-85BA-62F32B05955C}" type="pres">
      <dgm:prSet presAssocID="{98AEEFE0-36AE-404E-8CEE-857AB58EE78C}" presName="wedge5" presStyleLbl="node1" presStyleIdx="4" presStyleCnt="7"/>
      <dgm:spPr/>
    </dgm:pt>
    <dgm:pt modelId="{820FB5BA-C409-4CEE-82D8-90E29896146C}" type="pres">
      <dgm:prSet presAssocID="{98AEEFE0-36AE-404E-8CEE-857AB58EE78C}" presName="dummy5a" presStyleCnt="0"/>
      <dgm:spPr/>
    </dgm:pt>
    <dgm:pt modelId="{B513532C-96E0-4983-A957-CF1AF265D74F}" type="pres">
      <dgm:prSet presAssocID="{98AEEFE0-36AE-404E-8CEE-857AB58EE78C}" presName="dummy5b" presStyleCnt="0"/>
      <dgm:spPr/>
    </dgm:pt>
    <dgm:pt modelId="{4369E9B2-FAA0-4426-9046-62B13E19FEA7}" type="pres">
      <dgm:prSet presAssocID="{98AEEFE0-36AE-404E-8CEE-857AB58EE78C}" presName="wedge5Tx" presStyleLbl="node1" presStyleIdx="4" presStyleCnt="7">
        <dgm:presLayoutVars>
          <dgm:chMax val="0"/>
          <dgm:chPref val="0"/>
          <dgm:bulletEnabled val="1"/>
        </dgm:presLayoutVars>
      </dgm:prSet>
      <dgm:spPr/>
    </dgm:pt>
    <dgm:pt modelId="{F6AC976E-DDF8-45D1-A9C0-E0FED534F95D}" type="pres">
      <dgm:prSet presAssocID="{98AEEFE0-36AE-404E-8CEE-857AB58EE78C}" presName="wedge6" presStyleLbl="node1" presStyleIdx="5" presStyleCnt="7"/>
      <dgm:spPr/>
    </dgm:pt>
    <dgm:pt modelId="{4B8BD666-DDDF-4248-BB62-D19FB10803BE}" type="pres">
      <dgm:prSet presAssocID="{98AEEFE0-36AE-404E-8CEE-857AB58EE78C}" presName="dummy6a" presStyleCnt="0"/>
      <dgm:spPr/>
    </dgm:pt>
    <dgm:pt modelId="{212EC4E3-7151-49D0-8F87-AA8C721E990B}" type="pres">
      <dgm:prSet presAssocID="{98AEEFE0-36AE-404E-8CEE-857AB58EE78C}" presName="dummy6b" presStyleCnt="0"/>
      <dgm:spPr/>
    </dgm:pt>
    <dgm:pt modelId="{08F1A117-EFEF-4019-9869-4503671EFFBE}" type="pres">
      <dgm:prSet presAssocID="{98AEEFE0-36AE-404E-8CEE-857AB58EE78C}" presName="wedge6Tx" presStyleLbl="node1" presStyleIdx="5" presStyleCnt="7">
        <dgm:presLayoutVars>
          <dgm:chMax val="0"/>
          <dgm:chPref val="0"/>
          <dgm:bulletEnabled val="1"/>
        </dgm:presLayoutVars>
      </dgm:prSet>
      <dgm:spPr/>
    </dgm:pt>
    <dgm:pt modelId="{A6F1FBFD-F6F1-4B74-8258-FB4D65613125}" type="pres">
      <dgm:prSet presAssocID="{98AEEFE0-36AE-404E-8CEE-857AB58EE78C}" presName="wedge7" presStyleLbl="node1" presStyleIdx="6" presStyleCnt="7"/>
      <dgm:spPr/>
    </dgm:pt>
    <dgm:pt modelId="{4316EDF1-18F8-46CD-BB44-FA2EA8AEDDAE}" type="pres">
      <dgm:prSet presAssocID="{98AEEFE0-36AE-404E-8CEE-857AB58EE78C}" presName="dummy7a" presStyleCnt="0"/>
      <dgm:spPr/>
    </dgm:pt>
    <dgm:pt modelId="{75B16A4F-D6C1-45A5-A00F-2771A6F97B1B}" type="pres">
      <dgm:prSet presAssocID="{98AEEFE0-36AE-404E-8CEE-857AB58EE78C}" presName="dummy7b" presStyleCnt="0"/>
      <dgm:spPr/>
    </dgm:pt>
    <dgm:pt modelId="{BF608D06-EE72-40E9-8979-7BD7F948F815}" type="pres">
      <dgm:prSet presAssocID="{98AEEFE0-36AE-404E-8CEE-857AB58EE78C}" presName="wedge7Tx" presStyleLbl="node1" presStyleIdx="6" presStyleCnt="7">
        <dgm:presLayoutVars>
          <dgm:chMax val="0"/>
          <dgm:chPref val="0"/>
          <dgm:bulletEnabled val="1"/>
        </dgm:presLayoutVars>
      </dgm:prSet>
      <dgm:spPr/>
    </dgm:pt>
    <dgm:pt modelId="{BE298E60-0DBD-45FB-B681-A87489106A39}" type="pres">
      <dgm:prSet presAssocID="{F25B7F1A-7C65-4DA1-8CFC-985D7D43374B}" presName="arrowWedge1" presStyleLbl="fgSibTrans2D1" presStyleIdx="0" presStyleCnt="7"/>
      <dgm:spPr/>
    </dgm:pt>
    <dgm:pt modelId="{9962F714-2BFB-4137-8C87-C5F7D3560EAD}" type="pres">
      <dgm:prSet presAssocID="{FDB08F26-1796-4AF2-92B8-097AAC1E566A}" presName="arrowWedge2" presStyleLbl="fgSibTrans2D1" presStyleIdx="1" presStyleCnt="7"/>
      <dgm:spPr/>
    </dgm:pt>
    <dgm:pt modelId="{B383BF93-9A9D-4385-9C21-6112C4B4D037}" type="pres">
      <dgm:prSet presAssocID="{A5314BF8-CA07-428E-9DB4-0A2B24EC4F5E}" presName="arrowWedge3" presStyleLbl="fgSibTrans2D1" presStyleIdx="2" presStyleCnt="7"/>
      <dgm:spPr/>
    </dgm:pt>
    <dgm:pt modelId="{4E0EA528-8121-43B9-9D81-79CAD4B628C7}" type="pres">
      <dgm:prSet presAssocID="{EED5869B-C39F-4CD7-8304-34C3615DF68B}" presName="arrowWedge4" presStyleLbl="fgSibTrans2D1" presStyleIdx="3" presStyleCnt="7"/>
      <dgm:spPr/>
    </dgm:pt>
    <dgm:pt modelId="{963B34A6-E3BE-4510-8F1E-718FB6A55CF5}" type="pres">
      <dgm:prSet presAssocID="{6A46EC80-3DE5-4507-9AA3-93E9CD2D2CA1}" presName="arrowWedge5" presStyleLbl="fgSibTrans2D1" presStyleIdx="4" presStyleCnt="7"/>
      <dgm:spPr/>
    </dgm:pt>
    <dgm:pt modelId="{AB338BAA-44FF-43A8-B1B5-28B4974474B9}" type="pres">
      <dgm:prSet presAssocID="{A5C663D7-DA44-411B-9D3F-587A09FEF638}" presName="arrowWedge6" presStyleLbl="fgSibTrans2D1" presStyleIdx="5" presStyleCnt="7"/>
      <dgm:spPr/>
    </dgm:pt>
    <dgm:pt modelId="{D638B0D8-021A-4C8D-A19B-17202EE57703}" type="pres">
      <dgm:prSet presAssocID="{CF1BD0DC-C460-4A90-882B-7C01306A8ED7}" presName="arrowWedge7" presStyleLbl="fgSibTrans2D1" presStyleIdx="6" presStyleCnt="7"/>
      <dgm:spPr/>
    </dgm:pt>
  </dgm:ptLst>
  <dgm:cxnLst>
    <dgm:cxn modelId="{4F5A8D00-BBFA-4CCE-88BA-7BD3846DC5EA}" srcId="{98AEEFE0-36AE-404E-8CEE-857AB58EE78C}" destId="{862F57FF-876B-4E8D-BC7D-16C3CB14DBD6}" srcOrd="6" destOrd="0" parTransId="{133095E5-46FC-43FF-AD3C-624C2A634BB8}" sibTransId="{CF1BD0DC-C460-4A90-882B-7C01306A8ED7}"/>
    <dgm:cxn modelId="{92963319-9E08-4006-A73F-5A3A41758909}" srcId="{98AEEFE0-36AE-404E-8CEE-857AB58EE78C}" destId="{1F6538E5-03FD-48DB-B943-7E15918C2BA4}" srcOrd="5" destOrd="0" parTransId="{2E2E2A95-9E6B-4914-AFE9-21ADCCF403F8}" sibTransId="{A5C663D7-DA44-411B-9D3F-587A09FEF638}"/>
    <dgm:cxn modelId="{4A375720-B552-4802-A68F-AA9F87872B60}" type="presOf" srcId="{680EA0F5-4B50-4742-BD4F-0E2D1761CD78}" destId="{6873DC8F-3FD5-4823-92EA-DBD39EAE5259}" srcOrd="1" destOrd="0" presId="urn:microsoft.com/office/officeart/2005/8/layout/cycle8"/>
    <dgm:cxn modelId="{BB5F2624-A6C2-4CBB-9988-AA3A880D45FA}" srcId="{98AEEFE0-36AE-404E-8CEE-857AB58EE78C}" destId="{680EA0F5-4B50-4742-BD4F-0E2D1761CD78}" srcOrd="2" destOrd="0" parTransId="{6E25EC30-9F3B-4060-9AA9-D74EC201D4C6}" sibTransId="{A5314BF8-CA07-428E-9DB4-0A2B24EC4F5E}"/>
    <dgm:cxn modelId="{C2278331-D902-4B0D-930B-8B435A3ADA85}" type="presOf" srcId="{680EA0F5-4B50-4742-BD4F-0E2D1761CD78}" destId="{4C0679DB-FDB7-4622-B2A8-C703CB4B4C5D}" srcOrd="0" destOrd="0" presId="urn:microsoft.com/office/officeart/2005/8/layout/cycle8"/>
    <dgm:cxn modelId="{E979F631-ED59-4737-A6C6-CAC4F96A80C5}" type="presOf" srcId="{E2F06AF1-A4E4-44AC-8E0B-CD19BE9810B1}" destId="{B948419B-2120-4573-86AA-D85A57204F88}" srcOrd="1" destOrd="0" presId="urn:microsoft.com/office/officeart/2005/8/layout/cycle8"/>
    <dgm:cxn modelId="{954FB967-FE0C-42E0-BEFC-987D858E480F}" srcId="{98AEEFE0-36AE-404E-8CEE-857AB58EE78C}" destId="{36372DDA-03AE-4959-B654-A7B174AB896F}" srcOrd="4" destOrd="0" parTransId="{DCF13E25-0B65-418B-9690-55880D97FEBB}" sibTransId="{6A46EC80-3DE5-4507-9AA3-93E9CD2D2CA1}"/>
    <dgm:cxn modelId="{8FAD9C6A-76F8-4C2E-B045-6D0F387514AE}" type="presOf" srcId="{7F858028-68B4-4651-963F-3023E1897484}" destId="{6C51F7C6-0830-457F-90CF-2AB5E49CFA7A}" srcOrd="1" destOrd="0" presId="urn:microsoft.com/office/officeart/2005/8/layout/cycle8"/>
    <dgm:cxn modelId="{E3C50D4D-3118-4C63-BAAE-4B30B8C7C257}" type="presOf" srcId="{36372DDA-03AE-4959-B654-A7B174AB896F}" destId="{4369E9B2-FAA0-4426-9046-62B13E19FEA7}" srcOrd="1" destOrd="0" presId="urn:microsoft.com/office/officeart/2005/8/layout/cycle8"/>
    <dgm:cxn modelId="{8D50204D-3FA2-46F3-AFFB-D205C8320F0F}" type="presOf" srcId="{1F6538E5-03FD-48DB-B943-7E15918C2BA4}" destId="{08F1A117-EFEF-4019-9869-4503671EFFBE}" srcOrd="1" destOrd="0" presId="urn:microsoft.com/office/officeart/2005/8/layout/cycle8"/>
    <dgm:cxn modelId="{8FACCD51-075F-4082-B308-F933C2D7325F}" type="presOf" srcId="{36372DDA-03AE-4959-B654-A7B174AB896F}" destId="{A393B35C-2920-4D81-85BA-62F32B05955C}" srcOrd="0" destOrd="0" presId="urn:microsoft.com/office/officeart/2005/8/layout/cycle8"/>
    <dgm:cxn modelId="{4A8C1073-43DE-4985-A6CA-59C0C97F8870}" srcId="{98AEEFE0-36AE-404E-8CEE-857AB58EE78C}" destId="{E99F0CF9-256A-4E2D-B804-01BAF4812193}" srcOrd="0" destOrd="0" parTransId="{E317341C-7CE1-4362-912D-88BCCD6A30AC}" sibTransId="{F25B7F1A-7C65-4DA1-8CFC-985D7D43374B}"/>
    <dgm:cxn modelId="{0D012B59-0AC8-4867-9772-6E361FDED6DB}" srcId="{98AEEFE0-36AE-404E-8CEE-857AB58EE78C}" destId="{E2F06AF1-A4E4-44AC-8E0B-CD19BE9810B1}" srcOrd="1" destOrd="0" parTransId="{CE5B1CAE-DA42-4A6A-BA85-720D0E1D4B97}" sibTransId="{FDB08F26-1796-4AF2-92B8-097AAC1E566A}"/>
    <dgm:cxn modelId="{AE588479-040A-4220-BD56-262AFB676AD7}" type="presOf" srcId="{862F57FF-876B-4E8D-BC7D-16C3CB14DBD6}" destId="{A6F1FBFD-F6F1-4B74-8258-FB4D65613125}" srcOrd="0" destOrd="0" presId="urn:microsoft.com/office/officeart/2005/8/layout/cycle8"/>
    <dgm:cxn modelId="{28926080-80CD-4A36-A94F-16A8CFBAEF10}" type="presOf" srcId="{E99F0CF9-256A-4E2D-B804-01BAF4812193}" destId="{2EEF3E22-3E65-4A03-8114-990D5CAF66C5}" srcOrd="1" destOrd="0" presId="urn:microsoft.com/office/officeart/2005/8/layout/cycle8"/>
    <dgm:cxn modelId="{1A42138E-8E18-4155-9E8B-A864B39A97F3}" type="presOf" srcId="{98AEEFE0-36AE-404E-8CEE-857AB58EE78C}" destId="{E3C3BBF8-04C9-4FD4-893C-E7D651FEB3BF}" srcOrd="0" destOrd="0" presId="urn:microsoft.com/office/officeart/2005/8/layout/cycle8"/>
    <dgm:cxn modelId="{826FEF99-AE1A-4F26-8DEB-7A37E4742D33}" type="presOf" srcId="{1F6538E5-03FD-48DB-B943-7E15918C2BA4}" destId="{F6AC976E-DDF8-45D1-A9C0-E0FED534F95D}" srcOrd="0" destOrd="0" presId="urn:microsoft.com/office/officeart/2005/8/layout/cycle8"/>
    <dgm:cxn modelId="{323E859A-8291-448B-8987-67F8190F61B1}" type="presOf" srcId="{7F858028-68B4-4651-963F-3023E1897484}" destId="{4A337563-4CA5-4365-9D2E-BCBE65B7EA85}" srcOrd="0" destOrd="0" presId="urn:microsoft.com/office/officeart/2005/8/layout/cycle8"/>
    <dgm:cxn modelId="{D85069C0-1584-4943-86ED-DDB4487FBB5E}" srcId="{98AEEFE0-36AE-404E-8CEE-857AB58EE78C}" destId="{7F858028-68B4-4651-963F-3023E1897484}" srcOrd="3" destOrd="0" parTransId="{48B9F5D2-ACB7-4F4C-B454-4E3F14AB4275}" sibTransId="{EED5869B-C39F-4CD7-8304-34C3615DF68B}"/>
    <dgm:cxn modelId="{8464D4DB-EEF2-417F-B6D3-1BC8B19D7CEB}" type="presOf" srcId="{E2F06AF1-A4E4-44AC-8E0B-CD19BE9810B1}" destId="{908D785A-776C-44B7-939C-164A068FDA6E}" srcOrd="0" destOrd="0" presId="urn:microsoft.com/office/officeart/2005/8/layout/cycle8"/>
    <dgm:cxn modelId="{D15FA9DF-F9DF-4690-BBC7-AF917601D581}" type="presOf" srcId="{862F57FF-876B-4E8D-BC7D-16C3CB14DBD6}" destId="{BF608D06-EE72-40E9-8979-7BD7F948F815}" srcOrd="1" destOrd="0" presId="urn:microsoft.com/office/officeart/2005/8/layout/cycle8"/>
    <dgm:cxn modelId="{F03A8EFF-90D2-443E-BB20-EE14BA967962}" type="presOf" srcId="{E99F0CF9-256A-4E2D-B804-01BAF4812193}" destId="{8918A054-1EFF-4FC3-9A42-62237094AA32}" srcOrd="0" destOrd="0" presId="urn:microsoft.com/office/officeart/2005/8/layout/cycle8"/>
    <dgm:cxn modelId="{3D5AA774-2BB1-47C2-93C0-3AB65B1BF92E}" type="presParOf" srcId="{E3C3BBF8-04C9-4FD4-893C-E7D651FEB3BF}" destId="{8918A054-1EFF-4FC3-9A42-62237094AA32}" srcOrd="0" destOrd="0" presId="urn:microsoft.com/office/officeart/2005/8/layout/cycle8"/>
    <dgm:cxn modelId="{6017371E-BEDD-45E3-8FB6-E5BA38EE6BB8}" type="presParOf" srcId="{E3C3BBF8-04C9-4FD4-893C-E7D651FEB3BF}" destId="{2978348A-4D1B-4900-BB2B-F656CD389464}" srcOrd="1" destOrd="0" presId="urn:microsoft.com/office/officeart/2005/8/layout/cycle8"/>
    <dgm:cxn modelId="{B170EABF-7E31-4117-BD7F-EE40AA0E831F}" type="presParOf" srcId="{E3C3BBF8-04C9-4FD4-893C-E7D651FEB3BF}" destId="{A8BA24A0-3116-4FA7-99BE-B587C8413ED9}" srcOrd="2" destOrd="0" presId="urn:microsoft.com/office/officeart/2005/8/layout/cycle8"/>
    <dgm:cxn modelId="{9BB9ABF0-2B9E-46BC-B83B-6429C15A394F}" type="presParOf" srcId="{E3C3BBF8-04C9-4FD4-893C-E7D651FEB3BF}" destId="{2EEF3E22-3E65-4A03-8114-990D5CAF66C5}" srcOrd="3" destOrd="0" presId="urn:microsoft.com/office/officeart/2005/8/layout/cycle8"/>
    <dgm:cxn modelId="{628AEFA5-A433-4279-BF92-11162D143D4D}" type="presParOf" srcId="{E3C3BBF8-04C9-4FD4-893C-E7D651FEB3BF}" destId="{908D785A-776C-44B7-939C-164A068FDA6E}" srcOrd="4" destOrd="0" presId="urn:microsoft.com/office/officeart/2005/8/layout/cycle8"/>
    <dgm:cxn modelId="{5C6B9F82-3748-45AE-8F5E-EF5364692025}" type="presParOf" srcId="{E3C3BBF8-04C9-4FD4-893C-E7D651FEB3BF}" destId="{B538B478-4318-4526-9B2E-2DCD0FEF564C}" srcOrd="5" destOrd="0" presId="urn:microsoft.com/office/officeart/2005/8/layout/cycle8"/>
    <dgm:cxn modelId="{853A1F17-0715-4432-8AFB-8E8314796D98}" type="presParOf" srcId="{E3C3BBF8-04C9-4FD4-893C-E7D651FEB3BF}" destId="{BBE4F00A-D3E6-49D4-9678-6EEE26C3F684}" srcOrd="6" destOrd="0" presId="urn:microsoft.com/office/officeart/2005/8/layout/cycle8"/>
    <dgm:cxn modelId="{976823BB-46C5-4802-A717-7ECBF320C946}" type="presParOf" srcId="{E3C3BBF8-04C9-4FD4-893C-E7D651FEB3BF}" destId="{B948419B-2120-4573-86AA-D85A57204F88}" srcOrd="7" destOrd="0" presId="urn:microsoft.com/office/officeart/2005/8/layout/cycle8"/>
    <dgm:cxn modelId="{C38F3E59-1A8C-40EA-90C0-82651E146BFD}" type="presParOf" srcId="{E3C3BBF8-04C9-4FD4-893C-E7D651FEB3BF}" destId="{4C0679DB-FDB7-4622-B2A8-C703CB4B4C5D}" srcOrd="8" destOrd="0" presId="urn:microsoft.com/office/officeart/2005/8/layout/cycle8"/>
    <dgm:cxn modelId="{1B48654A-1C29-4018-B455-1069ED2C9886}" type="presParOf" srcId="{E3C3BBF8-04C9-4FD4-893C-E7D651FEB3BF}" destId="{AE043206-AF0D-4C01-984B-788606ED054D}" srcOrd="9" destOrd="0" presId="urn:microsoft.com/office/officeart/2005/8/layout/cycle8"/>
    <dgm:cxn modelId="{7B24F492-D378-47A6-AD97-DC0F2031B490}" type="presParOf" srcId="{E3C3BBF8-04C9-4FD4-893C-E7D651FEB3BF}" destId="{1E40BDA5-9DFE-44B0-8BED-3F60BC31E96F}" srcOrd="10" destOrd="0" presId="urn:microsoft.com/office/officeart/2005/8/layout/cycle8"/>
    <dgm:cxn modelId="{1EE200A4-0DC5-4EBA-A66B-38289925A11F}" type="presParOf" srcId="{E3C3BBF8-04C9-4FD4-893C-E7D651FEB3BF}" destId="{6873DC8F-3FD5-4823-92EA-DBD39EAE5259}" srcOrd="11" destOrd="0" presId="urn:microsoft.com/office/officeart/2005/8/layout/cycle8"/>
    <dgm:cxn modelId="{34B4F02B-D088-4D77-A8E6-494AF988C335}" type="presParOf" srcId="{E3C3BBF8-04C9-4FD4-893C-E7D651FEB3BF}" destId="{4A337563-4CA5-4365-9D2E-BCBE65B7EA85}" srcOrd="12" destOrd="0" presId="urn:microsoft.com/office/officeart/2005/8/layout/cycle8"/>
    <dgm:cxn modelId="{EC8D3F32-AE46-4809-9A4B-ECA001ADFEC6}" type="presParOf" srcId="{E3C3BBF8-04C9-4FD4-893C-E7D651FEB3BF}" destId="{A42ADFFB-4ED3-40B8-854D-E809C5230C9B}" srcOrd="13" destOrd="0" presId="urn:microsoft.com/office/officeart/2005/8/layout/cycle8"/>
    <dgm:cxn modelId="{0722A5F5-CA8C-4CAC-A6FB-ED8F9E3EEA2D}" type="presParOf" srcId="{E3C3BBF8-04C9-4FD4-893C-E7D651FEB3BF}" destId="{DE9335A6-91F9-41DF-8079-83649A692CD5}" srcOrd="14" destOrd="0" presId="urn:microsoft.com/office/officeart/2005/8/layout/cycle8"/>
    <dgm:cxn modelId="{CA6C9E5A-6277-4DA5-B844-541F71DE6F3E}" type="presParOf" srcId="{E3C3BBF8-04C9-4FD4-893C-E7D651FEB3BF}" destId="{6C51F7C6-0830-457F-90CF-2AB5E49CFA7A}" srcOrd="15" destOrd="0" presId="urn:microsoft.com/office/officeart/2005/8/layout/cycle8"/>
    <dgm:cxn modelId="{74D0606B-610E-44FF-B3DE-6845775CC018}" type="presParOf" srcId="{E3C3BBF8-04C9-4FD4-893C-E7D651FEB3BF}" destId="{A393B35C-2920-4D81-85BA-62F32B05955C}" srcOrd="16" destOrd="0" presId="urn:microsoft.com/office/officeart/2005/8/layout/cycle8"/>
    <dgm:cxn modelId="{384DDE3E-ACC9-44C1-832B-D67712636F4D}" type="presParOf" srcId="{E3C3BBF8-04C9-4FD4-893C-E7D651FEB3BF}" destId="{820FB5BA-C409-4CEE-82D8-90E29896146C}" srcOrd="17" destOrd="0" presId="urn:microsoft.com/office/officeart/2005/8/layout/cycle8"/>
    <dgm:cxn modelId="{DD0A2603-AE1A-4300-9881-57061B74FFFD}" type="presParOf" srcId="{E3C3BBF8-04C9-4FD4-893C-E7D651FEB3BF}" destId="{B513532C-96E0-4983-A957-CF1AF265D74F}" srcOrd="18" destOrd="0" presId="urn:microsoft.com/office/officeart/2005/8/layout/cycle8"/>
    <dgm:cxn modelId="{D53E124F-9A59-4B61-8D6F-6F2EBB311B8C}" type="presParOf" srcId="{E3C3BBF8-04C9-4FD4-893C-E7D651FEB3BF}" destId="{4369E9B2-FAA0-4426-9046-62B13E19FEA7}" srcOrd="19" destOrd="0" presId="urn:microsoft.com/office/officeart/2005/8/layout/cycle8"/>
    <dgm:cxn modelId="{7B93C905-7795-4937-9ECB-85C98E136F23}" type="presParOf" srcId="{E3C3BBF8-04C9-4FD4-893C-E7D651FEB3BF}" destId="{F6AC976E-DDF8-45D1-A9C0-E0FED534F95D}" srcOrd="20" destOrd="0" presId="urn:microsoft.com/office/officeart/2005/8/layout/cycle8"/>
    <dgm:cxn modelId="{BBE1D7B9-33DB-4491-9347-49C33786F982}" type="presParOf" srcId="{E3C3BBF8-04C9-4FD4-893C-E7D651FEB3BF}" destId="{4B8BD666-DDDF-4248-BB62-D19FB10803BE}" srcOrd="21" destOrd="0" presId="urn:microsoft.com/office/officeart/2005/8/layout/cycle8"/>
    <dgm:cxn modelId="{B6ECEC14-91FB-4BF6-9E1D-874028501E77}" type="presParOf" srcId="{E3C3BBF8-04C9-4FD4-893C-E7D651FEB3BF}" destId="{212EC4E3-7151-49D0-8F87-AA8C721E990B}" srcOrd="22" destOrd="0" presId="urn:microsoft.com/office/officeart/2005/8/layout/cycle8"/>
    <dgm:cxn modelId="{344418EC-EEDB-4844-8D7E-BE220A5B2A98}" type="presParOf" srcId="{E3C3BBF8-04C9-4FD4-893C-E7D651FEB3BF}" destId="{08F1A117-EFEF-4019-9869-4503671EFFBE}" srcOrd="23" destOrd="0" presId="urn:microsoft.com/office/officeart/2005/8/layout/cycle8"/>
    <dgm:cxn modelId="{060270B7-F530-4963-9611-413ADE385BA9}" type="presParOf" srcId="{E3C3BBF8-04C9-4FD4-893C-E7D651FEB3BF}" destId="{A6F1FBFD-F6F1-4B74-8258-FB4D65613125}" srcOrd="24" destOrd="0" presId="urn:microsoft.com/office/officeart/2005/8/layout/cycle8"/>
    <dgm:cxn modelId="{439F02C0-3FA7-4AB9-A9D5-5787F6F33A8F}" type="presParOf" srcId="{E3C3BBF8-04C9-4FD4-893C-E7D651FEB3BF}" destId="{4316EDF1-18F8-46CD-BB44-FA2EA8AEDDAE}" srcOrd="25" destOrd="0" presId="urn:microsoft.com/office/officeart/2005/8/layout/cycle8"/>
    <dgm:cxn modelId="{1C897A2B-35DB-4ED6-8180-2B0EA3E71F82}" type="presParOf" srcId="{E3C3BBF8-04C9-4FD4-893C-E7D651FEB3BF}" destId="{75B16A4F-D6C1-45A5-A00F-2771A6F97B1B}" srcOrd="26" destOrd="0" presId="urn:microsoft.com/office/officeart/2005/8/layout/cycle8"/>
    <dgm:cxn modelId="{F0D2C76A-4961-4464-9FAB-5F67BC41A102}" type="presParOf" srcId="{E3C3BBF8-04C9-4FD4-893C-E7D651FEB3BF}" destId="{BF608D06-EE72-40E9-8979-7BD7F948F815}" srcOrd="27" destOrd="0" presId="urn:microsoft.com/office/officeart/2005/8/layout/cycle8"/>
    <dgm:cxn modelId="{6DE21E0D-E935-4478-A6D5-99B60B98F8D8}" type="presParOf" srcId="{E3C3BBF8-04C9-4FD4-893C-E7D651FEB3BF}" destId="{BE298E60-0DBD-45FB-B681-A87489106A39}" srcOrd="28" destOrd="0" presId="urn:microsoft.com/office/officeart/2005/8/layout/cycle8"/>
    <dgm:cxn modelId="{CAB584F9-6F3F-47D7-B28F-A0DA53ED90FB}" type="presParOf" srcId="{E3C3BBF8-04C9-4FD4-893C-E7D651FEB3BF}" destId="{9962F714-2BFB-4137-8C87-C5F7D3560EAD}" srcOrd="29" destOrd="0" presId="urn:microsoft.com/office/officeart/2005/8/layout/cycle8"/>
    <dgm:cxn modelId="{AB40BA4D-A947-4A96-AB15-FA850B3BF851}" type="presParOf" srcId="{E3C3BBF8-04C9-4FD4-893C-E7D651FEB3BF}" destId="{B383BF93-9A9D-4385-9C21-6112C4B4D037}" srcOrd="30" destOrd="0" presId="urn:microsoft.com/office/officeart/2005/8/layout/cycle8"/>
    <dgm:cxn modelId="{79C89361-FB4D-43CC-8416-AA85AC3D3DE3}" type="presParOf" srcId="{E3C3BBF8-04C9-4FD4-893C-E7D651FEB3BF}" destId="{4E0EA528-8121-43B9-9D81-79CAD4B628C7}" srcOrd="31" destOrd="0" presId="urn:microsoft.com/office/officeart/2005/8/layout/cycle8"/>
    <dgm:cxn modelId="{21F21C42-510A-41F0-8B17-35D75E15E0F1}" type="presParOf" srcId="{E3C3BBF8-04C9-4FD4-893C-E7D651FEB3BF}" destId="{963B34A6-E3BE-4510-8F1E-718FB6A55CF5}" srcOrd="32" destOrd="0" presId="urn:microsoft.com/office/officeart/2005/8/layout/cycle8"/>
    <dgm:cxn modelId="{61CCFC45-91CE-4ACC-84C7-33C1E4ECB2BF}" type="presParOf" srcId="{E3C3BBF8-04C9-4FD4-893C-E7D651FEB3BF}" destId="{AB338BAA-44FF-43A8-B1B5-28B4974474B9}" srcOrd="33" destOrd="0" presId="urn:microsoft.com/office/officeart/2005/8/layout/cycle8"/>
    <dgm:cxn modelId="{F22C94AA-0DFD-462C-8115-4D99BD8F2E91}" type="presParOf" srcId="{E3C3BBF8-04C9-4FD4-893C-E7D651FEB3BF}" destId="{D638B0D8-021A-4C8D-A19B-17202EE57703}" srcOrd="3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16C242D-FE5F-4FCE-9E56-0C4B4F70578E}"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US"/>
        </a:p>
      </dgm:t>
    </dgm:pt>
    <dgm:pt modelId="{5F48CD8B-4EFA-4BB7-958F-3824B704C17A}">
      <dgm:prSet phldrT="[Text]" phldr="0"/>
      <dgm:spPr/>
      <dgm:t>
        <a:bodyPr/>
        <a:lstStyle/>
        <a:p>
          <a:pPr rtl="0"/>
          <a:r>
            <a:rPr lang="en-US" dirty="0">
              <a:latin typeface="Aptos Display" panose="020F0302020204030204"/>
            </a:rPr>
            <a:t> </a:t>
          </a:r>
          <a:r>
            <a:rPr lang="en-US">
              <a:latin typeface="Aptos Display" panose="020F0302020204030204"/>
            </a:rPr>
            <a:t>Dopamine antagonist </a:t>
          </a:r>
          <a:endParaRPr lang="en-US"/>
        </a:p>
      </dgm:t>
    </dgm:pt>
    <dgm:pt modelId="{BADC07A6-A297-41A1-89F7-099E0E09F558}" type="parTrans" cxnId="{24F097D8-5D39-46D6-A5E4-89B82411227D}">
      <dgm:prSet/>
      <dgm:spPr/>
      <dgm:t>
        <a:bodyPr/>
        <a:lstStyle/>
        <a:p>
          <a:endParaRPr lang="en-US"/>
        </a:p>
      </dgm:t>
    </dgm:pt>
    <dgm:pt modelId="{20A2FB72-9493-4385-9DF8-3F0A69D4763D}" type="sibTrans" cxnId="{24F097D8-5D39-46D6-A5E4-89B82411227D}">
      <dgm:prSet/>
      <dgm:spPr/>
      <dgm:t>
        <a:bodyPr/>
        <a:lstStyle/>
        <a:p>
          <a:endParaRPr lang="en-US"/>
        </a:p>
      </dgm:t>
    </dgm:pt>
    <dgm:pt modelId="{54E82949-6D06-4EE1-9F7C-CF08EA86DCCC}">
      <dgm:prSet phldrT="[Text]" phldr="0" custT="1"/>
      <dgm:spPr/>
      <dgm:t>
        <a:bodyPr/>
        <a:lstStyle/>
        <a:p>
          <a:pPr rtl="0"/>
          <a:r>
            <a:rPr lang="en-US" sz="1400" dirty="0">
              <a:latin typeface="Aptos Display" panose="020F0302020204030204"/>
            </a:rPr>
            <a:t> With prokinetic effects </a:t>
          </a:r>
        </a:p>
      </dgm:t>
    </dgm:pt>
    <dgm:pt modelId="{078D58B1-1EC4-4D2D-B692-C9D69AF50661}" type="parTrans" cxnId="{11C6FB10-E3BB-4586-9709-DB23E51CC0FB}">
      <dgm:prSet/>
      <dgm:spPr/>
      <dgm:t>
        <a:bodyPr/>
        <a:lstStyle/>
        <a:p>
          <a:endParaRPr lang="en-US"/>
        </a:p>
      </dgm:t>
    </dgm:pt>
    <dgm:pt modelId="{C9895A01-35E5-4828-9EA0-4BD6FB5E5AA6}" type="sibTrans" cxnId="{11C6FB10-E3BB-4586-9709-DB23E51CC0FB}">
      <dgm:prSet/>
      <dgm:spPr/>
      <dgm:t>
        <a:bodyPr/>
        <a:lstStyle/>
        <a:p>
          <a:endParaRPr lang="en-US"/>
        </a:p>
      </dgm:t>
    </dgm:pt>
    <dgm:pt modelId="{546FEB19-9902-423C-8290-ED3670AF087A}">
      <dgm:prSet phldrT="[Text]" phldr="0" custT="1"/>
      <dgm:spPr/>
      <dgm:t>
        <a:bodyPr/>
        <a:lstStyle/>
        <a:p>
          <a:pPr rtl="0"/>
          <a:r>
            <a:rPr lang="en-US" sz="1200" dirty="0">
              <a:latin typeface="Aptos Display" panose="020F0302020204030204"/>
            </a:rPr>
            <a:t> Without prokinetic effects </a:t>
          </a:r>
          <a:endParaRPr lang="en-US" sz="1200" dirty="0"/>
        </a:p>
      </dgm:t>
    </dgm:pt>
    <dgm:pt modelId="{CC252343-7A40-48A2-92D0-2FC8F2EDC9FE}" type="parTrans" cxnId="{0483484A-DE69-4FD7-A33C-FC3D6D8F4E70}">
      <dgm:prSet/>
      <dgm:spPr/>
      <dgm:t>
        <a:bodyPr/>
        <a:lstStyle/>
        <a:p>
          <a:endParaRPr lang="en-US"/>
        </a:p>
      </dgm:t>
    </dgm:pt>
    <dgm:pt modelId="{6469A47C-D948-4CF5-B832-9B19FB2101D1}" type="sibTrans" cxnId="{0483484A-DE69-4FD7-A33C-FC3D6D8F4E70}">
      <dgm:prSet/>
      <dgm:spPr/>
      <dgm:t>
        <a:bodyPr/>
        <a:lstStyle/>
        <a:p>
          <a:endParaRPr lang="en-US"/>
        </a:p>
      </dgm:t>
    </dgm:pt>
    <dgm:pt modelId="{BCDC80C8-7D7B-4CE6-9969-C4BAD0900EE3}">
      <dgm:prSet phldrT="[Text]" phldr="0" custT="1"/>
      <dgm:spPr/>
      <dgm:t>
        <a:bodyPr/>
        <a:lstStyle/>
        <a:p>
          <a:pPr rtl="0"/>
          <a:r>
            <a:rPr lang="en-US" sz="1200" dirty="0">
              <a:latin typeface="Aptos Display" panose="020F0302020204030204"/>
            </a:rPr>
            <a:t> Haloperidol </a:t>
          </a:r>
          <a:endParaRPr lang="en-US" sz="1200" dirty="0"/>
        </a:p>
      </dgm:t>
    </dgm:pt>
    <dgm:pt modelId="{4DBBFB46-1F24-4896-B1CE-25779483D9E4}" type="parTrans" cxnId="{7E7485C5-AD2E-4BB4-AFCE-73F1D37FE18F}">
      <dgm:prSet/>
      <dgm:spPr/>
      <dgm:t>
        <a:bodyPr/>
        <a:lstStyle/>
        <a:p>
          <a:endParaRPr lang="en-US"/>
        </a:p>
      </dgm:t>
    </dgm:pt>
    <dgm:pt modelId="{BF003097-9075-4475-B358-518924CCDAE9}" type="sibTrans" cxnId="{7E7485C5-AD2E-4BB4-AFCE-73F1D37FE18F}">
      <dgm:prSet/>
      <dgm:spPr/>
      <dgm:t>
        <a:bodyPr/>
        <a:lstStyle/>
        <a:p>
          <a:endParaRPr lang="en-US"/>
        </a:p>
      </dgm:t>
    </dgm:pt>
    <dgm:pt modelId="{BB0E9E0A-C61F-4BC5-BCB7-FD4D4E74FAEE}">
      <dgm:prSet phldrT="[Text]" phldr="0"/>
      <dgm:spPr/>
      <dgm:t>
        <a:bodyPr/>
        <a:lstStyle/>
        <a:p>
          <a:pPr rtl="0"/>
          <a:r>
            <a:rPr lang="en-US">
              <a:latin typeface="Aptos Display" panose="020F0302020204030204"/>
            </a:rPr>
            <a:t>5HT3 antagonist </a:t>
          </a:r>
          <a:endParaRPr lang="en-US"/>
        </a:p>
      </dgm:t>
    </dgm:pt>
    <dgm:pt modelId="{276B0C47-1340-4CD3-AC0F-818B12B6C8D5}" type="parTrans" cxnId="{2632E73F-9FB9-4E27-8F33-4ABA158CBAB3}">
      <dgm:prSet/>
      <dgm:spPr/>
      <dgm:t>
        <a:bodyPr/>
        <a:lstStyle/>
        <a:p>
          <a:endParaRPr lang="en-US"/>
        </a:p>
      </dgm:t>
    </dgm:pt>
    <dgm:pt modelId="{D5F50E21-6844-49BB-8FB3-D53ECCECB459}" type="sibTrans" cxnId="{2632E73F-9FB9-4E27-8F33-4ABA158CBAB3}">
      <dgm:prSet/>
      <dgm:spPr/>
      <dgm:t>
        <a:bodyPr/>
        <a:lstStyle/>
        <a:p>
          <a:endParaRPr lang="en-US"/>
        </a:p>
      </dgm:t>
    </dgm:pt>
    <dgm:pt modelId="{5663F6D6-3EFE-4D26-A3F3-A8A551140A32}">
      <dgm:prSet phldrT="[Text]" phldr="0"/>
      <dgm:spPr/>
      <dgm:t>
        <a:bodyPr/>
        <a:lstStyle/>
        <a:p>
          <a:pPr rtl="0"/>
          <a:r>
            <a:rPr lang="en-US" dirty="0">
              <a:latin typeface="Aptos Display" panose="020F0302020204030204"/>
            </a:rPr>
            <a:t> Ondansetron, </a:t>
          </a:r>
          <a:r>
            <a:rPr lang="en-US" dirty="0" err="1">
              <a:latin typeface="Aptos Display" panose="020F0302020204030204"/>
            </a:rPr>
            <a:t>Granisetron</a:t>
          </a:r>
          <a:r>
            <a:rPr lang="en-US" dirty="0">
              <a:latin typeface="Aptos Display" panose="020F0302020204030204"/>
            </a:rPr>
            <a:t>, </a:t>
          </a:r>
          <a:r>
            <a:rPr lang="en-US" dirty="0" err="1">
              <a:latin typeface="Aptos Display" panose="020F0302020204030204"/>
            </a:rPr>
            <a:t>Dolasetron</a:t>
          </a:r>
          <a:r>
            <a:rPr lang="en-US" dirty="0">
              <a:latin typeface="Aptos Display" panose="020F0302020204030204"/>
            </a:rPr>
            <a:t> </a:t>
          </a:r>
          <a:endParaRPr lang="en-US" dirty="0"/>
        </a:p>
      </dgm:t>
    </dgm:pt>
    <dgm:pt modelId="{127BEC48-C63A-4803-B559-9D10259EB8EE}" type="parTrans" cxnId="{68FA7D7A-2CD9-4BB3-94D9-C435CBD627E7}">
      <dgm:prSet/>
      <dgm:spPr/>
      <dgm:t>
        <a:bodyPr/>
        <a:lstStyle/>
        <a:p>
          <a:endParaRPr lang="en-US"/>
        </a:p>
      </dgm:t>
    </dgm:pt>
    <dgm:pt modelId="{D3EAAE04-6963-4D57-B214-37DAC77ADC4F}" type="sibTrans" cxnId="{68FA7D7A-2CD9-4BB3-94D9-C435CBD627E7}">
      <dgm:prSet/>
      <dgm:spPr/>
      <dgm:t>
        <a:bodyPr/>
        <a:lstStyle/>
        <a:p>
          <a:endParaRPr lang="en-US"/>
        </a:p>
      </dgm:t>
    </dgm:pt>
    <dgm:pt modelId="{B9A6115C-7B6F-4AAE-9F76-C61FEFD38CF8}">
      <dgm:prSet phldr="0"/>
      <dgm:spPr/>
      <dgm:t>
        <a:bodyPr/>
        <a:lstStyle/>
        <a:p>
          <a:pPr rtl="0"/>
          <a:r>
            <a:rPr lang="en-US" sz="2200" dirty="0">
              <a:latin typeface="Aptos Display" panose="020F0302020204030204"/>
            </a:rPr>
            <a:t>H1 Receptor Blocker </a:t>
          </a:r>
        </a:p>
      </dgm:t>
    </dgm:pt>
    <dgm:pt modelId="{BB1F015C-540D-4366-9448-D6D2ADCD6C08}" type="parTrans" cxnId="{18C3AFD3-EC91-40E5-888F-4569B09D842C}">
      <dgm:prSet/>
      <dgm:spPr/>
      <dgm:t>
        <a:bodyPr/>
        <a:lstStyle/>
        <a:p>
          <a:endParaRPr lang="en-US"/>
        </a:p>
      </dgm:t>
    </dgm:pt>
    <dgm:pt modelId="{9E66C97D-82BE-4FF9-ADA7-958414A8D7BD}" type="sibTrans" cxnId="{18C3AFD3-EC91-40E5-888F-4569B09D842C}">
      <dgm:prSet/>
      <dgm:spPr/>
      <dgm:t>
        <a:bodyPr/>
        <a:lstStyle/>
        <a:p>
          <a:endParaRPr lang="en-US"/>
        </a:p>
      </dgm:t>
    </dgm:pt>
    <dgm:pt modelId="{8090063E-5D2D-453F-81F8-DCFA2CC6F150}">
      <dgm:prSet phldr="0" custT="1"/>
      <dgm:spPr/>
      <dgm:t>
        <a:bodyPr/>
        <a:lstStyle/>
        <a:p>
          <a:r>
            <a:rPr lang="en-US" sz="1400" dirty="0">
              <a:latin typeface="Aptos Display" panose="020F0302020204030204"/>
            </a:rPr>
            <a:t> Metoclopramide </a:t>
          </a:r>
          <a:endParaRPr lang="en-US" sz="1400" dirty="0"/>
        </a:p>
      </dgm:t>
    </dgm:pt>
    <dgm:pt modelId="{6A9F52B4-6167-45F5-A1DB-40C265B177E9}" type="parTrans" cxnId="{9A57A55A-9866-4921-9893-0DF452085E8D}">
      <dgm:prSet/>
      <dgm:spPr/>
      <dgm:t>
        <a:bodyPr/>
        <a:lstStyle/>
        <a:p>
          <a:endParaRPr lang="en-US"/>
        </a:p>
      </dgm:t>
    </dgm:pt>
    <dgm:pt modelId="{30EEDAE0-F413-4AE5-B456-F7DB938273E1}" type="sibTrans" cxnId="{9A57A55A-9866-4921-9893-0DF452085E8D}">
      <dgm:prSet/>
      <dgm:spPr/>
      <dgm:t>
        <a:bodyPr/>
        <a:lstStyle/>
        <a:p>
          <a:endParaRPr lang="en-US"/>
        </a:p>
      </dgm:t>
    </dgm:pt>
    <dgm:pt modelId="{43468C6E-C0C9-4307-8B56-5B17C86B0166}">
      <dgm:prSet phldr="0" custT="1"/>
      <dgm:spPr/>
      <dgm:t>
        <a:bodyPr/>
        <a:lstStyle/>
        <a:p>
          <a:pPr rtl="0"/>
          <a:r>
            <a:rPr lang="en-US" sz="1200" dirty="0">
              <a:latin typeface="Aptos Display" panose="020F0302020204030204"/>
            </a:rPr>
            <a:t>Prochlorperazine </a:t>
          </a:r>
        </a:p>
      </dgm:t>
    </dgm:pt>
    <dgm:pt modelId="{0CE375DB-874B-419F-BD5A-F595838599F3}" type="parTrans" cxnId="{CC204B27-71E0-4A6F-A1EA-6AB8223493BD}">
      <dgm:prSet/>
      <dgm:spPr/>
      <dgm:t>
        <a:bodyPr/>
        <a:lstStyle/>
        <a:p>
          <a:endParaRPr lang="en-US"/>
        </a:p>
      </dgm:t>
    </dgm:pt>
    <dgm:pt modelId="{75E896D7-C43E-4151-A161-7028D87764D0}" type="sibTrans" cxnId="{CC204B27-71E0-4A6F-A1EA-6AB8223493BD}">
      <dgm:prSet/>
      <dgm:spPr/>
      <dgm:t>
        <a:bodyPr/>
        <a:lstStyle/>
        <a:p>
          <a:endParaRPr lang="en-US"/>
        </a:p>
      </dgm:t>
    </dgm:pt>
    <dgm:pt modelId="{24501DEE-5D5A-4D38-8788-9B7AC830597D}">
      <dgm:prSet phldr="0" custT="1"/>
      <dgm:spPr/>
      <dgm:t>
        <a:bodyPr/>
        <a:lstStyle/>
        <a:p>
          <a:pPr rtl="0"/>
          <a:r>
            <a:rPr lang="en-US" sz="1200" dirty="0">
              <a:latin typeface="Aptos Display" panose="020F0302020204030204"/>
            </a:rPr>
            <a:t>Chlorpromazine </a:t>
          </a:r>
        </a:p>
      </dgm:t>
    </dgm:pt>
    <dgm:pt modelId="{86202D20-2CF1-4872-A5DF-3533866D037E}" type="parTrans" cxnId="{409BD14F-EE27-4D3C-9E59-E4F2C0F08E40}">
      <dgm:prSet/>
      <dgm:spPr/>
      <dgm:t>
        <a:bodyPr/>
        <a:lstStyle/>
        <a:p>
          <a:endParaRPr lang="en-US"/>
        </a:p>
      </dgm:t>
    </dgm:pt>
    <dgm:pt modelId="{F914F6AA-94D5-4769-B2B8-518753F3C046}" type="sibTrans" cxnId="{409BD14F-EE27-4D3C-9E59-E4F2C0F08E40}">
      <dgm:prSet/>
      <dgm:spPr/>
      <dgm:t>
        <a:bodyPr/>
        <a:lstStyle/>
        <a:p>
          <a:endParaRPr lang="en-US"/>
        </a:p>
      </dgm:t>
    </dgm:pt>
    <dgm:pt modelId="{82151F91-DAD8-442C-8300-931647F81BF8}">
      <dgm:prSet phldr="0"/>
      <dgm:spPr/>
      <dgm:t>
        <a:bodyPr/>
        <a:lstStyle/>
        <a:p>
          <a:pPr rtl="0"/>
          <a:r>
            <a:rPr lang="en-US" sz="1800" dirty="0">
              <a:latin typeface="Aptos Display" panose="020F0302020204030204"/>
            </a:rPr>
            <a:t>Promethazine, Meclizine, Diphenhydramine </a:t>
          </a:r>
        </a:p>
      </dgm:t>
    </dgm:pt>
    <dgm:pt modelId="{34858405-2611-4429-AB51-363A6A5D5CD6}" type="parTrans" cxnId="{1A169E91-4E07-46B3-9475-67727E2B1629}">
      <dgm:prSet/>
      <dgm:spPr/>
      <dgm:t>
        <a:bodyPr/>
        <a:lstStyle/>
        <a:p>
          <a:endParaRPr lang="en-US"/>
        </a:p>
      </dgm:t>
    </dgm:pt>
    <dgm:pt modelId="{D3B5A965-5F6C-4044-8AA1-892D10AE17E2}" type="sibTrans" cxnId="{1A169E91-4E07-46B3-9475-67727E2B1629}">
      <dgm:prSet/>
      <dgm:spPr/>
      <dgm:t>
        <a:bodyPr/>
        <a:lstStyle/>
        <a:p>
          <a:endParaRPr lang="en-US"/>
        </a:p>
      </dgm:t>
    </dgm:pt>
    <dgm:pt modelId="{E5D0EC71-B555-4946-BFE1-5B92AAD8B9FF}">
      <dgm:prSet phldr="0"/>
      <dgm:spPr/>
      <dgm:t>
        <a:bodyPr/>
        <a:lstStyle/>
        <a:p>
          <a:pPr rtl="0"/>
          <a:r>
            <a:rPr lang="en-US" sz="2200" dirty="0">
              <a:latin typeface="Aptos Display" panose="020F0302020204030204"/>
            </a:rPr>
            <a:t>Other useful Agents </a:t>
          </a:r>
        </a:p>
      </dgm:t>
    </dgm:pt>
    <dgm:pt modelId="{0A131A1B-ACC0-42A4-929A-F0179E5FCBD6}" type="parTrans" cxnId="{492630EA-B570-450A-8D1E-083ADDAFDE43}">
      <dgm:prSet/>
      <dgm:spPr/>
      <dgm:t>
        <a:bodyPr/>
        <a:lstStyle/>
        <a:p>
          <a:endParaRPr lang="en-US"/>
        </a:p>
      </dgm:t>
    </dgm:pt>
    <dgm:pt modelId="{DCAE97AC-B743-4628-B420-B00619EFB80B}" type="sibTrans" cxnId="{492630EA-B570-450A-8D1E-083ADDAFDE43}">
      <dgm:prSet/>
      <dgm:spPr/>
      <dgm:t>
        <a:bodyPr/>
        <a:lstStyle/>
        <a:p>
          <a:endParaRPr lang="en-US"/>
        </a:p>
      </dgm:t>
    </dgm:pt>
    <dgm:pt modelId="{B9239959-FC6F-4B87-87FE-4189167CD893}">
      <dgm:prSet phldr="0" custT="1"/>
      <dgm:spPr/>
      <dgm:t>
        <a:bodyPr/>
        <a:lstStyle/>
        <a:p>
          <a:r>
            <a:rPr lang="en-US" sz="1200" dirty="0">
              <a:latin typeface="Aptos Display" panose="020F0302020204030204"/>
            </a:rPr>
            <a:t>Olanzapine</a:t>
          </a:r>
        </a:p>
      </dgm:t>
    </dgm:pt>
    <dgm:pt modelId="{D5914E23-ACBD-4246-A754-89B8D900E990}" type="parTrans" cxnId="{9D8BEBA4-50C7-4101-B1DD-3A2F2EA84E96}">
      <dgm:prSet/>
      <dgm:spPr/>
      <dgm:t>
        <a:bodyPr/>
        <a:lstStyle/>
        <a:p>
          <a:endParaRPr lang="en-US"/>
        </a:p>
      </dgm:t>
    </dgm:pt>
    <dgm:pt modelId="{F2AC2489-6A61-4F1A-B1BA-72A5EFAED129}" type="sibTrans" cxnId="{9D8BEBA4-50C7-4101-B1DD-3A2F2EA84E96}">
      <dgm:prSet/>
      <dgm:spPr/>
      <dgm:t>
        <a:bodyPr/>
        <a:lstStyle/>
        <a:p>
          <a:endParaRPr lang="en-US"/>
        </a:p>
      </dgm:t>
    </dgm:pt>
    <dgm:pt modelId="{2E99653A-B92C-4CB6-BAC3-411D33A6D391}">
      <dgm:prSet phldr="0"/>
      <dgm:spPr/>
      <dgm:t>
        <a:bodyPr/>
        <a:lstStyle/>
        <a:p>
          <a:pPr rtl="0"/>
          <a:r>
            <a:rPr lang="en-US" sz="1800" dirty="0">
              <a:latin typeface="Aptos Display" panose="020F0302020204030204"/>
            </a:rPr>
            <a:t>Dexamethasone </a:t>
          </a:r>
        </a:p>
      </dgm:t>
    </dgm:pt>
    <dgm:pt modelId="{3D8F744A-5241-4CA8-930E-87F794F83036}" type="parTrans" cxnId="{444CDC7E-BCD1-4C2B-92EE-F6D8C35F0605}">
      <dgm:prSet/>
      <dgm:spPr/>
      <dgm:t>
        <a:bodyPr/>
        <a:lstStyle/>
        <a:p>
          <a:endParaRPr lang="en-US"/>
        </a:p>
      </dgm:t>
    </dgm:pt>
    <dgm:pt modelId="{B3C5D5BA-13EC-4B94-93F5-5741CF5B09E6}" type="sibTrans" cxnId="{444CDC7E-BCD1-4C2B-92EE-F6D8C35F0605}">
      <dgm:prSet/>
      <dgm:spPr/>
      <dgm:t>
        <a:bodyPr/>
        <a:lstStyle/>
        <a:p>
          <a:endParaRPr lang="en-US"/>
        </a:p>
      </dgm:t>
    </dgm:pt>
    <dgm:pt modelId="{71CAD745-CD49-4878-ADE0-CA9D3A7622F3}">
      <dgm:prSet phldr="0"/>
      <dgm:spPr/>
      <dgm:t>
        <a:bodyPr/>
        <a:lstStyle/>
        <a:p>
          <a:pPr rtl="0"/>
          <a:r>
            <a:rPr lang="en-US" sz="1800" dirty="0">
              <a:latin typeface="Aptos Display" panose="020F0302020204030204"/>
            </a:rPr>
            <a:t>NK Receptor Blockers </a:t>
          </a:r>
        </a:p>
      </dgm:t>
    </dgm:pt>
    <dgm:pt modelId="{5985BD11-580A-4C21-8D3F-D3D2CAD94719}" type="parTrans" cxnId="{3D3F2A53-16D7-4F73-A7EA-C3721E858741}">
      <dgm:prSet/>
      <dgm:spPr/>
      <dgm:t>
        <a:bodyPr/>
        <a:lstStyle/>
        <a:p>
          <a:endParaRPr lang="en-US"/>
        </a:p>
      </dgm:t>
    </dgm:pt>
    <dgm:pt modelId="{E275F437-3DCC-4D4B-A4E5-2CE7D705B3E9}" type="sibTrans" cxnId="{3D3F2A53-16D7-4F73-A7EA-C3721E858741}">
      <dgm:prSet/>
      <dgm:spPr/>
      <dgm:t>
        <a:bodyPr/>
        <a:lstStyle/>
        <a:p>
          <a:endParaRPr lang="en-US"/>
        </a:p>
      </dgm:t>
    </dgm:pt>
    <dgm:pt modelId="{5E613AC8-DC4C-4463-9B37-CD476BC327FC}" type="pres">
      <dgm:prSet presAssocID="{916C242D-FE5F-4FCE-9E56-0C4B4F70578E}" presName="diagram" presStyleCnt="0">
        <dgm:presLayoutVars>
          <dgm:chPref val="1"/>
          <dgm:dir/>
          <dgm:animOne val="branch"/>
          <dgm:animLvl val="lvl"/>
          <dgm:resizeHandles/>
        </dgm:presLayoutVars>
      </dgm:prSet>
      <dgm:spPr/>
    </dgm:pt>
    <dgm:pt modelId="{79DCCF51-E2B7-4A81-BA5D-3EA87C1A6638}" type="pres">
      <dgm:prSet presAssocID="{5F48CD8B-4EFA-4BB7-958F-3824B704C17A}" presName="root" presStyleCnt="0"/>
      <dgm:spPr/>
    </dgm:pt>
    <dgm:pt modelId="{9806061C-0E95-4B3B-9A7D-6C79A8EF3517}" type="pres">
      <dgm:prSet presAssocID="{5F48CD8B-4EFA-4BB7-958F-3824B704C17A}" presName="rootComposite" presStyleCnt="0"/>
      <dgm:spPr/>
    </dgm:pt>
    <dgm:pt modelId="{C004489E-8624-4D6B-9129-9DE20D570BBA}" type="pres">
      <dgm:prSet presAssocID="{5F48CD8B-4EFA-4BB7-958F-3824B704C17A}" presName="rootText" presStyleLbl="node1" presStyleIdx="0" presStyleCnt="4"/>
      <dgm:spPr/>
    </dgm:pt>
    <dgm:pt modelId="{397D9423-BC08-40E5-A28C-F51499E92C9F}" type="pres">
      <dgm:prSet presAssocID="{5F48CD8B-4EFA-4BB7-958F-3824B704C17A}" presName="rootConnector" presStyleLbl="node1" presStyleIdx="0" presStyleCnt="4"/>
      <dgm:spPr/>
    </dgm:pt>
    <dgm:pt modelId="{F1FA4498-C850-44FC-ABF0-1BF47616AAB1}" type="pres">
      <dgm:prSet presAssocID="{5F48CD8B-4EFA-4BB7-958F-3824B704C17A}" presName="childShape" presStyleCnt="0"/>
      <dgm:spPr/>
    </dgm:pt>
    <dgm:pt modelId="{0DD12CA3-31EE-4FA0-BCDD-B746B05A7EE0}" type="pres">
      <dgm:prSet presAssocID="{078D58B1-1EC4-4D2D-B692-C9D69AF50661}" presName="Name13" presStyleLbl="parChTrans1D2" presStyleIdx="0" presStyleCnt="6"/>
      <dgm:spPr/>
    </dgm:pt>
    <dgm:pt modelId="{BDFE4DB5-7976-40FD-9444-A55949C48702}" type="pres">
      <dgm:prSet presAssocID="{54E82949-6D06-4EE1-9F7C-CF08EA86DCCC}" presName="childText" presStyleLbl="bgAcc1" presStyleIdx="0" presStyleCnt="6">
        <dgm:presLayoutVars>
          <dgm:bulletEnabled val="1"/>
        </dgm:presLayoutVars>
      </dgm:prSet>
      <dgm:spPr/>
    </dgm:pt>
    <dgm:pt modelId="{07320E0E-E1F1-4014-9DEC-6360EC336A19}" type="pres">
      <dgm:prSet presAssocID="{CC252343-7A40-48A2-92D0-2FC8F2EDC9FE}" presName="Name13" presStyleLbl="parChTrans1D2" presStyleIdx="1" presStyleCnt="6"/>
      <dgm:spPr/>
    </dgm:pt>
    <dgm:pt modelId="{273AD3D3-9A62-4188-B310-37EBE7700E2A}" type="pres">
      <dgm:prSet presAssocID="{546FEB19-9902-423C-8290-ED3670AF087A}" presName="childText" presStyleLbl="bgAcc1" presStyleIdx="1" presStyleCnt="6">
        <dgm:presLayoutVars>
          <dgm:bulletEnabled val="1"/>
        </dgm:presLayoutVars>
      </dgm:prSet>
      <dgm:spPr/>
    </dgm:pt>
    <dgm:pt modelId="{0CE108DD-ECD5-4367-BEE6-F50CF36B22C1}" type="pres">
      <dgm:prSet presAssocID="{BB0E9E0A-C61F-4BC5-BCB7-FD4D4E74FAEE}" presName="root" presStyleCnt="0"/>
      <dgm:spPr/>
    </dgm:pt>
    <dgm:pt modelId="{7BBB324A-9F4F-4785-BE7E-5CFCB8017DB0}" type="pres">
      <dgm:prSet presAssocID="{BB0E9E0A-C61F-4BC5-BCB7-FD4D4E74FAEE}" presName="rootComposite" presStyleCnt="0"/>
      <dgm:spPr/>
    </dgm:pt>
    <dgm:pt modelId="{DCEDBD10-88C7-413A-9994-1B9E337DFA1F}" type="pres">
      <dgm:prSet presAssocID="{BB0E9E0A-C61F-4BC5-BCB7-FD4D4E74FAEE}" presName="rootText" presStyleLbl="node1" presStyleIdx="1" presStyleCnt="4"/>
      <dgm:spPr/>
    </dgm:pt>
    <dgm:pt modelId="{B8927CBD-FA90-4CD3-9B56-A2645A37D3BD}" type="pres">
      <dgm:prSet presAssocID="{BB0E9E0A-C61F-4BC5-BCB7-FD4D4E74FAEE}" presName="rootConnector" presStyleLbl="node1" presStyleIdx="1" presStyleCnt="4"/>
      <dgm:spPr/>
    </dgm:pt>
    <dgm:pt modelId="{CD977B48-9B0D-4D8B-9F7C-164F59DA8721}" type="pres">
      <dgm:prSet presAssocID="{BB0E9E0A-C61F-4BC5-BCB7-FD4D4E74FAEE}" presName="childShape" presStyleCnt="0"/>
      <dgm:spPr/>
    </dgm:pt>
    <dgm:pt modelId="{B95BB316-D1DF-468D-A6B8-1D64D1EFC9A9}" type="pres">
      <dgm:prSet presAssocID="{127BEC48-C63A-4803-B559-9D10259EB8EE}" presName="Name13" presStyleLbl="parChTrans1D2" presStyleIdx="2" presStyleCnt="6"/>
      <dgm:spPr/>
    </dgm:pt>
    <dgm:pt modelId="{1B838403-251C-40BC-8919-FA61170C4233}" type="pres">
      <dgm:prSet presAssocID="{5663F6D6-3EFE-4D26-A3F3-A8A551140A32}" presName="childText" presStyleLbl="bgAcc1" presStyleIdx="2" presStyleCnt="6">
        <dgm:presLayoutVars>
          <dgm:bulletEnabled val="1"/>
        </dgm:presLayoutVars>
      </dgm:prSet>
      <dgm:spPr/>
    </dgm:pt>
    <dgm:pt modelId="{3D7A132D-0099-41EB-88B5-593DCC66FC20}" type="pres">
      <dgm:prSet presAssocID="{B9A6115C-7B6F-4AAE-9F76-C61FEFD38CF8}" presName="root" presStyleCnt="0"/>
      <dgm:spPr/>
    </dgm:pt>
    <dgm:pt modelId="{F62D8819-1A6E-4F51-A1A8-8FCAA940D2F2}" type="pres">
      <dgm:prSet presAssocID="{B9A6115C-7B6F-4AAE-9F76-C61FEFD38CF8}" presName="rootComposite" presStyleCnt="0"/>
      <dgm:spPr/>
    </dgm:pt>
    <dgm:pt modelId="{A93538EF-42A6-447E-A0FF-9A5EE11EE061}" type="pres">
      <dgm:prSet presAssocID="{B9A6115C-7B6F-4AAE-9F76-C61FEFD38CF8}" presName="rootText" presStyleLbl="node1" presStyleIdx="2" presStyleCnt="4"/>
      <dgm:spPr/>
    </dgm:pt>
    <dgm:pt modelId="{EC85C49A-81AA-47B2-B424-1A240B4D4998}" type="pres">
      <dgm:prSet presAssocID="{B9A6115C-7B6F-4AAE-9F76-C61FEFD38CF8}" presName="rootConnector" presStyleLbl="node1" presStyleIdx="2" presStyleCnt="4"/>
      <dgm:spPr/>
    </dgm:pt>
    <dgm:pt modelId="{7E681210-DE2C-4619-BCC4-79D3672F5E8F}" type="pres">
      <dgm:prSet presAssocID="{B9A6115C-7B6F-4AAE-9F76-C61FEFD38CF8}" presName="childShape" presStyleCnt="0"/>
      <dgm:spPr/>
    </dgm:pt>
    <dgm:pt modelId="{23CEA108-771A-4A93-B311-30B2FBA96B9A}" type="pres">
      <dgm:prSet presAssocID="{34858405-2611-4429-AB51-363A6A5D5CD6}" presName="Name13" presStyleLbl="parChTrans1D2" presStyleIdx="3" presStyleCnt="6"/>
      <dgm:spPr/>
    </dgm:pt>
    <dgm:pt modelId="{6FC4AC6A-2C62-4DFD-BEFB-5EF601A199F2}" type="pres">
      <dgm:prSet presAssocID="{82151F91-DAD8-442C-8300-931647F81BF8}" presName="childText" presStyleLbl="bgAcc1" presStyleIdx="3" presStyleCnt="6">
        <dgm:presLayoutVars>
          <dgm:bulletEnabled val="1"/>
        </dgm:presLayoutVars>
      </dgm:prSet>
      <dgm:spPr/>
    </dgm:pt>
    <dgm:pt modelId="{73312489-9025-49A7-9D0A-152B56F5F5B3}" type="pres">
      <dgm:prSet presAssocID="{E5D0EC71-B555-4946-BFE1-5B92AAD8B9FF}" presName="root" presStyleCnt="0"/>
      <dgm:spPr/>
    </dgm:pt>
    <dgm:pt modelId="{0C4D7C3C-A9C6-4B68-810D-FCA27AF0B7B5}" type="pres">
      <dgm:prSet presAssocID="{E5D0EC71-B555-4946-BFE1-5B92AAD8B9FF}" presName="rootComposite" presStyleCnt="0"/>
      <dgm:spPr/>
    </dgm:pt>
    <dgm:pt modelId="{FC0A844B-5908-4DD4-8266-C3EC7EC58075}" type="pres">
      <dgm:prSet presAssocID="{E5D0EC71-B555-4946-BFE1-5B92AAD8B9FF}" presName="rootText" presStyleLbl="node1" presStyleIdx="3" presStyleCnt="4"/>
      <dgm:spPr/>
    </dgm:pt>
    <dgm:pt modelId="{5F8FDC74-5DE4-4849-B93C-87EBDA1A5CEE}" type="pres">
      <dgm:prSet presAssocID="{E5D0EC71-B555-4946-BFE1-5B92AAD8B9FF}" presName="rootConnector" presStyleLbl="node1" presStyleIdx="3" presStyleCnt="4"/>
      <dgm:spPr/>
    </dgm:pt>
    <dgm:pt modelId="{F67E6CDF-D220-44F3-9808-02E5A1735364}" type="pres">
      <dgm:prSet presAssocID="{E5D0EC71-B555-4946-BFE1-5B92AAD8B9FF}" presName="childShape" presStyleCnt="0"/>
      <dgm:spPr/>
    </dgm:pt>
    <dgm:pt modelId="{D7FB5134-4DF3-43F3-BDAF-0FA9CF12579A}" type="pres">
      <dgm:prSet presAssocID="{3D8F744A-5241-4CA8-930E-87F794F83036}" presName="Name13" presStyleLbl="parChTrans1D2" presStyleIdx="4" presStyleCnt="6"/>
      <dgm:spPr/>
    </dgm:pt>
    <dgm:pt modelId="{B26DE81A-1E5B-415B-A671-F74DE007C4D0}" type="pres">
      <dgm:prSet presAssocID="{2E99653A-B92C-4CB6-BAC3-411D33A6D391}" presName="childText" presStyleLbl="bgAcc1" presStyleIdx="4" presStyleCnt="6">
        <dgm:presLayoutVars>
          <dgm:bulletEnabled val="1"/>
        </dgm:presLayoutVars>
      </dgm:prSet>
      <dgm:spPr/>
    </dgm:pt>
    <dgm:pt modelId="{8D1CCC35-C4E6-4394-9A98-5F7704B0BFB1}" type="pres">
      <dgm:prSet presAssocID="{5985BD11-580A-4C21-8D3F-D3D2CAD94719}" presName="Name13" presStyleLbl="parChTrans1D2" presStyleIdx="5" presStyleCnt="6"/>
      <dgm:spPr/>
    </dgm:pt>
    <dgm:pt modelId="{3B0A4510-5C9B-4B94-819B-7DB3537D3135}" type="pres">
      <dgm:prSet presAssocID="{71CAD745-CD49-4878-ADE0-CA9D3A7622F3}" presName="childText" presStyleLbl="bgAcc1" presStyleIdx="5" presStyleCnt="6">
        <dgm:presLayoutVars>
          <dgm:bulletEnabled val="1"/>
        </dgm:presLayoutVars>
      </dgm:prSet>
      <dgm:spPr/>
    </dgm:pt>
  </dgm:ptLst>
  <dgm:cxnLst>
    <dgm:cxn modelId="{646DED00-799E-4157-9B46-BCF7791E63E7}" type="presOf" srcId="{54E82949-6D06-4EE1-9F7C-CF08EA86DCCC}" destId="{BDFE4DB5-7976-40FD-9444-A55949C48702}" srcOrd="0" destOrd="0" presId="urn:microsoft.com/office/officeart/2005/8/layout/hierarchy3"/>
    <dgm:cxn modelId="{E6ACF503-645C-42F8-915D-423A70E48910}" type="presOf" srcId="{71CAD745-CD49-4878-ADE0-CA9D3A7622F3}" destId="{3B0A4510-5C9B-4B94-819B-7DB3537D3135}" srcOrd="0" destOrd="0" presId="urn:microsoft.com/office/officeart/2005/8/layout/hierarchy3"/>
    <dgm:cxn modelId="{E6D6370A-5CC6-476F-B7F5-C4B2C15B06D5}" type="presOf" srcId="{078D58B1-1EC4-4D2D-B692-C9D69AF50661}" destId="{0DD12CA3-31EE-4FA0-BCDD-B746B05A7EE0}" srcOrd="0" destOrd="0" presId="urn:microsoft.com/office/officeart/2005/8/layout/hierarchy3"/>
    <dgm:cxn modelId="{3C91CA0C-8038-42BD-9BFE-B1A5DCFCBF95}" type="presOf" srcId="{5663F6D6-3EFE-4D26-A3F3-A8A551140A32}" destId="{1B838403-251C-40BC-8919-FA61170C4233}" srcOrd="0" destOrd="0" presId="urn:microsoft.com/office/officeart/2005/8/layout/hierarchy3"/>
    <dgm:cxn modelId="{11C6FB10-E3BB-4586-9709-DB23E51CC0FB}" srcId="{5F48CD8B-4EFA-4BB7-958F-3824B704C17A}" destId="{54E82949-6D06-4EE1-9F7C-CF08EA86DCCC}" srcOrd="0" destOrd="0" parTransId="{078D58B1-1EC4-4D2D-B692-C9D69AF50661}" sibTransId="{C9895A01-35E5-4828-9EA0-4BD6FB5E5AA6}"/>
    <dgm:cxn modelId="{CD360517-43E5-49AA-A10B-85496AB13A3A}" type="presOf" srcId="{127BEC48-C63A-4803-B559-9D10259EB8EE}" destId="{B95BB316-D1DF-468D-A6B8-1D64D1EFC9A9}" srcOrd="0" destOrd="0" presId="urn:microsoft.com/office/officeart/2005/8/layout/hierarchy3"/>
    <dgm:cxn modelId="{0BCE7122-EF02-41E2-A045-AA773B3F800E}" type="presOf" srcId="{B9239959-FC6F-4B87-87FE-4189167CD893}" destId="{273AD3D3-9A62-4188-B310-37EBE7700E2A}" srcOrd="0" destOrd="2" presId="urn:microsoft.com/office/officeart/2005/8/layout/hierarchy3"/>
    <dgm:cxn modelId="{13EEFF26-A229-4C82-9E56-FBD927C57D86}" type="presOf" srcId="{BCDC80C8-7D7B-4CE6-9969-C4BAD0900EE3}" destId="{273AD3D3-9A62-4188-B310-37EBE7700E2A}" srcOrd="0" destOrd="1" presId="urn:microsoft.com/office/officeart/2005/8/layout/hierarchy3"/>
    <dgm:cxn modelId="{CC204B27-71E0-4A6F-A1EA-6AB8223493BD}" srcId="{546FEB19-9902-423C-8290-ED3670AF087A}" destId="{43468C6E-C0C9-4307-8B56-5B17C86B0166}" srcOrd="2" destOrd="0" parTransId="{0CE375DB-874B-419F-BD5A-F595838599F3}" sibTransId="{75E896D7-C43E-4151-A161-7028D87764D0}"/>
    <dgm:cxn modelId="{2632E73F-9FB9-4E27-8F33-4ABA158CBAB3}" srcId="{916C242D-FE5F-4FCE-9E56-0C4B4F70578E}" destId="{BB0E9E0A-C61F-4BC5-BCB7-FD4D4E74FAEE}" srcOrd="1" destOrd="0" parTransId="{276B0C47-1340-4CD3-AC0F-818B12B6C8D5}" sibTransId="{D5F50E21-6844-49BB-8FB3-D53ECCECB459}"/>
    <dgm:cxn modelId="{7197FE5B-0F05-46DB-A033-FB89B511AFD9}" type="presOf" srcId="{546FEB19-9902-423C-8290-ED3670AF087A}" destId="{273AD3D3-9A62-4188-B310-37EBE7700E2A}" srcOrd="0" destOrd="0" presId="urn:microsoft.com/office/officeart/2005/8/layout/hierarchy3"/>
    <dgm:cxn modelId="{E4EC4165-C59F-4106-936F-1F1E3F987471}" type="presOf" srcId="{E5D0EC71-B555-4946-BFE1-5B92AAD8B9FF}" destId="{5F8FDC74-5DE4-4849-B93C-87EBDA1A5CEE}" srcOrd="1" destOrd="0" presId="urn:microsoft.com/office/officeart/2005/8/layout/hierarchy3"/>
    <dgm:cxn modelId="{0483484A-DE69-4FD7-A33C-FC3D6D8F4E70}" srcId="{5F48CD8B-4EFA-4BB7-958F-3824B704C17A}" destId="{546FEB19-9902-423C-8290-ED3670AF087A}" srcOrd="1" destOrd="0" parTransId="{CC252343-7A40-48A2-92D0-2FC8F2EDC9FE}" sibTransId="{6469A47C-D948-4CF5-B832-9B19FB2101D1}"/>
    <dgm:cxn modelId="{409BD14F-EE27-4D3C-9E59-E4F2C0F08E40}" srcId="{546FEB19-9902-423C-8290-ED3670AF087A}" destId="{24501DEE-5D5A-4D38-8788-9B7AC830597D}" srcOrd="3" destOrd="0" parTransId="{86202D20-2CF1-4872-A5DF-3533866D037E}" sibTransId="{F914F6AA-94D5-4769-B2B8-518753F3C046}"/>
    <dgm:cxn modelId="{3D3F2A53-16D7-4F73-A7EA-C3721E858741}" srcId="{E5D0EC71-B555-4946-BFE1-5B92AAD8B9FF}" destId="{71CAD745-CD49-4878-ADE0-CA9D3A7622F3}" srcOrd="1" destOrd="0" parTransId="{5985BD11-580A-4C21-8D3F-D3D2CAD94719}" sibTransId="{E275F437-3DCC-4D4B-A4E5-2CE7D705B3E9}"/>
    <dgm:cxn modelId="{60AAFF53-3AEF-434D-A135-9FCC6692127C}" type="presOf" srcId="{2E99653A-B92C-4CB6-BAC3-411D33A6D391}" destId="{B26DE81A-1E5B-415B-A671-F74DE007C4D0}" srcOrd="0" destOrd="0" presId="urn:microsoft.com/office/officeart/2005/8/layout/hierarchy3"/>
    <dgm:cxn modelId="{DBF25854-02D3-4AE4-A6B8-CB5F449DB41A}" type="presOf" srcId="{BB0E9E0A-C61F-4BC5-BCB7-FD4D4E74FAEE}" destId="{B8927CBD-FA90-4CD3-9B56-A2645A37D3BD}" srcOrd="1" destOrd="0" presId="urn:microsoft.com/office/officeart/2005/8/layout/hierarchy3"/>
    <dgm:cxn modelId="{68FA7D7A-2CD9-4BB3-94D9-C435CBD627E7}" srcId="{BB0E9E0A-C61F-4BC5-BCB7-FD4D4E74FAEE}" destId="{5663F6D6-3EFE-4D26-A3F3-A8A551140A32}" srcOrd="0" destOrd="0" parTransId="{127BEC48-C63A-4803-B559-9D10259EB8EE}" sibTransId="{D3EAAE04-6963-4D57-B214-37DAC77ADC4F}"/>
    <dgm:cxn modelId="{9A57A55A-9866-4921-9893-0DF452085E8D}" srcId="{54E82949-6D06-4EE1-9F7C-CF08EA86DCCC}" destId="{8090063E-5D2D-453F-81F8-DCFA2CC6F150}" srcOrd="0" destOrd="0" parTransId="{6A9F52B4-6167-45F5-A1DB-40C265B177E9}" sibTransId="{30EEDAE0-F413-4AE5-B456-F7DB938273E1}"/>
    <dgm:cxn modelId="{68C23F7B-6ADF-4A3D-BCC3-831882D145C3}" type="presOf" srcId="{5F48CD8B-4EFA-4BB7-958F-3824B704C17A}" destId="{C004489E-8624-4D6B-9129-9DE20D570BBA}" srcOrd="0" destOrd="0" presId="urn:microsoft.com/office/officeart/2005/8/layout/hierarchy3"/>
    <dgm:cxn modelId="{444CDC7E-BCD1-4C2B-92EE-F6D8C35F0605}" srcId="{E5D0EC71-B555-4946-BFE1-5B92AAD8B9FF}" destId="{2E99653A-B92C-4CB6-BAC3-411D33A6D391}" srcOrd="0" destOrd="0" parTransId="{3D8F744A-5241-4CA8-930E-87F794F83036}" sibTransId="{B3C5D5BA-13EC-4B94-93F5-5741CF5B09E6}"/>
    <dgm:cxn modelId="{D16F4585-7DAB-4AA9-9CA5-161762368882}" type="presOf" srcId="{B9A6115C-7B6F-4AAE-9F76-C61FEFD38CF8}" destId="{EC85C49A-81AA-47B2-B424-1A240B4D4998}" srcOrd="1" destOrd="0" presId="urn:microsoft.com/office/officeart/2005/8/layout/hierarchy3"/>
    <dgm:cxn modelId="{1A169E91-4E07-46B3-9475-67727E2B1629}" srcId="{B9A6115C-7B6F-4AAE-9F76-C61FEFD38CF8}" destId="{82151F91-DAD8-442C-8300-931647F81BF8}" srcOrd="0" destOrd="0" parTransId="{34858405-2611-4429-AB51-363A6A5D5CD6}" sibTransId="{D3B5A965-5F6C-4044-8AA1-892D10AE17E2}"/>
    <dgm:cxn modelId="{FDA8249C-A7B2-464E-A01C-C28D40363785}" type="presOf" srcId="{8090063E-5D2D-453F-81F8-DCFA2CC6F150}" destId="{BDFE4DB5-7976-40FD-9444-A55949C48702}" srcOrd="0" destOrd="1" presId="urn:microsoft.com/office/officeart/2005/8/layout/hierarchy3"/>
    <dgm:cxn modelId="{8414D8A1-A939-4367-B844-EB52AF036368}" type="presOf" srcId="{E5D0EC71-B555-4946-BFE1-5B92AAD8B9FF}" destId="{FC0A844B-5908-4DD4-8266-C3EC7EC58075}" srcOrd="0" destOrd="0" presId="urn:microsoft.com/office/officeart/2005/8/layout/hierarchy3"/>
    <dgm:cxn modelId="{9D8BEBA4-50C7-4101-B1DD-3A2F2EA84E96}" srcId="{546FEB19-9902-423C-8290-ED3670AF087A}" destId="{B9239959-FC6F-4B87-87FE-4189167CD893}" srcOrd="1" destOrd="0" parTransId="{D5914E23-ACBD-4246-A754-89B8D900E990}" sibTransId="{F2AC2489-6A61-4F1A-B1BA-72A5EFAED129}"/>
    <dgm:cxn modelId="{520637BB-37C0-42E4-A8F0-11964B558A1A}" type="presOf" srcId="{BB0E9E0A-C61F-4BC5-BCB7-FD4D4E74FAEE}" destId="{DCEDBD10-88C7-413A-9994-1B9E337DFA1F}" srcOrd="0" destOrd="0" presId="urn:microsoft.com/office/officeart/2005/8/layout/hierarchy3"/>
    <dgm:cxn modelId="{DF96B3BC-8075-4538-A85F-36B83D617437}" type="presOf" srcId="{5985BD11-580A-4C21-8D3F-D3D2CAD94719}" destId="{8D1CCC35-C4E6-4394-9A98-5F7704B0BFB1}" srcOrd="0" destOrd="0" presId="urn:microsoft.com/office/officeart/2005/8/layout/hierarchy3"/>
    <dgm:cxn modelId="{82DC76BD-E302-4429-A7CC-E77CE6771A7B}" type="presOf" srcId="{3D8F744A-5241-4CA8-930E-87F794F83036}" destId="{D7FB5134-4DF3-43F3-BDAF-0FA9CF12579A}" srcOrd="0" destOrd="0" presId="urn:microsoft.com/office/officeart/2005/8/layout/hierarchy3"/>
    <dgm:cxn modelId="{7E7485C5-AD2E-4BB4-AFCE-73F1D37FE18F}" srcId="{546FEB19-9902-423C-8290-ED3670AF087A}" destId="{BCDC80C8-7D7B-4CE6-9969-C4BAD0900EE3}" srcOrd="0" destOrd="0" parTransId="{4DBBFB46-1F24-4896-B1CE-25779483D9E4}" sibTransId="{BF003097-9075-4475-B358-518924CCDAE9}"/>
    <dgm:cxn modelId="{64CF63C9-F973-4429-9411-89C1BAE2E19D}" type="presOf" srcId="{82151F91-DAD8-442C-8300-931647F81BF8}" destId="{6FC4AC6A-2C62-4DFD-BEFB-5EF601A199F2}" srcOrd="0" destOrd="0" presId="urn:microsoft.com/office/officeart/2005/8/layout/hierarchy3"/>
    <dgm:cxn modelId="{9A9043CF-6599-4779-B031-70988F9DD83A}" type="presOf" srcId="{B9A6115C-7B6F-4AAE-9F76-C61FEFD38CF8}" destId="{A93538EF-42A6-447E-A0FF-9A5EE11EE061}" srcOrd="0" destOrd="0" presId="urn:microsoft.com/office/officeart/2005/8/layout/hierarchy3"/>
    <dgm:cxn modelId="{18C3AFD3-EC91-40E5-888F-4569B09D842C}" srcId="{916C242D-FE5F-4FCE-9E56-0C4B4F70578E}" destId="{B9A6115C-7B6F-4AAE-9F76-C61FEFD38CF8}" srcOrd="2" destOrd="0" parTransId="{BB1F015C-540D-4366-9448-D6D2ADCD6C08}" sibTransId="{9E66C97D-82BE-4FF9-ADA7-958414A8D7BD}"/>
    <dgm:cxn modelId="{24F097D8-5D39-46D6-A5E4-89B82411227D}" srcId="{916C242D-FE5F-4FCE-9E56-0C4B4F70578E}" destId="{5F48CD8B-4EFA-4BB7-958F-3824B704C17A}" srcOrd="0" destOrd="0" parTransId="{BADC07A6-A297-41A1-89F7-099E0E09F558}" sibTransId="{20A2FB72-9493-4385-9DF8-3F0A69D4763D}"/>
    <dgm:cxn modelId="{344883DA-6999-4B7B-AEAB-C9248EDE5171}" type="presOf" srcId="{CC252343-7A40-48A2-92D0-2FC8F2EDC9FE}" destId="{07320E0E-E1F1-4014-9DEC-6360EC336A19}" srcOrd="0" destOrd="0" presId="urn:microsoft.com/office/officeart/2005/8/layout/hierarchy3"/>
    <dgm:cxn modelId="{C06F05E3-DC46-4257-9395-EBCC076C4FE6}" type="presOf" srcId="{34858405-2611-4429-AB51-363A6A5D5CD6}" destId="{23CEA108-771A-4A93-B311-30B2FBA96B9A}" srcOrd="0" destOrd="0" presId="urn:microsoft.com/office/officeart/2005/8/layout/hierarchy3"/>
    <dgm:cxn modelId="{659BEDE6-D6FB-4C72-9264-332A86400C9F}" type="presOf" srcId="{43468C6E-C0C9-4307-8B56-5B17C86B0166}" destId="{273AD3D3-9A62-4188-B310-37EBE7700E2A}" srcOrd="0" destOrd="3" presId="urn:microsoft.com/office/officeart/2005/8/layout/hierarchy3"/>
    <dgm:cxn modelId="{9D3F03E8-363C-4A32-AD22-EEFE48047181}" type="presOf" srcId="{24501DEE-5D5A-4D38-8788-9B7AC830597D}" destId="{273AD3D3-9A62-4188-B310-37EBE7700E2A}" srcOrd="0" destOrd="4" presId="urn:microsoft.com/office/officeart/2005/8/layout/hierarchy3"/>
    <dgm:cxn modelId="{492630EA-B570-450A-8D1E-083ADDAFDE43}" srcId="{916C242D-FE5F-4FCE-9E56-0C4B4F70578E}" destId="{E5D0EC71-B555-4946-BFE1-5B92AAD8B9FF}" srcOrd="3" destOrd="0" parTransId="{0A131A1B-ACC0-42A4-929A-F0179E5FCBD6}" sibTransId="{DCAE97AC-B743-4628-B420-B00619EFB80B}"/>
    <dgm:cxn modelId="{EC8802EB-3FBA-425A-962F-89267674B780}" type="presOf" srcId="{5F48CD8B-4EFA-4BB7-958F-3824B704C17A}" destId="{397D9423-BC08-40E5-A28C-F51499E92C9F}" srcOrd="1" destOrd="0" presId="urn:microsoft.com/office/officeart/2005/8/layout/hierarchy3"/>
    <dgm:cxn modelId="{7AFABEEE-D56E-43C6-B7B9-6D6669892F1A}" type="presOf" srcId="{916C242D-FE5F-4FCE-9E56-0C4B4F70578E}" destId="{5E613AC8-DC4C-4463-9B37-CD476BC327FC}" srcOrd="0" destOrd="0" presId="urn:microsoft.com/office/officeart/2005/8/layout/hierarchy3"/>
    <dgm:cxn modelId="{E3590055-B516-4CFC-B085-EBC6D0AEB665}" type="presParOf" srcId="{5E613AC8-DC4C-4463-9B37-CD476BC327FC}" destId="{79DCCF51-E2B7-4A81-BA5D-3EA87C1A6638}" srcOrd="0" destOrd="0" presId="urn:microsoft.com/office/officeart/2005/8/layout/hierarchy3"/>
    <dgm:cxn modelId="{A610C676-E56D-4992-B0A1-BBDFB2162F3B}" type="presParOf" srcId="{79DCCF51-E2B7-4A81-BA5D-3EA87C1A6638}" destId="{9806061C-0E95-4B3B-9A7D-6C79A8EF3517}" srcOrd="0" destOrd="0" presId="urn:microsoft.com/office/officeart/2005/8/layout/hierarchy3"/>
    <dgm:cxn modelId="{85A32722-806A-4007-B511-9C3D0A1AE2D5}" type="presParOf" srcId="{9806061C-0E95-4B3B-9A7D-6C79A8EF3517}" destId="{C004489E-8624-4D6B-9129-9DE20D570BBA}" srcOrd="0" destOrd="0" presId="urn:microsoft.com/office/officeart/2005/8/layout/hierarchy3"/>
    <dgm:cxn modelId="{A32C962B-5577-4D7E-85A3-BFC67128D3EA}" type="presParOf" srcId="{9806061C-0E95-4B3B-9A7D-6C79A8EF3517}" destId="{397D9423-BC08-40E5-A28C-F51499E92C9F}" srcOrd="1" destOrd="0" presId="urn:microsoft.com/office/officeart/2005/8/layout/hierarchy3"/>
    <dgm:cxn modelId="{620B0C3E-E76C-4CBE-ABD1-7814FDB1E0AB}" type="presParOf" srcId="{79DCCF51-E2B7-4A81-BA5D-3EA87C1A6638}" destId="{F1FA4498-C850-44FC-ABF0-1BF47616AAB1}" srcOrd="1" destOrd="0" presId="urn:microsoft.com/office/officeart/2005/8/layout/hierarchy3"/>
    <dgm:cxn modelId="{3235777D-43F0-49DB-B660-360D7E0C4543}" type="presParOf" srcId="{F1FA4498-C850-44FC-ABF0-1BF47616AAB1}" destId="{0DD12CA3-31EE-4FA0-BCDD-B746B05A7EE0}" srcOrd="0" destOrd="0" presId="urn:microsoft.com/office/officeart/2005/8/layout/hierarchy3"/>
    <dgm:cxn modelId="{88326857-E6A1-40BF-A391-1E6F247D9938}" type="presParOf" srcId="{F1FA4498-C850-44FC-ABF0-1BF47616AAB1}" destId="{BDFE4DB5-7976-40FD-9444-A55949C48702}" srcOrd="1" destOrd="0" presId="urn:microsoft.com/office/officeart/2005/8/layout/hierarchy3"/>
    <dgm:cxn modelId="{1CB11140-FC31-4685-9EF5-DA5C9F414403}" type="presParOf" srcId="{F1FA4498-C850-44FC-ABF0-1BF47616AAB1}" destId="{07320E0E-E1F1-4014-9DEC-6360EC336A19}" srcOrd="2" destOrd="0" presId="urn:microsoft.com/office/officeart/2005/8/layout/hierarchy3"/>
    <dgm:cxn modelId="{CDACF890-FBE4-4D37-8121-7A0BDD41C5F7}" type="presParOf" srcId="{F1FA4498-C850-44FC-ABF0-1BF47616AAB1}" destId="{273AD3D3-9A62-4188-B310-37EBE7700E2A}" srcOrd="3" destOrd="0" presId="urn:microsoft.com/office/officeart/2005/8/layout/hierarchy3"/>
    <dgm:cxn modelId="{5800BABF-20AC-4195-AF32-195A0FE21014}" type="presParOf" srcId="{5E613AC8-DC4C-4463-9B37-CD476BC327FC}" destId="{0CE108DD-ECD5-4367-BEE6-F50CF36B22C1}" srcOrd="1" destOrd="0" presId="urn:microsoft.com/office/officeart/2005/8/layout/hierarchy3"/>
    <dgm:cxn modelId="{E048F199-BDCC-4F0A-A553-D08B579D554A}" type="presParOf" srcId="{0CE108DD-ECD5-4367-BEE6-F50CF36B22C1}" destId="{7BBB324A-9F4F-4785-BE7E-5CFCB8017DB0}" srcOrd="0" destOrd="0" presId="urn:microsoft.com/office/officeart/2005/8/layout/hierarchy3"/>
    <dgm:cxn modelId="{A2AA1E78-A597-4EF2-851F-9732427DE08E}" type="presParOf" srcId="{7BBB324A-9F4F-4785-BE7E-5CFCB8017DB0}" destId="{DCEDBD10-88C7-413A-9994-1B9E337DFA1F}" srcOrd="0" destOrd="0" presId="urn:microsoft.com/office/officeart/2005/8/layout/hierarchy3"/>
    <dgm:cxn modelId="{F3A0A58C-CABE-4858-96B6-0232CF099CA3}" type="presParOf" srcId="{7BBB324A-9F4F-4785-BE7E-5CFCB8017DB0}" destId="{B8927CBD-FA90-4CD3-9B56-A2645A37D3BD}" srcOrd="1" destOrd="0" presId="urn:microsoft.com/office/officeart/2005/8/layout/hierarchy3"/>
    <dgm:cxn modelId="{7573828D-DCEE-45FD-AC27-07A4918C7AA2}" type="presParOf" srcId="{0CE108DD-ECD5-4367-BEE6-F50CF36B22C1}" destId="{CD977B48-9B0D-4D8B-9F7C-164F59DA8721}" srcOrd="1" destOrd="0" presId="urn:microsoft.com/office/officeart/2005/8/layout/hierarchy3"/>
    <dgm:cxn modelId="{0E2C0364-9482-400E-9CA3-A2132D556F53}" type="presParOf" srcId="{CD977B48-9B0D-4D8B-9F7C-164F59DA8721}" destId="{B95BB316-D1DF-468D-A6B8-1D64D1EFC9A9}" srcOrd="0" destOrd="0" presId="urn:microsoft.com/office/officeart/2005/8/layout/hierarchy3"/>
    <dgm:cxn modelId="{83086EDE-4750-4D14-896A-DF51AEDBAB2A}" type="presParOf" srcId="{CD977B48-9B0D-4D8B-9F7C-164F59DA8721}" destId="{1B838403-251C-40BC-8919-FA61170C4233}" srcOrd="1" destOrd="0" presId="urn:microsoft.com/office/officeart/2005/8/layout/hierarchy3"/>
    <dgm:cxn modelId="{D6BDFF1D-E9B8-419C-A252-40E783F18B8A}" type="presParOf" srcId="{5E613AC8-DC4C-4463-9B37-CD476BC327FC}" destId="{3D7A132D-0099-41EB-88B5-593DCC66FC20}" srcOrd="2" destOrd="0" presId="urn:microsoft.com/office/officeart/2005/8/layout/hierarchy3"/>
    <dgm:cxn modelId="{0BE17AC1-203D-4706-A2AD-436D902744C3}" type="presParOf" srcId="{3D7A132D-0099-41EB-88B5-593DCC66FC20}" destId="{F62D8819-1A6E-4F51-A1A8-8FCAA940D2F2}" srcOrd="0" destOrd="0" presId="urn:microsoft.com/office/officeart/2005/8/layout/hierarchy3"/>
    <dgm:cxn modelId="{9C192BBA-692D-444F-A304-F062EB7BD24D}" type="presParOf" srcId="{F62D8819-1A6E-4F51-A1A8-8FCAA940D2F2}" destId="{A93538EF-42A6-447E-A0FF-9A5EE11EE061}" srcOrd="0" destOrd="0" presId="urn:microsoft.com/office/officeart/2005/8/layout/hierarchy3"/>
    <dgm:cxn modelId="{55A19500-F53B-4142-8061-2D06D9371540}" type="presParOf" srcId="{F62D8819-1A6E-4F51-A1A8-8FCAA940D2F2}" destId="{EC85C49A-81AA-47B2-B424-1A240B4D4998}" srcOrd="1" destOrd="0" presId="urn:microsoft.com/office/officeart/2005/8/layout/hierarchy3"/>
    <dgm:cxn modelId="{437EC456-8C37-43C9-8B7E-51E87BCF222B}" type="presParOf" srcId="{3D7A132D-0099-41EB-88B5-593DCC66FC20}" destId="{7E681210-DE2C-4619-BCC4-79D3672F5E8F}" srcOrd="1" destOrd="0" presId="urn:microsoft.com/office/officeart/2005/8/layout/hierarchy3"/>
    <dgm:cxn modelId="{DF7E8AAE-429B-4BE9-A791-93377A34BE76}" type="presParOf" srcId="{7E681210-DE2C-4619-BCC4-79D3672F5E8F}" destId="{23CEA108-771A-4A93-B311-30B2FBA96B9A}" srcOrd="0" destOrd="0" presId="urn:microsoft.com/office/officeart/2005/8/layout/hierarchy3"/>
    <dgm:cxn modelId="{30674470-7EAB-4F4F-B0F2-3C920917643A}" type="presParOf" srcId="{7E681210-DE2C-4619-BCC4-79D3672F5E8F}" destId="{6FC4AC6A-2C62-4DFD-BEFB-5EF601A199F2}" srcOrd="1" destOrd="0" presId="urn:microsoft.com/office/officeart/2005/8/layout/hierarchy3"/>
    <dgm:cxn modelId="{942F5533-26DF-4A44-8DBF-90864BF61974}" type="presParOf" srcId="{5E613AC8-DC4C-4463-9B37-CD476BC327FC}" destId="{73312489-9025-49A7-9D0A-152B56F5F5B3}" srcOrd="3" destOrd="0" presId="urn:microsoft.com/office/officeart/2005/8/layout/hierarchy3"/>
    <dgm:cxn modelId="{D5194684-215F-4D6C-8016-3B71FD203180}" type="presParOf" srcId="{73312489-9025-49A7-9D0A-152B56F5F5B3}" destId="{0C4D7C3C-A9C6-4B68-810D-FCA27AF0B7B5}" srcOrd="0" destOrd="0" presId="urn:microsoft.com/office/officeart/2005/8/layout/hierarchy3"/>
    <dgm:cxn modelId="{A42008AC-C042-451F-92EC-2263ECDA36CF}" type="presParOf" srcId="{0C4D7C3C-A9C6-4B68-810D-FCA27AF0B7B5}" destId="{FC0A844B-5908-4DD4-8266-C3EC7EC58075}" srcOrd="0" destOrd="0" presId="urn:microsoft.com/office/officeart/2005/8/layout/hierarchy3"/>
    <dgm:cxn modelId="{88D4FEA2-7DC6-4C85-87EB-988702E39EE9}" type="presParOf" srcId="{0C4D7C3C-A9C6-4B68-810D-FCA27AF0B7B5}" destId="{5F8FDC74-5DE4-4849-B93C-87EBDA1A5CEE}" srcOrd="1" destOrd="0" presId="urn:microsoft.com/office/officeart/2005/8/layout/hierarchy3"/>
    <dgm:cxn modelId="{BDD577C5-27D2-41B5-85A1-061557354345}" type="presParOf" srcId="{73312489-9025-49A7-9D0A-152B56F5F5B3}" destId="{F67E6CDF-D220-44F3-9808-02E5A1735364}" srcOrd="1" destOrd="0" presId="urn:microsoft.com/office/officeart/2005/8/layout/hierarchy3"/>
    <dgm:cxn modelId="{2ECE30B4-90A8-457A-BCF9-A0EE5AB20963}" type="presParOf" srcId="{F67E6CDF-D220-44F3-9808-02E5A1735364}" destId="{D7FB5134-4DF3-43F3-BDAF-0FA9CF12579A}" srcOrd="0" destOrd="0" presId="urn:microsoft.com/office/officeart/2005/8/layout/hierarchy3"/>
    <dgm:cxn modelId="{9F4BA62A-47CD-4043-B2BA-287CA6FC72A1}" type="presParOf" srcId="{F67E6CDF-D220-44F3-9808-02E5A1735364}" destId="{B26DE81A-1E5B-415B-A671-F74DE007C4D0}" srcOrd="1" destOrd="0" presId="urn:microsoft.com/office/officeart/2005/8/layout/hierarchy3"/>
    <dgm:cxn modelId="{BD79F2FA-F064-4296-B029-F88BC123C371}" type="presParOf" srcId="{F67E6CDF-D220-44F3-9808-02E5A1735364}" destId="{8D1CCC35-C4E6-4394-9A98-5F7704B0BFB1}" srcOrd="2" destOrd="0" presId="urn:microsoft.com/office/officeart/2005/8/layout/hierarchy3"/>
    <dgm:cxn modelId="{36C49061-F077-4648-BCD7-4ED8D69DDECB}" type="presParOf" srcId="{F67E6CDF-D220-44F3-9808-02E5A1735364}" destId="{3B0A4510-5C9B-4B94-819B-7DB3537D3135}"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E6C1AAA-C10C-4FB6-97E1-3EBA5554F2F0}"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US"/>
        </a:p>
      </dgm:t>
    </dgm:pt>
    <dgm:pt modelId="{1F1C6050-FD12-4F12-ABDD-B02807C06339}">
      <dgm:prSet phldrT="[Text]" phldr="0"/>
      <dgm:spPr/>
      <dgm:t>
        <a:bodyPr/>
        <a:lstStyle/>
        <a:p>
          <a:pPr rtl="0"/>
          <a:r>
            <a:rPr lang="en-US" dirty="0">
              <a:latin typeface="Aptos Display" panose="020F0302020204030204"/>
            </a:rPr>
            <a:t>Dopamine Antagonist</a:t>
          </a:r>
          <a:endParaRPr lang="en-US" dirty="0"/>
        </a:p>
      </dgm:t>
    </dgm:pt>
    <dgm:pt modelId="{65F0A7D0-AC59-4849-8E84-3E330FFDFAD3}" type="parTrans" cxnId="{A189136D-6395-42DA-89BE-B14A3E2A5CA5}">
      <dgm:prSet/>
      <dgm:spPr/>
      <dgm:t>
        <a:bodyPr/>
        <a:lstStyle/>
        <a:p>
          <a:endParaRPr lang="en-US"/>
        </a:p>
      </dgm:t>
    </dgm:pt>
    <dgm:pt modelId="{4375F1AF-513F-4BB2-AECC-7AB9FF56CF37}" type="sibTrans" cxnId="{A189136D-6395-42DA-89BE-B14A3E2A5CA5}">
      <dgm:prSet/>
      <dgm:spPr/>
      <dgm:t>
        <a:bodyPr/>
        <a:lstStyle/>
        <a:p>
          <a:endParaRPr lang="en-US"/>
        </a:p>
      </dgm:t>
    </dgm:pt>
    <dgm:pt modelId="{45B07672-8DDC-4506-8401-4825E9AF1959}">
      <dgm:prSet phldrT="[Text]" phldr="0" custT="1"/>
      <dgm:spPr/>
      <dgm:t>
        <a:bodyPr/>
        <a:lstStyle/>
        <a:p>
          <a:r>
            <a:rPr lang="en-US" sz="1000">
              <a:latin typeface="Aptos Display" panose="020F0302020204030204"/>
            </a:rPr>
            <a:t>Haldol</a:t>
          </a:r>
          <a:endParaRPr lang="en-US" sz="1000"/>
        </a:p>
      </dgm:t>
    </dgm:pt>
    <dgm:pt modelId="{EA9C3A4C-6990-49A2-93C7-37CCE7341F24}" type="parTrans" cxnId="{8E2C0856-FA6E-4BC0-82D7-A592BFF4D4C4}">
      <dgm:prSet/>
      <dgm:spPr/>
      <dgm:t>
        <a:bodyPr/>
        <a:lstStyle/>
        <a:p>
          <a:endParaRPr lang="en-US"/>
        </a:p>
      </dgm:t>
    </dgm:pt>
    <dgm:pt modelId="{D6F89018-59B4-4ED7-8AF4-51C73136E5F0}" type="sibTrans" cxnId="{8E2C0856-FA6E-4BC0-82D7-A592BFF4D4C4}">
      <dgm:prSet/>
      <dgm:spPr/>
      <dgm:t>
        <a:bodyPr/>
        <a:lstStyle/>
        <a:p>
          <a:endParaRPr lang="en-US"/>
        </a:p>
      </dgm:t>
    </dgm:pt>
    <dgm:pt modelId="{EE8ABE0D-8964-4F63-8A9B-1FAA5AF6D2D4}">
      <dgm:prSet phldrT="[Text]" phldr="0" custT="1"/>
      <dgm:spPr/>
      <dgm:t>
        <a:bodyPr/>
        <a:lstStyle/>
        <a:p>
          <a:pPr rtl="0"/>
          <a:r>
            <a:rPr lang="en-US" sz="1000" dirty="0">
              <a:latin typeface="Aptos Display" panose="020F0302020204030204"/>
            </a:rPr>
            <a:t>Sedation, QT prolongation, Neuroleptic malignant syndrome, movement disorder </a:t>
          </a:r>
          <a:endParaRPr lang="en-US" sz="1000" dirty="0"/>
        </a:p>
      </dgm:t>
    </dgm:pt>
    <dgm:pt modelId="{526E76C9-30EC-4935-A5A9-58B5C1F391AB}" type="parTrans" cxnId="{22205A8D-EE88-4E2D-988C-E3CD6953F456}">
      <dgm:prSet/>
      <dgm:spPr/>
      <dgm:t>
        <a:bodyPr/>
        <a:lstStyle/>
        <a:p>
          <a:endParaRPr lang="en-US"/>
        </a:p>
      </dgm:t>
    </dgm:pt>
    <dgm:pt modelId="{A0538C4E-9067-43F4-9E82-AF5EFA683645}" type="sibTrans" cxnId="{22205A8D-EE88-4E2D-988C-E3CD6953F456}">
      <dgm:prSet/>
      <dgm:spPr/>
      <dgm:t>
        <a:bodyPr/>
        <a:lstStyle/>
        <a:p>
          <a:endParaRPr lang="en-US"/>
        </a:p>
      </dgm:t>
    </dgm:pt>
    <dgm:pt modelId="{143CFD93-4752-4DC9-8ECC-CE8EEBF50CA0}">
      <dgm:prSet phldrT="[Text]" phldr="0"/>
      <dgm:spPr/>
      <dgm:t>
        <a:bodyPr/>
        <a:lstStyle/>
        <a:p>
          <a:pPr rtl="0"/>
          <a:r>
            <a:rPr lang="en-US">
              <a:latin typeface="Aptos Display" panose="020F0302020204030204"/>
            </a:rPr>
            <a:t>5HT3 Antagonist</a:t>
          </a:r>
          <a:endParaRPr lang="en-US"/>
        </a:p>
      </dgm:t>
    </dgm:pt>
    <dgm:pt modelId="{3F19AC47-C5D6-4951-A7FD-C73550432289}" type="parTrans" cxnId="{EEBBB5D1-9617-4F6C-A340-C8BE9453A5E5}">
      <dgm:prSet/>
      <dgm:spPr/>
      <dgm:t>
        <a:bodyPr/>
        <a:lstStyle/>
        <a:p>
          <a:endParaRPr lang="en-US"/>
        </a:p>
      </dgm:t>
    </dgm:pt>
    <dgm:pt modelId="{FA39249B-BFBF-48B8-83EB-D0328E5419EB}" type="sibTrans" cxnId="{EEBBB5D1-9617-4F6C-A340-C8BE9453A5E5}">
      <dgm:prSet/>
      <dgm:spPr/>
      <dgm:t>
        <a:bodyPr/>
        <a:lstStyle/>
        <a:p>
          <a:endParaRPr lang="en-US"/>
        </a:p>
      </dgm:t>
    </dgm:pt>
    <dgm:pt modelId="{5BF45192-0BC3-440D-AA22-64F011B47D81}">
      <dgm:prSet phldrT="[Text]" phldr="0" custT="1"/>
      <dgm:spPr/>
      <dgm:t>
        <a:bodyPr/>
        <a:lstStyle/>
        <a:p>
          <a:pPr rtl="0"/>
          <a:r>
            <a:rPr lang="en-US" sz="1050" dirty="0" err="1">
              <a:latin typeface="Aptos Display" panose="020F0302020204030204"/>
            </a:rPr>
            <a:t>Odansetron</a:t>
          </a:r>
          <a:r>
            <a:rPr lang="en-US" sz="1050" dirty="0">
              <a:latin typeface="Aptos Display" panose="020F0302020204030204"/>
            </a:rPr>
            <a:t>, </a:t>
          </a:r>
          <a:r>
            <a:rPr lang="en-US" sz="1050" dirty="0" err="1">
              <a:latin typeface="Aptos Display" panose="020F0302020204030204"/>
            </a:rPr>
            <a:t>Granisetron</a:t>
          </a:r>
          <a:r>
            <a:rPr lang="en-US" sz="1050" dirty="0">
              <a:latin typeface="Aptos Display" panose="020F0302020204030204"/>
            </a:rPr>
            <a:t>, </a:t>
          </a:r>
          <a:r>
            <a:rPr lang="en-US" sz="1050" dirty="0" err="1">
              <a:latin typeface="Aptos Display" panose="020F0302020204030204"/>
            </a:rPr>
            <a:t>dolasetron</a:t>
          </a:r>
          <a:endParaRPr lang="en-US" sz="1050" dirty="0"/>
        </a:p>
      </dgm:t>
    </dgm:pt>
    <dgm:pt modelId="{C3965F37-B521-43EF-86BB-5675EC960B8E}" type="parTrans" cxnId="{54CCB050-AACF-4743-A90C-48EBA787299E}">
      <dgm:prSet/>
      <dgm:spPr/>
      <dgm:t>
        <a:bodyPr/>
        <a:lstStyle/>
        <a:p>
          <a:endParaRPr lang="en-US"/>
        </a:p>
      </dgm:t>
    </dgm:pt>
    <dgm:pt modelId="{4619FE70-6E01-42D1-B5B4-2859E69663C4}" type="sibTrans" cxnId="{54CCB050-AACF-4743-A90C-48EBA787299E}">
      <dgm:prSet/>
      <dgm:spPr/>
      <dgm:t>
        <a:bodyPr/>
        <a:lstStyle/>
        <a:p>
          <a:endParaRPr lang="en-US"/>
        </a:p>
      </dgm:t>
    </dgm:pt>
    <dgm:pt modelId="{BF729914-2CB6-45B9-931F-008533E916A8}">
      <dgm:prSet phldrT="[Text]" phldr="0" custT="1"/>
      <dgm:spPr/>
      <dgm:t>
        <a:bodyPr/>
        <a:lstStyle/>
        <a:p>
          <a:pPr rtl="0"/>
          <a:r>
            <a:rPr lang="en-US" sz="1050" dirty="0">
              <a:latin typeface="Aptos Display" panose="020F0302020204030204"/>
            </a:rPr>
            <a:t> Constipation*</a:t>
          </a:r>
          <a:endParaRPr lang="en-US" sz="1050" dirty="0"/>
        </a:p>
      </dgm:t>
    </dgm:pt>
    <dgm:pt modelId="{BC67341E-14DE-4050-8097-FD0180236EC9}" type="parTrans" cxnId="{57027CFE-F0E2-453B-92E2-CA7709F2F132}">
      <dgm:prSet/>
      <dgm:spPr/>
      <dgm:t>
        <a:bodyPr/>
        <a:lstStyle/>
        <a:p>
          <a:endParaRPr lang="en-US"/>
        </a:p>
      </dgm:t>
    </dgm:pt>
    <dgm:pt modelId="{6155F45B-BE59-48EB-A8A3-F31E5527FC89}" type="sibTrans" cxnId="{57027CFE-F0E2-453B-92E2-CA7709F2F132}">
      <dgm:prSet/>
      <dgm:spPr/>
      <dgm:t>
        <a:bodyPr/>
        <a:lstStyle/>
        <a:p>
          <a:endParaRPr lang="en-US"/>
        </a:p>
      </dgm:t>
    </dgm:pt>
    <dgm:pt modelId="{DC3FBD25-3833-4144-894A-D01C9E246A3B}">
      <dgm:prSet phldr="0"/>
      <dgm:spPr/>
      <dgm:t>
        <a:bodyPr/>
        <a:lstStyle/>
        <a:p>
          <a:pPr rtl="0"/>
          <a:r>
            <a:rPr lang="en-US" sz="2200" dirty="0">
              <a:latin typeface="Aptos Display" panose="020F0302020204030204"/>
            </a:rPr>
            <a:t>H1 receptor blocker </a:t>
          </a:r>
        </a:p>
      </dgm:t>
    </dgm:pt>
    <dgm:pt modelId="{CD07E8B3-EB02-44E4-AF92-57CD2C61D6DE}" type="parTrans" cxnId="{86F22836-9643-4BA9-A63A-D3A4E14CC035}">
      <dgm:prSet/>
      <dgm:spPr/>
      <dgm:t>
        <a:bodyPr/>
        <a:lstStyle/>
        <a:p>
          <a:endParaRPr lang="en-US"/>
        </a:p>
      </dgm:t>
    </dgm:pt>
    <dgm:pt modelId="{655CC11A-C937-495E-B6EF-0F7C3189E533}" type="sibTrans" cxnId="{86F22836-9643-4BA9-A63A-D3A4E14CC035}">
      <dgm:prSet/>
      <dgm:spPr/>
      <dgm:t>
        <a:bodyPr/>
        <a:lstStyle/>
        <a:p>
          <a:endParaRPr lang="en-US"/>
        </a:p>
      </dgm:t>
    </dgm:pt>
    <dgm:pt modelId="{06FD849B-69C7-48D0-B83D-7645D8846847}">
      <dgm:prSet phldr="0"/>
      <dgm:spPr/>
      <dgm:t>
        <a:bodyPr/>
        <a:lstStyle/>
        <a:p>
          <a:pPr rtl="0"/>
          <a:r>
            <a:rPr lang="en-US" sz="2200" dirty="0">
              <a:latin typeface="Aptos Display" panose="020F0302020204030204"/>
            </a:rPr>
            <a:t>Other Agents </a:t>
          </a:r>
        </a:p>
      </dgm:t>
    </dgm:pt>
    <dgm:pt modelId="{18E5FAC6-9B94-46CE-98D3-566166F062F7}" type="parTrans" cxnId="{A6A4FD72-D795-4105-B805-47E950FB97F8}">
      <dgm:prSet/>
      <dgm:spPr/>
      <dgm:t>
        <a:bodyPr/>
        <a:lstStyle/>
        <a:p>
          <a:endParaRPr lang="en-US"/>
        </a:p>
      </dgm:t>
    </dgm:pt>
    <dgm:pt modelId="{5E10CE9A-64AB-4FCB-9DA5-8FBE8D584A16}" type="sibTrans" cxnId="{A6A4FD72-D795-4105-B805-47E950FB97F8}">
      <dgm:prSet/>
      <dgm:spPr/>
      <dgm:t>
        <a:bodyPr/>
        <a:lstStyle/>
        <a:p>
          <a:endParaRPr lang="en-US"/>
        </a:p>
      </dgm:t>
    </dgm:pt>
    <dgm:pt modelId="{F37E410C-655C-407E-8E01-4A430D77AECE}">
      <dgm:prSet phldr="0" custT="1"/>
      <dgm:spPr/>
      <dgm:t>
        <a:bodyPr/>
        <a:lstStyle/>
        <a:p>
          <a:pPr rtl="0"/>
          <a:r>
            <a:rPr lang="en-US" sz="1000" dirty="0">
              <a:latin typeface="Aptos Display" panose="020F0302020204030204"/>
            </a:rPr>
            <a:t> </a:t>
          </a:r>
          <a:r>
            <a:rPr lang="en-US" sz="1000">
              <a:latin typeface="Aptos Display" panose="020F0302020204030204"/>
            </a:rPr>
            <a:t>Olanzapine </a:t>
          </a:r>
        </a:p>
      </dgm:t>
    </dgm:pt>
    <dgm:pt modelId="{5D01E82D-B29C-40F3-BCAD-2930B66CB245}" type="parTrans" cxnId="{3903236F-C994-422F-B158-2B61974EE744}">
      <dgm:prSet/>
      <dgm:spPr/>
      <dgm:t>
        <a:bodyPr/>
        <a:lstStyle/>
        <a:p>
          <a:endParaRPr lang="en-US"/>
        </a:p>
      </dgm:t>
    </dgm:pt>
    <dgm:pt modelId="{755B885B-C897-43BA-8A31-88063FAE2483}" type="sibTrans" cxnId="{3903236F-C994-422F-B158-2B61974EE744}">
      <dgm:prSet/>
      <dgm:spPr/>
      <dgm:t>
        <a:bodyPr/>
        <a:lstStyle/>
        <a:p>
          <a:endParaRPr lang="en-US"/>
        </a:p>
      </dgm:t>
    </dgm:pt>
    <dgm:pt modelId="{7090BF7F-1907-497E-AF73-44A22CFA913B}">
      <dgm:prSet phldr="0" custT="1"/>
      <dgm:spPr/>
      <dgm:t>
        <a:bodyPr/>
        <a:lstStyle/>
        <a:p>
          <a:pPr rtl="0"/>
          <a:r>
            <a:rPr lang="en-US" sz="1000" dirty="0">
              <a:latin typeface="Aptos Display" panose="020F0302020204030204"/>
            </a:rPr>
            <a:t>Less EPS effects </a:t>
          </a:r>
        </a:p>
      </dgm:t>
    </dgm:pt>
    <dgm:pt modelId="{DE0FA868-8657-4D88-BD4A-A72A30AFFEC1}" type="parTrans" cxnId="{F36CB445-2C8D-4107-B4F4-F965647B6C97}">
      <dgm:prSet/>
      <dgm:spPr/>
      <dgm:t>
        <a:bodyPr/>
        <a:lstStyle/>
        <a:p>
          <a:endParaRPr lang="en-US"/>
        </a:p>
      </dgm:t>
    </dgm:pt>
    <dgm:pt modelId="{57DEBD3F-B1A2-4B23-AAFE-A7F78FE4E7DA}" type="sibTrans" cxnId="{F36CB445-2C8D-4107-B4F4-F965647B6C97}">
      <dgm:prSet/>
      <dgm:spPr/>
      <dgm:t>
        <a:bodyPr/>
        <a:lstStyle/>
        <a:p>
          <a:endParaRPr lang="en-US"/>
        </a:p>
      </dgm:t>
    </dgm:pt>
    <dgm:pt modelId="{D7EEF888-F068-4FD3-BBA7-263F8F0CE045}">
      <dgm:prSet phldr="0" custT="1"/>
      <dgm:spPr/>
      <dgm:t>
        <a:bodyPr/>
        <a:lstStyle/>
        <a:p>
          <a:pPr rtl="0"/>
          <a:r>
            <a:rPr lang="en-US" sz="1000" dirty="0">
              <a:latin typeface="Aptos Display" panose="020F0302020204030204"/>
            </a:rPr>
            <a:t>Somnolence, weight gain, hyperglycemia, elevated lipids</a:t>
          </a:r>
        </a:p>
      </dgm:t>
    </dgm:pt>
    <dgm:pt modelId="{B69FA499-0497-4DFE-8A05-9829D1988209}" type="parTrans" cxnId="{D75D89A9-E285-4C61-A029-88CF90F78736}">
      <dgm:prSet/>
      <dgm:spPr/>
      <dgm:t>
        <a:bodyPr/>
        <a:lstStyle/>
        <a:p>
          <a:endParaRPr lang="en-US"/>
        </a:p>
      </dgm:t>
    </dgm:pt>
    <dgm:pt modelId="{2E24919D-086B-4857-BC5B-6CF186560AC7}" type="sibTrans" cxnId="{D75D89A9-E285-4C61-A029-88CF90F78736}">
      <dgm:prSet/>
      <dgm:spPr/>
      <dgm:t>
        <a:bodyPr/>
        <a:lstStyle/>
        <a:p>
          <a:endParaRPr lang="en-US"/>
        </a:p>
      </dgm:t>
    </dgm:pt>
    <dgm:pt modelId="{486BEA40-713B-40D8-9147-DF12F595E0E4}">
      <dgm:prSet phldr="0" custT="1"/>
      <dgm:spPr/>
      <dgm:t>
        <a:bodyPr/>
        <a:lstStyle/>
        <a:p>
          <a:pPr rtl="0"/>
          <a:r>
            <a:rPr lang="en-US" sz="1000" dirty="0">
              <a:latin typeface="Aptos Display" panose="020F0302020204030204"/>
            </a:rPr>
            <a:t>Improved &amp; insomnia</a:t>
          </a:r>
        </a:p>
      </dgm:t>
    </dgm:pt>
    <dgm:pt modelId="{8F293B9A-DB46-4950-B4F4-5CA6F38AD14B}" type="parTrans" cxnId="{1D55C2AF-F353-46E5-8FCB-6D94E076EFEF}">
      <dgm:prSet/>
      <dgm:spPr/>
      <dgm:t>
        <a:bodyPr/>
        <a:lstStyle/>
        <a:p>
          <a:endParaRPr lang="en-US"/>
        </a:p>
      </dgm:t>
    </dgm:pt>
    <dgm:pt modelId="{1013502A-209A-48A9-A23E-56EE78116007}" type="sibTrans" cxnId="{1D55C2AF-F353-46E5-8FCB-6D94E076EFEF}">
      <dgm:prSet/>
      <dgm:spPr/>
      <dgm:t>
        <a:bodyPr/>
        <a:lstStyle/>
        <a:p>
          <a:endParaRPr lang="en-US"/>
        </a:p>
      </dgm:t>
    </dgm:pt>
    <dgm:pt modelId="{B9D6E874-E744-45BA-B4C3-DBAF08B8D2A3}">
      <dgm:prSet phldr="0" custT="1"/>
      <dgm:spPr/>
      <dgm:t>
        <a:bodyPr/>
        <a:lstStyle/>
        <a:p>
          <a:pPr rtl="0"/>
          <a:r>
            <a:rPr lang="en-US" sz="1000" dirty="0">
              <a:latin typeface="Aptos Display" panose="020F0302020204030204"/>
            </a:rPr>
            <a:t>Metoclopramide </a:t>
          </a:r>
        </a:p>
      </dgm:t>
    </dgm:pt>
    <dgm:pt modelId="{DEC884CD-1B40-4914-BD8D-7AFE0B4B458F}" type="parTrans" cxnId="{84C0A3E7-C86C-40A3-A95F-B5C81D2020D9}">
      <dgm:prSet/>
      <dgm:spPr/>
      <dgm:t>
        <a:bodyPr/>
        <a:lstStyle/>
        <a:p>
          <a:endParaRPr lang="en-US"/>
        </a:p>
      </dgm:t>
    </dgm:pt>
    <dgm:pt modelId="{DCBB58D1-B1A4-4CB0-B4E5-E2A9BB833F80}" type="sibTrans" cxnId="{84C0A3E7-C86C-40A3-A95F-B5C81D2020D9}">
      <dgm:prSet/>
      <dgm:spPr/>
      <dgm:t>
        <a:bodyPr/>
        <a:lstStyle/>
        <a:p>
          <a:endParaRPr lang="en-US"/>
        </a:p>
      </dgm:t>
    </dgm:pt>
    <dgm:pt modelId="{7CFCCAE8-5B39-4B4C-847D-C78F6E312D45}">
      <dgm:prSet phldr="0" custT="1"/>
      <dgm:spPr/>
      <dgm:t>
        <a:bodyPr/>
        <a:lstStyle/>
        <a:p>
          <a:pPr rtl="0"/>
          <a:r>
            <a:rPr lang="en-US" sz="1000" dirty="0">
              <a:latin typeface="Aptos Display" panose="020F0302020204030204"/>
            </a:rPr>
            <a:t>Diarrhea, movement disorder, drowsiness </a:t>
          </a:r>
        </a:p>
      </dgm:t>
    </dgm:pt>
    <dgm:pt modelId="{DCE7FCB0-8ED4-4E82-AC47-3320CC57065E}" type="parTrans" cxnId="{F1B4537D-0271-42ED-8E3C-D1E6CE3CBD9B}">
      <dgm:prSet/>
      <dgm:spPr/>
      <dgm:t>
        <a:bodyPr/>
        <a:lstStyle/>
        <a:p>
          <a:endParaRPr lang="en-US"/>
        </a:p>
      </dgm:t>
    </dgm:pt>
    <dgm:pt modelId="{6CE7C3DA-1EE7-41EE-97F6-04CBC7E18C57}" type="sibTrans" cxnId="{F1B4537D-0271-42ED-8E3C-D1E6CE3CBD9B}">
      <dgm:prSet/>
      <dgm:spPr/>
      <dgm:t>
        <a:bodyPr/>
        <a:lstStyle/>
        <a:p>
          <a:endParaRPr lang="en-US"/>
        </a:p>
      </dgm:t>
    </dgm:pt>
    <dgm:pt modelId="{594832B5-3693-47C7-8C23-3A1D7D303B4F}">
      <dgm:prSet phldr="0" custT="1"/>
      <dgm:spPr/>
      <dgm:t>
        <a:bodyPr/>
        <a:lstStyle/>
        <a:p>
          <a:pPr rtl="0"/>
          <a:r>
            <a:rPr lang="en-US" sz="1050" dirty="0">
              <a:latin typeface="Aptos Display" panose="020F0302020204030204"/>
            </a:rPr>
            <a:t>Prolongation QT</a:t>
          </a:r>
        </a:p>
      </dgm:t>
    </dgm:pt>
    <dgm:pt modelId="{49F6DD2D-F893-4A07-93EA-3BDBF511EA60}" type="parTrans" cxnId="{D0F01B98-1EEB-45FD-98AF-66A42DE1669D}">
      <dgm:prSet/>
      <dgm:spPr/>
      <dgm:t>
        <a:bodyPr/>
        <a:lstStyle/>
        <a:p>
          <a:endParaRPr lang="en-US"/>
        </a:p>
      </dgm:t>
    </dgm:pt>
    <dgm:pt modelId="{2D998D2F-C14F-428D-AB2E-8ACD7A9939C5}" type="sibTrans" cxnId="{D0F01B98-1EEB-45FD-98AF-66A42DE1669D}">
      <dgm:prSet/>
      <dgm:spPr/>
      <dgm:t>
        <a:bodyPr/>
        <a:lstStyle/>
        <a:p>
          <a:endParaRPr lang="en-US"/>
        </a:p>
      </dgm:t>
    </dgm:pt>
    <dgm:pt modelId="{600A9251-279A-45E5-B309-1B8083B67E65}">
      <dgm:prSet phldr="0" custT="1"/>
      <dgm:spPr/>
      <dgm:t>
        <a:bodyPr/>
        <a:lstStyle/>
        <a:p>
          <a:pPr rtl="0"/>
          <a:r>
            <a:rPr lang="en-US" sz="1050" dirty="0">
              <a:latin typeface="Aptos Display" panose="020F0302020204030204"/>
            </a:rPr>
            <a:t>Headache – most common</a:t>
          </a:r>
        </a:p>
      </dgm:t>
    </dgm:pt>
    <dgm:pt modelId="{D7A008BF-45DE-4A01-BCA6-A622EBD8CFC3}" type="parTrans" cxnId="{9C1F91D5-55F2-435F-A8B2-41A5624C72CC}">
      <dgm:prSet/>
      <dgm:spPr/>
      <dgm:t>
        <a:bodyPr/>
        <a:lstStyle/>
        <a:p>
          <a:endParaRPr lang="en-US"/>
        </a:p>
      </dgm:t>
    </dgm:pt>
    <dgm:pt modelId="{BA1C6E01-6663-4DE4-B485-FAB7F72A2494}" type="sibTrans" cxnId="{9C1F91D5-55F2-435F-A8B2-41A5624C72CC}">
      <dgm:prSet/>
      <dgm:spPr/>
      <dgm:t>
        <a:bodyPr/>
        <a:lstStyle/>
        <a:p>
          <a:endParaRPr lang="en-US"/>
        </a:p>
      </dgm:t>
    </dgm:pt>
    <dgm:pt modelId="{2752FAB8-1F5B-42E5-8CF6-6D9CE05C277C}">
      <dgm:prSet phldr="0" custT="1"/>
      <dgm:spPr/>
      <dgm:t>
        <a:bodyPr/>
        <a:lstStyle/>
        <a:p>
          <a:pPr rtl="0"/>
          <a:r>
            <a:rPr lang="en-US" sz="1050" dirty="0">
              <a:latin typeface="+mj-lt"/>
            </a:rPr>
            <a:t>NK receptor blockers </a:t>
          </a:r>
        </a:p>
      </dgm:t>
    </dgm:pt>
    <dgm:pt modelId="{E383EA20-1962-4311-9DB0-A32F93135487}" type="parTrans" cxnId="{A76DDAE4-E422-4E07-96C7-C163DA3947DD}">
      <dgm:prSet/>
      <dgm:spPr/>
      <dgm:t>
        <a:bodyPr/>
        <a:lstStyle/>
        <a:p>
          <a:endParaRPr lang="en-US"/>
        </a:p>
      </dgm:t>
    </dgm:pt>
    <dgm:pt modelId="{D4773AD0-0CE2-43AA-88EB-1BA66CCA16AE}" type="sibTrans" cxnId="{A76DDAE4-E422-4E07-96C7-C163DA3947DD}">
      <dgm:prSet/>
      <dgm:spPr/>
      <dgm:t>
        <a:bodyPr/>
        <a:lstStyle/>
        <a:p>
          <a:endParaRPr lang="en-US"/>
        </a:p>
      </dgm:t>
    </dgm:pt>
    <dgm:pt modelId="{D01F8162-2F30-4319-AC12-D696CC875B09}">
      <dgm:prSet phldr="0" custT="1"/>
      <dgm:spPr/>
      <dgm:t>
        <a:bodyPr/>
        <a:lstStyle/>
        <a:p>
          <a:pPr rtl="0"/>
          <a:r>
            <a:rPr lang="en-US" sz="1050" dirty="0">
              <a:latin typeface="+mj-lt"/>
            </a:rPr>
            <a:t>Dexamethasone </a:t>
          </a:r>
        </a:p>
      </dgm:t>
    </dgm:pt>
    <dgm:pt modelId="{9A3BA9AE-5271-46B4-862C-85510B7BA239}" type="parTrans" cxnId="{29CAD8AD-A1BD-4523-894A-DA198B561DAD}">
      <dgm:prSet/>
      <dgm:spPr/>
      <dgm:t>
        <a:bodyPr/>
        <a:lstStyle/>
        <a:p>
          <a:endParaRPr lang="en-US"/>
        </a:p>
      </dgm:t>
    </dgm:pt>
    <dgm:pt modelId="{3956E618-69BD-4900-8A19-63C1B797F42D}" type="sibTrans" cxnId="{29CAD8AD-A1BD-4523-894A-DA198B561DAD}">
      <dgm:prSet/>
      <dgm:spPr/>
      <dgm:t>
        <a:bodyPr/>
        <a:lstStyle/>
        <a:p>
          <a:endParaRPr lang="en-US"/>
        </a:p>
      </dgm:t>
    </dgm:pt>
    <dgm:pt modelId="{C10DFD25-0ECF-44D3-AF83-35FF66082EBF}">
      <dgm:prSet phldr="0" custT="1"/>
      <dgm:spPr/>
      <dgm:t>
        <a:bodyPr/>
        <a:lstStyle/>
        <a:p>
          <a:pPr rtl="0"/>
          <a:r>
            <a:rPr lang="en-US" sz="1050" dirty="0">
              <a:latin typeface="Aptos Display" panose="020F0302020204030204"/>
            </a:rPr>
            <a:t>Promethazine</a:t>
          </a:r>
        </a:p>
      </dgm:t>
    </dgm:pt>
    <dgm:pt modelId="{E7C890F3-EF84-4722-BE58-F9B16CEF6F2B}" type="parTrans" cxnId="{4B755DFF-271B-4D08-8B3D-BBDBD42D9FD4}">
      <dgm:prSet/>
      <dgm:spPr/>
      <dgm:t>
        <a:bodyPr/>
        <a:lstStyle/>
        <a:p>
          <a:endParaRPr lang="en-US"/>
        </a:p>
      </dgm:t>
    </dgm:pt>
    <dgm:pt modelId="{F81146E2-4B22-4EF8-8294-94028DF73453}" type="sibTrans" cxnId="{4B755DFF-271B-4D08-8B3D-BBDBD42D9FD4}">
      <dgm:prSet/>
      <dgm:spPr/>
      <dgm:t>
        <a:bodyPr/>
        <a:lstStyle/>
        <a:p>
          <a:endParaRPr lang="en-US"/>
        </a:p>
      </dgm:t>
    </dgm:pt>
    <dgm:pt modelId="{86DE52CF-7C40-430F-ACAE-0FA2FE0A179B}">
      <dgm:prSet phldr="0" custT="1"/>
      <dgm:spPr/>
      <dgm:t>
        <a:bodyPr/>
        <a:lstStyle/>
        <a:p>
          <a:pPr rtl="0"/>
          <a:r>
            <a:rPr lang="en-US" sz="1050" dirty="0">
              <a:latin typeface="Aptos Display" panose="020F0302020204030204"/>
            </a:rPr>
            <a:t>Anticholinergic side effects </a:t>
          </a:r>
        </a:p>
      </dgm:t>
    </dgm:pt>
    <dgm:pt modelId="{B1A99705-CD39-45D3-AAB1-6801BCE17285}" type="parTrans" cxnId="{6B0287FC-F89B-4210-8429-E271F79516C0}">
      <dgm:prSet/>
      <dgm:spPr/>
      <dgm:t>
        <a:bodyPr/>
        <a:lstStyle/>
        <a:p>
          <a:endParaRPr lang="en-US"/>
        </a:p>
      </dgm:t>
    </dgm:pt>
    <dgm:pt modelId="{AF17DCBE-F2C9-458F-A01E-127B8F1E7DAD}" type="sibTrans" cxnId="{6B0287FC-F89B-4210-8429-E271F79516C0}">
      <dgm:prSet/>
      <dgm:spPr/>
      <dgm:t>
        <a:bodyPr/>
        <a:lstStyle/>
        <a:p>
          <a:endParaRPr lang="en-US"/>
        </a:p>
      </dgm:t>
    </dgm:pt>
    <dgm:pt modelId="{5256F7D2-83F3-47AB-876C-132E3AF15A7A}">
      <dgm:prSet phldr="0" custT="1"/>
      <dgm:spPr/>
      <dgm:t>
        <a:bodyPr/>
        <a:lstStyle/>
        <a:p>
          <a:pPr rtl="0"/>
          <a:r>
            <a:rPr lang="en-US" sz="1050" dirty="0">
              <a:latin typeface="Aptos Display" panose="020F0302020204030204"/>
            </a:rPr>
            <a:t>Cognitive impairment </a:t>
          </a:r>
        </a:p>
      </dgm:t>
    </dgm:pt>
    <dgm:pt modelId="{049A4462-BE29-430E-9813-6B49CF8E32C4}" type="parTrans" cxnId="{CC057451-B442-4E95-A6E1-0FDA7645B592}">
      <dgm:prSet/>
      <dgm:spPr/>
      <dgm:t>
        <a:bodyPr/>
        <a:lstStyle/>
        <a:p>
          <a:endParaRPr lang="en-US"/>
        </a:p>
      </dgm:t>
    </dgm:pt>
    <dgm:pt modelId="{D10519B0-233B-4258-82FC-09EBC6A3D445}" type="sibTrans" cxnId="{CC057451-B442-4E95-A6E1-0FDA7645B592}">
      <dgm:prSet/>
      <dgm:spPr/>
      <dgm:t>
        <a:bodyPr/>
        <a:lstStyle/>
        <a:p>
          <a:endParaRPr lang="en-US"/>
        </a:p>
      </dgm:t>
    </dgm:pt>
    <dgm:pt modelId="{92146BFA-EC85-4D27-A3DE-472BE62E934E}">
      <dgm:prSet phldr="0"/>
      <dgm:spPr/>
      <dgm:t>
        <a:bodyPr/>
        <a:lstStyle/>
        <a:p>
          <a:pPr rtl="0"/>
          <a:r>
            <a:rPr lang="en-US" sz="2200" dirty="0">
              <a:latin typeface="Aptos Display" panose="020F0302020204030204"/>
            </a:rPr>
            <a:t>Dopamine Antagonist </a:t>
          </a:r>
        </a:p>
      </dgm:t>
    </dgm:pt>
    <dgm:pt modelId="{0F8DDAC6-9845-45EF-9329-1A71FDE33BAB}" type="parTrans" cxnId="{834370CC-B096-41D2-A44E-71188A266403}">
      <dgm:prSet/>
      <dgm:spPr/>
      <dgm:t>
        <a:bodyPr/>
        <a:lstStyle/>
        <a:p>
          <a:endParaRPr lang="en-US"/>
        </a:p>
      </dgm:t>
    </dgm:pt>
    <dgm:pt modelId="{1F2B197B-1AFA-4E43-B82A-B2AD857857F9}" type="sibTrans" cxnId="{834370CC-B096-41D2-A44E-71188A266403}">
      <dgm:prSet/>
      <dgm:spPr/>
      <dgm:t>
        <a:bodyPr/>
        <a:lstStyle/>
        <a:p>
          <a:endParaRPr lang="en-US"/>
        </a:p>
      </dgm:t>
    </dgm:pt>
    <dgm:pt modelId="{CA326360-736E-4446-A158-083861AF6F4E}">
      <dgm:prSet phldr="0" custT="1"/>
      <dgm:spPr/>
      <dgm:t>
        <a:bodyPr/>
        <a:lstStyle/>
        <a:p>
          <a:pPr rtl="0"/>
          <a:r>
            <a:rPr lang="en-US" sz="1400" dirty="0">
              <a:latin typeface="Aptos Display" panose="020F0302020204030204"/>
            </a:rPr>
            <a:t>Prochlorperazine  </a:t>
          </a:r>
          <a:endParaRPr lang="en-US" sz="1400" dirty="0"/>
        </a:p>
      </dgm:t>
    </dgm:pt>
    <dgm:pt modelId="{8FFC0B0C-3573-4B40-AA15-45E032B8F05D}" type="parTrans" cxnId="{20D39093-F435-4D26-B10B-CA65916EABD9}">
      <dgm:prSet/>
      <dgm:spPr/>
      <dgm:t>
        <a:bodyPr/>
        <a:lstStyle/>
        <a:p>
          <a:endParaRPr lang="en-US"/>
        </a:p>
      </dgm:t>
    </dgm:pt>
    <dgm:pt modelId="{A9A6EB84-0457-40F8-A938-767D435CB562}" type="sibTrans" cxnId="{20D39093-F435-4D26-B10B-CA65916EABD9}">
      <dgm:prSet/>
      <dgm:spPr/>
      <dgm:t>
        <a:bodyPr/>
        <a:lstStyle/>
        <a:p>
          <a:endParaRPr lang="en-US"/>
        </a:p>
      </dgm:t>
    </dgm:pt>
    <dgm:pt modelId="{AC9046E8-4613-4D26-A454-6F96A0FFE7F5}">
      <dgm:prSet phldr="0" custT="1"/>
      <dgm:spPr/>
      <dgm:t>
        <a:bodyPr/>
        <a:lstStyle/>
        <a:p>
          <a:pPr rtl="0"/>
          <a:r>
            <a:rPr lang="en-US" sz="1400" dirty="0">
              <a:latin typeface="Aptos Display" panose="020F0302020204030204"/>
            </a:rPr>
            <a:t>Lethargy, movement disorder </a:t>
          </a:r>
        </a:p>
      </dgm:t>
    </dgm:pt>
    <dgm:pt modelId="{08AC6A80-6727-4E59-9911-12CD9AC99EDC}" type="parTrans" cxnId="{6B541525-3D32-490F-A89A-5C9E6BEB950B}">
      <dgm:prSet/>
      <dgm:spPr/>
      <dgm:t>
        <a:bodyPr/>
        <a:lstStyle/>
        <a:p>
          <a:endParaRPr lang="en-US"/>
        </a:p>
      </dgm:t>
    </dgm:pt>
    <dgm:pt modelId="{8340602D-016C-44FF-9ACB-2A67FEBDE721}" type="sibTrans" cxnId="{6B541525-3D32-490F-A89A-5C9E6BEB950B}">
      <dgm:prSet/>
      <dgm:spPr/>
      <dgm:t>
        <a:bodyPr/>
        <a:lstStyle/>
        <a:p>
          <a:endParaRPr lang="en-US"/>
        </a:p>
      </dgm:t>
    </dgm:pt>
    <dgm:pt modelId="{38E9F4C1-17F3-4044-BF19-9B019805C4CB}">
      <dgm:prSet phldr="0" custT="1"/>
      <dgm:spPr/>
      <dgm:t>
        <a:bodyPr/>
        <a:lstStyle/>
        <a:p>
          <a:pPr rtl="0"/>
          <a:r>
            <a:rPr lang="en-US" sz="1050" dirty="0">
              <a:latin typeface="+mj-lt"/>
            </a:rPr>
            <a:t>inducers of CYP3A</a:t>
          </a:r>
        </a:p>
      </dgm:t>
    </dgm:pt>
    <dgm:pt modelId="{C555A35C-1182-403D-AFDF-EDCB61AF9589}" type="parTrans" cxnId="{8F08F3CC-A3EF-4AD6-9EB9-3141EC8EB1D8}">
      <dgm:prSet/>
      <dgm:spPr/>
      <dgm:t>
        <a:bodyPr/>
        <a:lstStyle/>
        <a:p>
          <a:endParaRPr lang="en-US"/>
        </a:p>
      </dgm:t>
    </dgm:pt>
    <dgm:pt modelId="{89B429BA-7EAB-4E2D-B073-367954FC4FFC}" type="sibTrans" cxnId="{8F08F3CC-A3EF-4AD6-9EB9-3141EC8EB1D8}">
      <dgm:prSet/>
      <dgm:spPr/>
      <dgm:t>
        <a:bodyPr/>
        <a:lstStyle/>
        <a:p>
          <a:endParaRPr lang="en-US"/>
        </a:p>
      </dgm:t>
    </dgm:pt>
    <dgm:pt modelId="{9939D80E-C3CE-4BD4-B5EB-6ED07ED037C1}">
      <dgm:prSet phldr="0" custT="1"/>
      <dgm:spPr/>
      <dgm:t>
        <a:bodyPr/>
        <a:lstStyle/>
        <a:p>
          <a:pPr rtl="0"/>
          <a:r>
            <a:rPr lang="en-US" sz="1050" dirty="0">
              <a:latin typeface="+mj-lt"/>
            </a:rPr>
            <a:t>Fatigue constipation, headache, hiccups</a:t>
          </a:r>
        </a:p>
      </dgm:t>
    </dgm:pt>
    <dgm:pt modelId="{7C6DD166-9DAA-4841-87D0-DFB14EC7D3B2}" type="parTrans" cxnId="{BFF1746C-D5CE-4514-AED3-D43D2CE8BF2D}">
      <dgm:prSet/>
      <dgm:spPr/>
      <dgm:t>
        <a:bodyPr/>
        <a:lstStyle/>
        <a:p>
          <a:endParaRPr lang="en-US"/>
        </a:p>
      </dgm:t>
    </dgm:pt>
    <dgm:pt modelId="{C9BD7FDC-E5BC-4190-8BDF-FC9B8130F793}" type="sibTrans" cxnId="{BFF1746C-D5CE-4514-AED3-D43D2CE8BF2D}">
      <dgm:prSet/>
      <dgm:spPr/>
      <dgm:t>
        <a:bodyPr/>
        <a:lstStyle/>
        <a:p>
          <a:endParaRPr lang="en-US"/>
        </a:p>
      </dgm:t>
    </dgm:pt>
    <dgm:pt modelId="{EBBB6584-5DD8-41F7-B8E7-3736DAFC349A}">
      <dgm:prSet phldr="0" custT="1"/>
      <dgm:spPr/>
      <dgm:t>
        <a:bodyPr/>
        <a:lstStyle/>
        <a:p>
          <a:pPr rtl="0"/>
          <a:r>
            <a:rPr lang="en-US" sz="1050" b="0" dirty="0">
              <a:latin typeface="+mj-lt"/>
            </a:rPr>
            <a:t>Insomnia, dyspepsia, hyperglycemia, hiccups </a:t>
          </a:r>
        </a:p>
      </dgm:t>
    </dgm:pt>
    <dgm:pt modelId="{2CEEA087-5686-4B1C-BE83-6C0C36ED360B}" type="parTrans" cxnId="{58F21770-FAF5-4895-A03D-4892CE4EA0CD}">
      <dgm:prSet/>
      <dgm:spPr/>
      <dgm:t>
        <a:bodyPr/>
        <a:lstStyle/>
        <a:p>
          <a:endParaRPr lang="en-US"/>
        </a:p>
      </dgm:t>
    </dgm:pt>
    <dgm:pt modelId="{D9616861-8D20-4168-B2CE-34E01B6F04DE}" type="sibTrans" cxnId="{58F21770-FAF5-4895-A03D-4892CE4EA0CD}">
      <dgm:prSet/>
      <dgm:spPr/>
      <dgm:t>
        <a:bodyPr/>
        <a:lstStyle/>
        <a:p>
          <a:endParaRPr lang="en-US"/>
        </a:p>
      </dgm:t>
    </dgm:pt>
    <dgm:pt modelId="{1FFC0016-C8EB-4420-AFD9-77ACAB7D9D81}" type="pres">
      <dgm:prSet presAssocID="{2E6C1AAA-C10C-4FB6-97E1-3EBA5554F2F0}" presName="diagram" presStyleCnt="0">
        <dgm:presLayoutVars>
          <dgm:chPref val="1"/>
          <dgm:dir/>
          <dgm:animOne val="branch"/>
          <dgm:animLvl val="lvl"/>
          <dgm:resizeHandles/>
        </dgm:presLayoutVars>
      </dgm:prSet>
      <dgm:spPr/>
    </dgm:pt>
    <dgm:pt modelId="{2977A295-2ACB-4775-AFA5-F7E69CB0056D}" type="pres">
      <dgm:prSet presAssocID="{1F1C6050-FD12-4F12-ABDD-B02807C06339}" presName="root" presStyleCnt="0"/>
      <dgm:spPr/>
    </dgm:pt>
    <dgm:pt modelId="{29E4713A-AC3C-40F2-886D-6526B4B38611}" type="pres">
      <dgm:prSet presAssocID="{1F1C6050-FD12-4F12-ABDD-B02807C06339}" presName="rootComposite" presStyleCnt="0"/>
      <dgm:spPr/>
    </dgm:pt>
    <dgm:pt modelId="{FF3810A5-F87B-4634-A6DF-56A09DA346C2}" type="pres">
      <dgm:prSet presAssocID="{1F1C6050-FD12-4F12-ABDD-B02807C06339}" presName="rootText" presStyleLbl="node1" presStyleIdx="0" presStyleCnt="5"/>
      <dgm:spPr/>
    </dgm:pt>
    <dgm:pt modelId="{9D9165C0-02E1-4709-AD01-C18EC808442A}" type="pres">
      <dgm:prSet presAssocID="{1F1C6050-FD12-4F12-ABDD-B02807C06339}" presName="rootConnector" presStyleLbl="node1" presStyleIdx="0" presStyleCnt="5"/>
      <dgm:spPr/>
    </dgm:pt>
    <dgm:pt modelId="{D6787A1F-D426-4C93-8B8B-25C136E4AE28}" type="pres">
      <dgm:prSet presAssocID="{1F1C6050-FD12-4F12-ABDD-B02807C06339}" presName="childShape" presStyleCnt="0"/>
      <dgm:spPr/>
    </dgm:pt>
    <dgm:pt modelId="{D143A657-4E15-4865-8097-51C1787C5709}" type="pres">
      <dgm:prSet presAssocID="{DEC884CD-1B40-4914-BD8D-7AFE0B4B458F}" presName="Name13" presStyleLbl="parChTrans1D2" presStyleIdx="0" presStyleCnt="8"/>
      <dgm:spPr/>
    </dgm:pt>
    <dgm:pt modelId="{356004C2-98D6-4E7D-B45C-80168A4B30B6}" type="pres">
      <dgm:prSet presAssocID="{B9D6E874-E744-45BA-B4C3-DBAF08B8D2A3}" presName="childText" presStyleLbl="bgAcc1" presStyleIdx="0" presStyleCnt="8">
        <dgm:presLayoutVars>
          <dgm:bulletEnabled val="1"/>
        </dgm:presLayoutVars>
      </dgm:prSet>
      <dgm:spPr/>
    </dgm:pt>
    <dgm:pt modelId="{47F6882F-C0FE-4826-AE67-2294B628CB8A}" type="pres">
      <dgm:prSet presAssocID="{EA9C3A4C-6990-49A2-93C7-37CCE7341F24}" presName="Name13" presStyleLbl="parChTrans1D2" presStyleIdx="1" presStyleCnt="8"/>
      <dgm:spPr/>
    </dgm:pt>
    <dgm:pt modelId="{F83C0127-C24D-4566-8355-09387005AE90}" type="pres">
      <dgm:prSet presAssocID="{45B07672-8DDC-4506-8401-4825E9AF1959}" presName="childText" presStyleLbl="bgAcc1" presStyleIdx="1" presStyleCnt="8">
        <dgm:presLayoutVars>
          <dgm:bulletEnabled val="1"/>
        </dgm:presLayoutVars>
      </dgm:prSet>
      <dgm:spPr/>
    </dgm:pt>
    <dgm:pt modelId="{C65582C0-7274-4977-B6FA-2E15EF7BCD78}" type="pres">
      <dgm:prSet presAssocID="{5D01E82D-B29C-40F3-BCAD-2930B66CB245}" presName="Name13" presStyleLbl="parChTrans1D2" presStyleIdx="2" presStyleCnt="8"/>
      <dgm:spPr/>
    </dgm:pt>
    <dgm:pt modelId="{DD65B922-385E-48F9-841F-C6683BDC83D9}" type="pres">
      <dgm:prSet presAssocID="{F37E410C-655C-407E-8E01-4A430D77AECE}" presName="childText" presStyleLbl="bgAcc1" presStyleIdx="2" presStyleCnt="8" custScaleX="99561" custScaleY="122055">
        <dgm:presLayoutVars>
          <dgm:bulletEnabled val="1"/>
        </dgm:presLayoutVars>
      </dgm:prSet>
      <dgm:spPr/>
    </dgm:pt>
    <dgm:pt modelId="{5F12E6C4-FD57-451E-BC47-AB8306D9DCE9}" type="pres">
      <dgm:prSet presAssocID="{92146BFA-EC85-4D27-A3DE-472BE62E934E}" presName="root" presStyleCnt="0"/>
      <dgm:spPr/>
    </dgm:pt>
    <dgm:pt modelId="{839CFB43-25EE-4C21-AD63-17F8A02ACB7F}" type="pres">
      <dgm:prSet presAssocID="{92146BFA-EC85-4D27-A3DE-472BE62E934E}" presName="rootComposite" presStyleCnt="0"/>
      <dgm:spPr/>
    </dgm:pt>
    <dgm:pt modelId="{5525530B-D5DB-4E78-BFA2-3722DFA16002}" type="pres">
      <dgm:prSet presAssocID="{92146BFA-EC85-4D27-A3DE-472BE62E934E}" presName="rootText" presStyleLbl="node1" presStyleIdx="1" presStyleCnt="5"/>
      <dgm:spPr/>
    </dgm:pt>
    <dgm:pt modelId="{D548286D-F98E-4012-8540-5BCD3C0FFC3D}" type="pres">
      <dgm:prSet presAssocID="{92146BFA-EC85-4D27-A3DE-472BE62E934E}" presName="rootConnector" presStyleLbl="node1" presStyleIdx="1" presStyleCnt="5"/>
      <dgm:spPr/>
    </dgm:pt>
    <dgm:pt modelId="{2303B887-C810-431E-B971-08EC3F0038A1}" type="pres">
      <dgm:prSet presAssocID="{92146BFA-EC85-4D27-A3DE-472BE62E934E}" presName="childShape" presStyleCnt="0"/>
      <dgm:spPr/>
    </dgm:pt>
    <dgm:pt modelId="{EE9AFFD2-30BB-4ED1-A35D-966F00C84098}" type="pres">
      <dgm:prSet presAssocID="{8FFC0B0C-3573-4B40-AA15-45E032B8F05D}" presName="Name13" presStyleLbl="parChTrans1D2" presStyleIdx="3" presStyleCnt="8"/>
      <dgm:spPr/>
    </dgm:pt>
    <dgm:pt modelId="{5AD93D41-324F-441A-A8D8-68E251F73137}" type="pres">
      <dgm:prSet presAssocID="{CA326360-736E-4446-A158-083861AF6F4E}" presName="childText" presStyleLbl="bgAcc1" presStyleIdx="3" presStyleCnt="8">
        <dgm:presLayoutVars>
          <dgm:bulletEnabled val="1"/>
        </dgm:presLayoutVars>
      </dgm:prSet>
      <dgm:spPr/>
    </dgm:pt>
    <dgm:pt modelId="{0989FC8B-B405-4F68-A91C-EEC5AD5F0CEB}" type="pres">
      <dgm:prSet presAssocID="{143CFD93-4752-4DC9-8ECC-CE8EEBF50CA0}" presName="root" presStyleCnt="0"/>
      <dgm:spPr/>
    </dgm:pt>
    <dgm:pt modelId="{9ABAF390-AF58-42BD-B4B1-CB71868C1312}" type="pres">
      <dgm:prSet presAssocID="{143CFD93-4752-4DC9-8ECC-CE8EEBF50CA0}" presName="rootComposite" presStyleCnt="0"/>
      <dgm:spPr/>
    </dgm:pt>
    <dgm:pt modelId="{71ED5DFA-F83B-46E8-9EF5-F3719B5C9735}" type="pres">
      <dgm:prSet presAssocID="{143CFD93-4752-4DC9-8ECC-CE8EEBF50CA0}" presName="rootText" presStyleLbl="node1" presStyleIdx="2" presStyleCnt="5"/>
      <dgm:spPr/>
    </dgm:pt>
    <dgm:pt modelId="{412071BD-1F41-4A87-9428-2DE4A550D08D}" type="pres">
      <dgm:prSet presAssocID="{143CFD93-4752-4DC9-8ECC-CE8EEBF50CA0}" presName="rootConnector" presStyleLbl="node1" presStyleIdx="2" presStyleCnt="5"/>
      <dgm:spPr/>
    </dgm:pt>
    <dgm:pt modelId="{C8CB5CD5-21C5-4359-8DE6-48584F9A8888}" type="pres">
      <dgm:prSet presAssocID="{143CFD93-4752-4DC9-8ECC-CE8EEBF50CA0}" presName="childShape" presStyleCnt="0"/>
      <dgm:spPr/>
    </dgm:pt>
    <dgm:pt modelId="{78046AF6-E330-4309-8FAD-58E139EA071D}" type="pres">
      <dgm:prSet presAssocID="{C3965F37-B521-43EF-86BB-5675EC960B8E}" presName="Name13" presStyleLbl="parChTrans1D2" presStyleIdx="4" presStyleCnt="8"/>
      <dgm:spPr/>
    </dgm:pt>
    <dgm:pt modelId="{746D6E45-7F92-4DF3-A8D7-6D2683F9AE2B}" type="pres">
      <dgm:prSet presAssocID="{5BF45192-0BC3-440D-AA22-64F011B47D81}" presName="childText" presStyleLbl="bgAcc1" presStyleIdx="4" presStyleCnt="8" custScaleX="100293" custScaleY="123812">
        <dgm:presLayoutVars>
          <dgm:bulletEnabled val="1"/>
        </dgm:presLayoutVars>
      </dgm:prSet>
      <dgm:spPr/>
    </dgm:pt>
    <dgm:pt modelId="{96BD93E0-8312-4365-AC18-429917D5A7DF}" type="pres">
      <dgm:prSet presAssocID="{DC3FBD25-3833-4144-894A-D01C9E246A3B}" presName="root" presStyleCnt="0"/>
      <dgm:spPr/>
    </dgm:pt>
    <dgm:pt modelId="{5BF092D6-2375-423D-901F-341B469DC012}" type="pres">
      <dgm:prSet presAssocID="{DC3FBD25-3833-4144-894A-D01C9E246A3B}" presName="rootComposite" presStyleCnt="0"/>
      <dgm:spPr/>
    </dgm:pt>
    <dgm:pt modelId="{7D1DB861-E5DE-4260-A5D2-3BA3CBD73EF2}" type="pres">
      <dgm:prSet presAssocID="{DC3FBD25-3833-4144-894A-D01C9E246A3B}" presName="rootText" presStyleLbl="node1" presStyleIdx="3" presStyleCnt="5"/>
      <dgm:spPr/>
    </dgm:pt>
    <dgm:pt modelId="{72A4EF94-C741-4F7F-A8D2-7306B096B90A}" type="pres">
      <dgm:prSet presAssocID="{DC3FBD25-3833-4144-894A-D01C9E246A3B}" presName="rootConnector" presStyleLbl="node1" presStyleIdx="3" presStyleCnt="5"/>
      <dgm:spPr/>
    </dgm:pt>
    <dgm:pt modelId="{EF990856-E81C-4147-BF10-DD777EF5ED93}" type="pres">
      <dgm:prSet presAssocID="{DC3FBD25-3833-4144-894A-D01C9E246A3B}" presName="childShape" presStyleCnt="0"/>
      <dgm:spPr/>
    </dgm:pt>
    <dgm:pt modelId="{1B539BF7-C5C7-469B-B5F1-AAE46F84A500}" type="pres">
      <dgm:prSet presAssocID="{E7C890F3-EF84-4722-BE58-F9B16CEF6F2B}" presName="Name13" presStyleLbl="parChTrans1D2" presStyleIdx="5" presStyleCnt="8"/>
      <dgm:spPr/>
    </dgm:pt>
    <dgm:pt modelId="{43CAEF2B-956A-415C-BA7C-4D774702E340}" type="pres">
      <dgm:prSet presAssocID="{C10DFD25-0ECF-44D3-AF83-35FF66082EBF}" presName="childText" presStyleLbl="bgAcc1" presStyleIdx="5" presStyleCnt="8" custScaleX="100293" custScaleY="123812">
        <dgm:presLayoutVars>
          <dgm:bulletEnabled val="1"/>
        </dgm:presLayoutVars>
      </dgm:prSet>
      <dgm:spPr/>
    </dgm:pt>
    <dgm:pt modelId="{7BD083E0-E257-41A5-AAA8-229D7379F6DB}" type="pres">
      <dgm:prSet presAssocID="{06FD849B-69C7-48D0-B83D-7645D8846847}" presName="root" presStyleCnt="0"/>
      <dgm:spPr/>
    </dgm:pt>
    <dgm:pt modelId="{26AD88D3-331A-4421-9BB9-E3619AFF7A48}" type="pres">
      <dgm:prSet presAssocID="{06FD849B-69C7-48D0-B83D-7645D8846847}" presName="rootComposite" presStyleCnt="0"/>
      <dgm:spPr/>
    </dgm:pt>
    <dgm:pt modelId="{7FADE956-1CF0-46A2-BA50-610859A90A90}" type="pres">
      <dgm:prSet presAssocID="{06FD849B-69C7-48D0-B83D-7645D8846847}" presName="rootText" presStyleLbl="node1" presStyleIdx="4" presStyleCnt="5"/>
      <dgm:spPr/>
    </dgm:pt>
    <dgm:pt modelId="{15336BF5-617D-4ED0-A5EB-419F8504B85D}" type="pres">
      <dgm:prSet presAssocID="{06FD849B-69C7-48D0-B83D-7645D8846847}" presName="rootConnector" presStyleLbl="node1" presStyleIdx="4" presStyleCnt="5"/>
      <dgm:spPr/>
    </dgm:pt>
    <dgm:pt modelId="{DD5EFBB3-D6C0-4518-9A47-4A4BBF0993D8}" type="pres">
      <dgm:prSet presAssocID="{06FD849B-69C7-48D0-B83D-7645D8846847}" presName="childShape" presStyleCnt="0"/>
      <dgm:spPr/>
    </dgm:pt>
    <dgm:pt modelId="{DBC836AB-4D91-4057-A7C3-D67CEE240D40}" type="pres">
      <dgm:prSet presAssocID="{E383EA20-1962-4311-9DB0-A32F93135487}" presName="Name13" presStyleLbl="parChTrans1D2" presStyleIdx="6" presStyleCnt="8"/>
      <dgm:spPr/>
    </dgm:pt>
    <dgm:pt modelId="{BD365135-27FD-4D6B-BF88-CD8CBDC4F373}" type="pres">
      <dgm:prSet presAssocID="{2752FAB8-1F5B-42E5-8CF6-6D9CE05C277C}" presName="childText" presStyleLbl="bgAcc1" presStyleIdx="6" presStyleCnt="8" custScaleX="100293" custScaleY="123812">
        <dgm:presLayoutVars>
          <dgm:bulletEnabled val="1"/>
        </dgm:presLayoutVars>
      </dgm:prSet>
      <dgm:spPr/>
    </dgm:pt>
    <dgm:pt modelId="{DE10E1BE-2A24-452B-8624-C924CFC3D309}" type="pres">
      <dgm:prSet presAssocID="{9A3BA9AE-5271-46B4-862C-85510B7BA239}" presName="Name13" presStyleLbl="parChTrans1D2" presStyleIdx="7" presStyleCnt="8"/>
      <dgm:spPr/>
    </dgm:pt>
    <dgm:pt modelId="{FF431498-32B9-434F-A369-B814B9F003E4}" type="pres">
      <dgm:prSet presAssocID="{D01F8162-2F30-4319-AC12-D696CC875B09}" presName="childText" presStyleLbl="bgAcc1" presStyleIdx="7" presStyleCnt="8" custScaleX="100293" custScaleY="123812">
        <dgm:presLayoutVars>
          <dgm:bulletEnabled val="1"/>
        </dgm:presLayoutVars>
      </dgm:prSet>
      <dgm:spPr/>
    </dgm:pt>
  </dgm:ptLst>
  <dgm:cxnLst>
    <dgm:cxn modelId="{CABAE802-C598-423D-873A-4CA273AB927F}" type="presOf" srcId="{600A9251-279A-45E5-B309-1B8083B67E65}" destId="{746D6E45-7F92-4DF3-A8D7-6D2683F9AE2B}" srcOrd="0" destOrd="3" presId="urn:microsoft.com/office/officeart/2005/8/layout/hierarchy3"/>
    <dgm:cxn modelId="{88EB5105-8790-49BC-9481-BEBE89147EEB}" type="presOf" srcId="{143CFD93-4752-4DC9-8ECC-CE8EEBF50CA0}" destId="{71ED5DFA-F83B-46E8-9EF5-F3719B5C9735}" srcOrd="0" destOrd="0" presId="urn:microsoft.com/office/officeart/2005/8/layout/hierarchy3"/>
    <dgm:cxn modelId="{FADEB906-DA33-4E8C-924B-AC1CECA3408C}" type="presOf" srcId="{CA326360-736E-4446-A158-083861AF6F4E}" destId="{5AD93D41-324F-441A-A8D8-68E251F73137}" srcOrd="0" destOrd="0" presId="urn:microsoft.com/office/officeart/2005/8/layout/hierarchy3"/>
    <dgm:cxn modelId="{6276240D-C8B2-415F-8AB0-63BD16966023}" type="presOf" srcId="{06FD849B-69C7-48D0-B83D-7645D8846847}" destId="{7FADE956-1CF0-46A2-BA50-610859A90A90}" srcOrd="0" destOrd="0" presId="urn:microsoft.com/office/officeart/2005/8/layout/hierarchy3"/>
    <dgm:cxn modelId="{90AA0011-3C21-4A81-8808-EA6EE4FC5976}" type="presOf" srcId="{38E9F4C1-17F3-4044-BF19-9B019805C4CB}" destId="{BD365135-27FD-4D6B-BF88-CD8CBDC4F373}" srcOrd="0" destOrd="1" presId="urn:microsoft.com/office/officeart/2005/8/layout/hierarchy3"/>
    <dgm:cxn modelId="{6B541525-3D32-490F-A89A-5C9E6BEB950B}" srcId="{CA326360-736E-4446-A158-083861AF6F4E}" destId="{AC9046E8-4613-4D26-A454-6F96A0FFE7F5}" srcOrd="0" destOrd="0" parTransId="{08AC6A80-6727-4E59-9911-12CD9AC99EDC}" sibTransId="{8340602D-016C-44FF-9ACB-2A67FEBDE721}"/>
    <dgm:cxn modelId="{A0D40334-961D-439D-BA8D-B8F798375F48}" type="presOf" srcId="{45B07672-8DDC-4506-8401-4825E9AF1959}" destId="{F83C0127-C24D-4566-8355-09387005AE90}" srcOrd="0" destOrd="0" presId="urn:microsoft.com/office/officeart/2005/8/layout/hierarchy3"/>
    <dgm:cxn modelId="{86F22836-9643-4BA9-A63A-D3A4E14CC035}" srcId="{2E6C1AAA-C10C-4FB6-97E1-3EBA5554F2F0}" destId="{DC3FBD25-3833-4144-894A-D01C9E246A3B}" srcOrd="3" destOrd="0" parTransId="{CD07E8B3-EB02-44E4-AF92-57CD2C61D6DE}" sibTransId="{655CC11A-C937-495E-B6EF-0F7C3189E533}"/>
    <dgm:cxn modelId="{0DC62B3A-C7E5-4E95-9A30-2ED0338ACCEE}" type="presOf" srcId="{F37E410C-655C-407E-8E01-4A430D77AECE}" destId="{DD65B922-385E-48F9-841F-C6683BDC83D9}" srcOrd="0" destOrd="0" presId="urn:microsoft.com/office/officeart/2005/8/layout/hierarchy3"/>
    <dgm:cxn modelId="{79AFFA5E-3B56-4165-AD43-57C30DE19C96}" type="presOf" srcId="{06FD849B-69C7-48D0-B83D-7645D8846847}" destId="{15336BF5-617D-4ED0-A5EB-419F8504B85D}" srcOrd="1" destOrd="0" presId="urn:microsoft.com/office/officeart/2005/8/layout/hierarchy3"/>
    <dgm:cxn modelId="{F36CB445-2C8D-4107-B4F4-F965647B6C97}" srcId="{F37E410C-655C-407E-8E01-4A430D77AECE}" destId="{7090BF7F-1907-497E-AF73-44A22CFA913B}" srcOrd="0" destOrd="0" parTransId="{DE0FA868-8657-4D88-BD4A-A72A30AFFEC1}" sibTransId="{57DEBD3F-B1A2-4B23-AAFE-A7F78FE4E7DA}"/>
    <dgm:cxn modelId="{D5E9E966-3496-40FF-861A-CD51BF7137F9}" type="presOf" srcId="{DC3FBD25-3833-4144-894A-D01C9E246A3B}" destId="{72A4EF94-C741-4F7F-A8D2-7306B096B90A}" srcOrd="1" destOrd="0" presId="urn:microsoft.com/office/officeart/2005/8/layout/hierarchy3"/>
    <dgm:cxn modelId="{E599B867-8FCA-4461-A8C0-D7CEFF496ABD}" type="presOf" srcId="{8FFC0B0C-3573-4B40-AA15-45E032B8F05D}" destId="{EE9AFFD2-30BB-4ED1-A35D-966F00C84098}" srcOrd="0" destOrd="0" presId="urn:microsoft.com/office/officeart/2005/8/layout/hierarchy3"/>
    <dgm:cxn modelId="{4AB6BB67-0F09-4BDF-A9A3-189B1216B927}" type="presOf" srcId="{E383EA20-1962-4311-9DB0-A32F93135487}" destId="{DBC836AB-4D91-4057-A7C3-D67CEE240D40}" srcOrd="0" destOrd="0" presId="urn:microsoft.com/office/officeart/2005/8/layout/hierarchy3"/>
    <dgm:cxn modelId="{4A31C868-C613-4632-ACB5-1D6EF6D6132A}" type="presOf" srcId="{92146BFA-EC85-4D27-A3DE-472BE62E934E}" destId="{D548286D-F98E-4012-8540-5BCD3C0FFC3D}" srcOrd="1" destOrd="0" presId="urn:microsoft.com/office/officeart/2005/8/layout/hierarchy3"/>
    <dgm:cxn modelId="{02DA4249-52BE-4BD8-A418-B04C375421E2}" type="presOf" srcId="{92146BFA-EC85-4D27-A3DE-472BE62E934E}" destId="{5525530B-D5DB-4E78-BFA2-3722DFA16002}" srcOrd="0" destOrd="0" presId="urn:microsoft.com/office/officeart/2005/8/layout/hierarchy3"/>
    <dgm:cxn modelId="{B7866F49-F3EF-4365-9DA7-27F17CAB14E2}" type="presOf" srcId="{7CFCCAE8-5B39-4B4C-847D-C78F6E312D45}" destId="{356004C2-98D6-4E7D-B45C-80168A4B30B6}" srcOrd="0" destOrd="1" presId="urn:microsoft.com/office/officeart/2005/8/layout/hierarchy3"/>
    <dgm:cxn modelId="{63E10A6A-8D4D-4264-837A-DA31AC785834}" type="presOf" srcId="{594832B5-3693-47C7-8C23-3A1D7D303B4F}" destId="{746D6E45-7F92-4DF3-A8D7-6D2683F9AE2B}" srcOrd="0" destOrd="2" presId="urn:microsoft.com/office/officeart/2005/8/layout/hierarchy3"/>
    <dgm:cxn modelId="{BFF1746C-D5CE-4514-AED3-D43D2CE8BF2D}" srcId="{2752FAB8-1F5B-42E5-8CF6-6D9CE05C277C}" destId="{9939D80E-C3CE-4BD4-B5EB-6ED07ED037C1}" srcOrd="1" destOrd="0" parTransId="{7C6DD166-9DAA-4841-87D0-DFB14EC7D3B2}" sibTransId="{C9BD7FDC-E5BC-4190-8BDF-FC9B8130F793}"/>
    <dgm:cxn modelId="{A189136D-6395-42DA-89BE-B14A3E2A5CA5}" srcId="{2E6C1AAA-C10C-4FB6-97E1-3EBA5554F2F0}" destId="{1F1C6050-FD12-4F12-ABDD-B02807C06339}" srcOrd="0" destOrd="0" parTransId="{65F0A7D0-AC59-4849-8E84-3E330FFDFAD3}" sibTransId="{4375F1AF-513F-4BB2-AECC-7AB9FF56CF37}"/>
    <dgm:cxn modelId="{3903236F-C994-422F-B158-2B61974EE744}" srcId="{1F1C6050-FD12-4F12-ABDD-B02807C06339}" destId="{F37E410C-655C-407E-8E01-4A430D77AECE}" srcOrd="2" destOrd="0" parTransId="{5D01E82D-B29C-40F3-BCAD-2930B66CB245}" sibTransId="{755B885B-C897-43BA-8A31-88063FAE2483}"/>
    <dgm:cxn modelId="{B9EBAF4F-D7CD-48C1-B0F1-096D667C7CEA}" type="presOf" srcId="{9A3BA9AE-5271-46B4-862C-85510B7BA239}" destId="{DE10E1BE-2A24-452B-8624-C924CFC3D309}" srcOrd="0" destOrd="0" presId="urn:microsoft.com/office/officeart/2005/8/layout/hierarchy3"/>
    <dgm:cxn modelId="{15E8F94F-011C-4E40-B5B8-E0F77E166539}" type="presOf" srcId="{AC9046E8-4613-4D26-A454-6F96A0FFE7F5}" destId="{5AD93D41-324F-441A-A8D8-68E251F73137}" srcOrd="0" destOrd="1" presId="urn:microsoft.com/office/officeart/2005/8/layout/hierarchy3"/>
    <dgm:cxn modelId="{58F21770-FAF5-4895-A03D-4892CE4EA0CD}" srcId="{D01F8162-2F30-4319-AC12-D696CC875B09}" destId="{EBBB6584-5DD8-41F7-B8E7-3736DAFC349A}" srcOrd="0" destOrd="0" parTransId="{2CEEA087-5686-4B1C-BE83-6C0C36ED360B}" sibTransId="{D9616861-8D20-4168-B2CE-34E01B6F04DE}"/>
    <dgm:cxn modelId="{54CCB050-AACF-4743-A90C-48EBA787299E}" srcId="{143CFD93-4752-4DC9-8ECC-CE8EEBF50CA0}" destId="{5BF45192-0BC3-440D-AA22-64F011B47D81}" srcOrd="0" destOrd="0" parTransId="{C3965F37-B521-43EF-86BB-5675EC960B8E}" sibTransId="{4619FE70-6E01-42D1-B5B4-2859E69663C4}"/>
    <dgm:cxn modelId="{CC057451-B442-4E95-A6E1-0FDA7645B592}" srcId="{C10DFD25-0ECF-44D3-AF83-35FF66082EBF}" destId="{5256F7D2-83F3-47AB-876C-132E3AF15A7A}" srcOrd="1" destOrd="0" parTransId="{049A4462-BE29-430E-9813-6B49CF8E32C4}" sibTransId="{D10519B0-233B-4258-82FC-09EBC6A3D445}"/>
    <dgm:cxn modelId="{EC60BF71-821E-4B07-BF37-D10B7455C6CA}" type="presOf" srcId="{EE8ABE0D-8964-4F63-8A9B-1FAA5AF6D2D4}" destId="{F83C0127-C24D-4566-8355-09387005AE90}" srcOrd="0" destOrd="1" presId="urn:microsoft.com/office/officeart/2005/8/layout/hierarchy3"/>
    <dgm:cxn modelId="{5AEF4E52-33F7-4AC6-9DB1-7070F8A6CB10}" type="presOf" srcId="{7090BF7F-1907-497E-AF73-44A22CFA913B}" destId="{DD65B922-385E-48F9-841F-C6683BDC83D9}" srcOrd="0" destOrd="1" presId="urn:microsoft.com/office/officeart/2005/8/layout/hierarchy3"/>
    <dgm:cxn modelId="{A6A4FD72-D795-4105-B805-47E950FB97F8}" srcId="{2E6C1AAA-C10C-4FB6-97E1-3EBA5554F2F0}" destId="{06FD849B-69C7-48D0-B83D-7645D8846847}" srcOrd="4" destOrd="0" parTransId="{18E5FAC6-9B94-46CE-98D3-566166F062F7}" sibTransId="{5E10CE9A-64AB-4FCB-9DA5-8FBE8D584A16}"/>
    <dgm:cxn modelId="{8E2C0856-FA6E-4BC0-82D7-A592BFF4D4C4}" srcId="{1F1C6050-FD12-4F12-ABDD-B02807C06339}" destId="{45B07672-8DDC-4506-8401-4825E9AF1959}" srcOrd="1" destOrd="0" parTransId="{EA9C3A4C-6990-49A2-93C7-37CCE7341F24}" sibTransId="{D6F89018-59B4-4ED7-8AF4-51C73136E5F0}"/>
    <dgm:cxn modelId="{F1B4537D-0271-42ED-8E3C-D1E6CE3CBD9B}" srcId="{B9D6E874-E744-45BA-B4C3-DBAF08B8D2A3}" destId="{7CFCCAE8-5B39-4B4C-847D-C78F6E312D45}" srcOrd="0" destOrd="0" parTransId="{DCE7FCB0-8ED4-4E82-AC47-3320CC57065E}" sibTransId="{6CE7C3DA-1EE7-41EE-97F6-04CBC7E18C57}"/>
    <dgm:cxn modelId="{A46A4C80-C244-4D22-AF2E-5726D0DD334A}" type="presOf" srcId="{C10DFD25-0ECF-44D3-AF83-35FF66082EBF}" destId="{43CAEF2B-956A-415C-BA7C-4D774702E340}" srcOrd="0" destOrd="0" presId="urn:microsoft.com/office/officeart/2005/8/layout/hierarchy3"/>
    <dgm:cxn modelId="{8CF55380-6F2F-4255-A155-3C42C481214B}" type="presOf" srcId="{1F1C6050-FD12-4F12-ABDD-B02807C06339}" destId="{9D9165C0-02E1-4709-AD01-C18EC808442A}" srcOrd="1" destOrd="0" presId="urn:microsoft.com/office/officeart/2005/8/layout/hierarchy3"/>
    <dgm:cxn modelId="{D01F3583-06C5-4247-BB24-34F38CE4A292}" type="presOf" srcId="{D01F8162-2F30-4319-AC12-D696CC875B09}" destId="{FF431498-32B9-434F-A369-B814B9F003E4}" srcOrd="0" destOrd="0" presId="urn:microsoft.com/office/officeart/2005/8/layout/hierarchy3"/>
    <dgm:cxn modelId="{26707585-7C6B-4039-93FB-331BC78631ED}" type="presOf" srcId="{BF729914-2CB6-45B9-931F-008533E916A8}" destId="{746D6E45-7F92-4DF3-A8D7-6D2683F9AE2B}" srcOrd="0" destOrd="1" presId="urn:microsoft.com/office/officeart/2005/8/layout/hierarchy3"/>
    <dgm:cxn modelId="{3929908B-1990-45CE-89D5-A3BBE87D22FF}" type="presOf" srcId="{9939D80E-C3CE-4BD4-B5EB-6ED07ED037C1}" destId="{BD365135-27FD-4D6B-BF88-CD8CBDC4F373}" srcOrd="0" destOrd="2" presId="urn:microsoft.com/office/officeart/2005/8/layout/hierarchy3"/>
    <dgm:cxn modelId="{22205A8D-EE88-4E2D-988C-E3CD6953F456}" srcId="{45B07672-8DDC-4506-8401-4825E9AF1959}" destId="{EE8ABE0D-8964-4F63-8A9B-1FAA5AF6D2D4}" srcOrd="0" destOrd="0" parTransId="{526E76C9-30EC-4935-A5A9-58B5C1F391AB}" sibTransId="{A0538C4E-9067-43F4-9E82-AF5EFA683645}"/>
    <dgm:cxn modelId="{6963988F-A90A-48FE-9C49-63F9C81EFAC6}" type="presOf" srcId="{DC3FBD25-3833-4144-894A-D01C9E246A3B}" destId="{7D1DB861-E5DE-4260-A5D2-3BA3CBD73EF2}" srcOrd="0" destOrd="0" presId="urn:microsoft.com/office/officeart/2005/8/layout/hierarchy3"/>
    <dgm:cxn modelId="{20D39093-F435-4D26-B10B-CA65916EABD9}" srcId="{92146BFA-EC85-4D27-A3DE-472BE62E934E}" destId="{CA326360-736E-4446-A158-083861AF6F4E}" srcOrd="0" destOrd="0" parTransId="{8FFC0B0C-3573-4B40-AA15-45E032B8F05D}" sibTransId="{A9A6EB84-0457-40F8-A938-767D435CB562}"/>
    <dgm:cxn modelId="{BAF06494-E009-4E9A-8EA1-8207B1850484}" type="presOf" srcId="{2E6C1AAA-C10C-4FB6-97E1-3EBA5554F2F0}" destId="{1FFC0016-C8EB-4420-AFD9-77ACAB7D9D81}" srcOrd="0" destOrd="0" presId="urn:microsoft.com/office/officeart/2005/8/layout/hierarchy3"/>
    <dgm:cxn modelId="{D0F01B98-1EEB-45FD-98AF-66A42DE1669D}" srcId="{5BF45192-0BC3-440D-AA22-64F011B47D81}" destId="{594832B5-3693-47C7-8C23-3A1D7D303B4F}" srcOrd="1" destOrd="0" parTransId="{49F6DD2D-F893-4A07-93EA-3BDBF511EA60}" sibTransId="{2D998D2F-C14F-428D-AB2E-8ACD7A9939C5}"/>
    <dgm:cxn modelId="{3B21069C-1F7E-4EE3-B9B3-0F2CD3F51915}" type="presOf" srcId="{2752FAB8-1F5B-42E5-8CF6-6D9CE05C277C}" destId="{BD365135-27FD-4D6B-BF88-CD8CBDC4F373}" srcOrd="0" destOrd="0" presId="urn:microsoft.com/office/officeart/2005/8/layout/hierarchy3"/>
    <dgm:cxn modelId="{A56426A4-77CB-4225-8F0C-2A5931D698F4}" type="presOf" srcId="{86DE52CF-7C40-430F-ACAE-0FA2FE0A179B}" destId="{43CAEF2B-956A-415C-BA7C-4D774702E340}" srcOrd="0" destOrd="1" presId="urn:microsoft.com/office/officeart/2005/8/layout/hierarchy3"/>
    <dgm:cxn modelId="{17F462A7-37CB-47CC-8E55-9B57FA0DD2C3}" type="presOf" srcId="{486BEA40-713B-40D8-9147-DF12F595E0E4}" destId="{DD65B922-385E-48F9-841F-C6683BDC83D9}" srcOrd="0" destOrd="3" presId="urn:microsoft.com/office/officeart/2005/8/layout/hierarchy3"/>
    <dgm:cxn modelId="{D75D89A9-E285-4C61-A029-88CF90F78736}" srcId="{F37E410C-655C-407E-8E01-4A430D77AECE}" destId="{D7EEF888-F068-4FD3-BBA7-263F8F0CE045}" srcOrd="1" destOrd="0" parTransId="{B69FA499-0497-4DFE-8A05-9829D1988209}" sibTransId="{2E24919D-086B-4857-BC5B-6CF186560AC7}"/>
    <dgm:cxn modelId="{29CAD8AD-A1BD-4523-894A-DA198B561DAD}" srcId="{06FD849B-69C7-48D0-B83D-7645D8846847}" destId="{D01F8162-2F30-4319-AC12-D696CC875B09}" srcOrd="1" destOrd="0" parTransId="{9A3BA9AE-5271-46B4-862C-85510B7BA239}" sibTransId="{3956E618-69BD-4900-8A19-63C1B797F42D}"/>
    <dgm:cxn modelId="{1D55C2AF-F353-46E5-8FCB-6D94E076EFEF}" srcId="{F37E410C-655C-407E-8E01-4A430D77AECE}" destId="{486BEA40-713B-40D8-9147-DF12F595E0E4}" srcOrd="2" destOrd="0" parTransId="{8F293B9A-DB46-4950-B4F4-5CA6F38AD14B}" sibTransId="{1013502A-209A-48A9-A23E-56EE78116007}"/>
    <dgm:cxn modelId="{EE1D7CB0-1063-4C56-A0E3-62BDD8216651}" type="presOf" srcId="{5D01E82D-B29C-40F3-BCAD-2930B66CB245}" destId="{C65582C0-7274-4977-B6FA-2E15EF7BCD78}" srcOrd="0" destOrd="0" presId="urn:microsoft.com/office/officeart/2005/8/layout/hierarchy3"/>
    <dgm:cxn modelId="{7301C7B5-27F1-4CD6-9518-A91ABD1EE920}" type="presOf" srcId="{D7EEF888-F068-4FD3-BBA7-263F8F0CE045}" destId="{DD65B922-385E-48F9-841F-C6683BDC83D9}" srcOrd="0" destOrd="2" presId="urn:microsoft.com/office/officeart/2005/8/layout/hierarchy3"/>
    <dgm:cxn modelId="{BF568DB6-87DC-4AE3-B914-FF8AC8FF4BD6}" type="presOf" srcId="{143CFD93-4752-4DC9-8ECC-CE8EEBF50CA0}" destId="{412071BD-1F41-4A87-9428-2DE4A550D08D}" srcOrd="1" destOrd="0" presId="urn:microsoft.com/office/officeart/2005/8/layout/hierarchy3"/>
    <dgm:cxn modelId="{53CCDAB6-8092-4C2D-BE05-AD20281C4025}" type="presOf" srcId="{5256F7D2-83F3-47AB-876C-132E3AF15A7A}" destId="{43CAEF2B-956A-415C-BA7C-4D774702E340}" srcOrd="0" destOrd="2" presId="urn:microsoft.com/office/officeart/2005/8/layout/hierarchy3"/>
    <dgm:cxn modelId="{6041DBCA-01DF-4007-8AE0-CDEF3E250C89}" type="presOf" srcId="{EBBB6584-5DD8-41F7-B8E7-3736DAFC349A}" destId="{FF431498-32B9-434F-A369-B814B9F003E4}" srcOrd="0" destOrd="1" presId="urn:microsoft.com/office/officeart/2005/8/layout/hierarchy3"/>
    <dgm:cxn modelId="{834370CC-B096-41D2-A44E-71188A266403}" srcId="{2E6C1AAA-C10C-4FB6-97E1-3EBA5554F2F0}" destId="{92146BFA-EC85-4D27-A3DE-472BE62E934E}" srcOrd="1" destOrd="0" parTransId="{0F8DDAC6-9845-45EF-9329-1A71FDE33BAB}" sibTransId="{1F2B197B-1AFA-4E43-B82A-B2AD857857F9}"/>
    <dgm:cxn modelId="{8F08F3CC-A3EF-4AD6-9EB9-3141EC8EB1D8}" srcId="{2752FAB8-1F5B-42E5-8CF6-6D9CE05C277C}" destId="{38E9F4C1-17F3-4044-BF19-9B019805C4CB}" srcOrd="0" destOrd="0" parTransId="{C555A35C-1182-403D-AFDF-EDCB61AF9589}" sibTransId="{89B429BA-7EAB-4E2D-B073-367954FC4FFC}"/>
    <dgm:cxn modelId="{EEBBB5D1-9617-4F6C-A340-C8BE9453A5E5}" srcId="{2E6C1AAA-C10C-4FB6-97E1-3EBA5554F2F0}" destId="{143CFD93-4752-4DC9-8ECC-CE8EEBF50CA0}" srcOrd="2" destOrd="0" parTransId="{3F19AC47-C5D6-4951-A7FD-C73550432289}" sibTransId="{FA39249B-BFBF-48B8-83EB-D0328E5419EB}"/>
    <dgm:cxn modelId="{C11E29D2-1B1D-4DC6-B108-A0989CC6A3E4}" type="presOf" srcId="{5BF45192-0BC3-440D-AA22-64F011B47D81}" destId="{746D6E45-7F92-4DF3-A8D7-6D2683F9AE2B}" srcOrd="0" destOrd="0" presId="urn:microsoft.com/office/officeart/2005/8/layout/hierarchy3"/>
    <dgm:cxn modelId="{9C1F91D5-55F2-435F-A8B2-41A5624C72CC}" srcId="{5BF45192-0BC3-440D-AA22-64F011B47D81}" destId="{600A9251-279A-45E5-B309-1B8083B67E65}" srcOrd="2" destOrd="0" parTransId="{D7A008BF-45DE-4A01-BCA6-A622EBD8CFC3}" sibTransId="{BA1C6E01-6663-4DE4-B485-FAB7F72A2494}"/>
    <dgm:cxn modelId="{A76DDAE4-E422-4E07-96C7-C163DA3947DD}" srcId="{06FD849B-69C7-48D0-B83D-7645D8846847}" destId="{2752FAB8-1F5B-42E5-8CF6-6D9CE05C277C}" srcOrd="0" destOrd="0" parTransId="{E383EA20-1962-4311-9DB0-A32F93135487}" sibTransId="{D4773AD0-0CE2-43AA-88EB-1BA66CCA16AE}"/>
    <dgm:cxn modelId="{FFA0FCE5-03DC-4F58-9F65-DDB030120E4A}" type="presOf" srcId="{1F1C6050-FD12-4F12-ABDD-B02807C06339}" destId="{FF3810A5-F87B-4634-A6DF-56A09DA346C2}" srcOrd="0" destOrd="0" presId="urn:microsoft.com/office/officeart/2005/8/layout/hierarchy3"/>
    <dgm:cxn modelId="{84C0A3E7-C86C-40A3-A95F-B5C81D2020D9}" srcId="{1F1C6050-FD12-4F12-ABDD-B02807C06339}" destId="{B9D6E874-E744-45BA-B4C3-DBAF08B8D2A3}" srcOrd="0" destOrd="0" parTransId="{DEC884CD-1B40-4914-BD8D-7AFE0B4B458F}" sibTransId="{DCBB58D1-B1A4-4CB0-B4E5-E2A9BB833F80}"/>
    <dgm:cxn modelId="{A9E326ED-6A66-40D0-8B28-396E9CC5536B}" type="presOf" srcId="{E7C890F3-EF84-4722-BE58-F9B16CEF6F2B}" destId="{1B539BF7-C5C7-469B-B5F1-AAE46F84A500}" srcOrd="0" destOrd="0" presId="urn:microsoft.com/office/officeart/2005/8/layout/hierarchy3"/>
    <dgm:cxn modelId="{F7A5E6F2-0E36-45DC-9ABE-DCA00EFEBE34}" type="presOf" srcId="{DEC884CD-1B40-4914-BD8D-7AFE0B4B458F}" destId="{D143A657-4E15-4865-8097-51C1787C5709}" srcOrd="0" destOrd="0" presId="urn:microsoft.com/office/officeart/2005/8/layout/hierarchy3"/>
    <dgm:cxn modelId="{E9FC7FF5-EB6E-42BF-9B20-AEE54DFE898F}" type="presOf" srcId="{B9D6E874-E744-45BA-B4C3-DBAF08B8D2A3}" destId="{356004C2-98D6-4E7D-B45C-80168A4B30B6}" srcOrd="0" destOrd="0" presId="urn:microsoft.com/office/officeart/2005/8/layout/hierarchy3"/>
    <dgm:cxn modelId="{6B0287FC-F89B-4210-8429-E271F79516C0}" srcId="{C10DFD25-0ECF-44D3-AF83-35FF66082EBF}" destId="{86DE52CF-7C40-430F-ACAE-0FA2FE0A179B}" srcOrd="0" destOrd="0" parTransId="{B1A99705-CD39-45D3-AAB1-6801BCE17285}" sibTransId="{AF17DCBE-F2C9-458F-A01E-127B8F1E7DAD}"/>
    <dgm:cxn modelId="{EA1AAEFC-A337-4360-81E2-4009F6709F3F}" type="presOf" srcId="{EA9C3A4C-6990-49A2-93C7-37CCE7341F24}" destId="{47F6882F-C0FE-4826-AE67-2294B628CB8A}" srcOrd="0" destOrd="0" presId="urn:microsoft.com/office/officeart/2005/8/layout/hierarchy3"/>
    <dgm:cxn modelId="{57027CFE-F0E2-453B-92E2-CA7709F2F132}" srcId="{5BF45192-0BC3-440D-AA22-64F011B47D81}" destId="{BF729914-2CB6-45B9-931F-008533E916A8}" srcOrd="0" destOrd="0" parTransId="{BC67341E-14DE-4050-8097-FD0180236EC9}" sibTransId="{6155F45B-BE59-48EB-A8A3-F31E5527FC89}"/>
    <dgm:cxn modelId="{DAACB7FE-BC80-4526-A44F-4AB35072CEC3}" type="presOf" srcId="{C3965F37-B521-43EF-86BB-5675EC960B8E}" destId="{78046AF6-E330-4309-8FAD-58E139EA071D}" srcOrd="0" destOrd="0" presId="urn:microsoft.com/office/officeart/2005/8/layout/hierarchy3"/>
    <dgm:cxn modelId="{4B755DFF-271B-4D08-8B3D-BBDBD42D9FD4}" srcId="{DC3FBD25-3833-4144-894A-D01C9E246A3B}" destId="{C10DFD25-0ECF-44D3-AF83-35FF66082EBF}" srcOrd="0" destOrd="0" parTransId="{E7C890F3-EF84-4722-BE58-F9B16CEF6F2B}" sibTransId="{F81146E2-4B22-4EF8-8294-94028DF73453}"/>
    <dgm:cxn modelId="{B8BCE86D-9261-497E-9E3C-ED29A208E9F9}" type="presParOf" srcId="{1FFC0016-C8EB-4420-AFD9-77ACAB7D9D81}" destId="{2977A295-2ACB-4775-AFA5-F7E69CB0056D}" srcOrd="0" destOrd="0" presId="urn:microsoft.com/office/officeart/2005/8/layout/hierarchy3"/>
    <dgm:cxn modelId="{4077B989-6DB9-4149-8B93-ECFDB67AB016}" type="presParOf" srcId="{2977A295-2ACB-4775-AFA5-F7E69CB0056D}" destId="{29E4713A-AC3C-40F2-886D-6526B4B38611}" srcOrd="0" destOrd="0" presId="urn:microsoft.com/office/officeart/2005/8/layout/hierarchy3"/>
    <dgm:cxn modelId="{BC7382D2-1DE1-4CC8-9419-535B3A5C0C54}" type="presParOf" srcId="{29E4713A-AC3C-40F2-886D-6526B4B38611}" destId="{FF3810A5-F87B-4634-A6DF-56A09DA346C2}" srcOrd="0" destOrd="0" presId="urn:microsoft.com/office/officeart/2005/8/layout/hierarchy3"/>
    <dgm:cxn modelId="{BB2A8303-E99C-44BC-AA0F-38A775216683}" type="presParOf" srcId="{29E4713A-AC3C-40F2-886D-6526B4B38611}" destId="{9D9165C0-02E1-4709-AD01-C18EC808442A}" srcOrd="1" destOrd="0" presId="urn:microsoft.com/office/officeart/2005/8/layout/hierarchy3"/>
    <dgm:cxn modelId="{E22ED43F-C5A9-43B9-B6E6-F2FD73927843}" type="presParOf" srcId="{2977A295-2ACB-4775-AFA5-F7E69CB0056D}" destId="{D6787A1F-D426-4C93-8B8B-25C136E4AE28}" srcOrd="1" destOrd="0" presId="urn:microsoft.com/office/officeart/2005/8/layout/hierarchy3"/>
    <dgm:cxn modelId="{E26CD654-157A-4E18-B241-ED5ADBB2B81E}" type="presParOf" srcId="{D6787A1F-D426-4C93-8B8B-25C136E4AE28}" destId="{D143A657-4E15-4865-8097-51C1787C5709}" srcOrd="0" destOrd="0" presId="urn:microsoft.com/office/officeart/2005/8/layout/hierarchy3"/>
    <dgm:cxn modelId="{DC74BDA3-D300-44D3-BCC8-CC1EC46900C6}" type="presParOf" srcId="{D6787A1F-D426-4C93-8B8B-25C136E4AE28}" destId="{356004C2-98D6-4E7D-B45C-80168A4B30B6}" srcOrd="1" destOrd="0" presId="urn:microsoft.com/office/officeart/2005/8/layout/hierarchy3"/>
    <dgm:cxn modelId="{2E115364-C4A1-4716-A0C7-8F20E0B8B17B}" type="presParOf" srcId="{D6787A1F-D426-4C93-8B8B-25C136E4AE28}" destId="{47F6882F-C0FE-4826-AE67-2294B628CB8A}" srcOrd="2" destOrd="0" presId="urn:microsoft.com/office/officeart/2005/8/layout/hierarchy3"/>
    <dgm:cxn modelId="{CEC52E2B-E0E7-446E-A2B6-E59FBA87D3CB}" type="presParOf" srcId="{D6787A1F-D426-4C93-8B8B-25C136E4AE28}" destId="{F83C0127-C24D-4566-8355-09387005AE90}" srcOrd="3" destOrd="0" presId="urn:microsoft.com/office/officeart/2005/8/layout/hierarchy3"/>
    <dgm:cxn modelId="{B319069A-9976-41C7-A614-5990ABA766CF}" type="presParOf" srcId="{D6787A1F-D426-4C93-8B8B-25C136E4AE28}" destId="{C65582C0-7274-4977-B6FA-2E15EF7BCD78}" srcOrd="4" destOrd="0" presId="urn:microsoft.com/office/officeart/2005/8/layout/hierarchy3"/>
    <dgm:cxn modelId="{3D1E6DF4-DE69-41E7-9A50-3670405D06D7}" type="presParOf" srcId="{D6787A1F-D426-4C93-8B8B-25C136E4AE28}" destId="{DD65B922-385E-48F9-841F-C6683BDC83D9}" srcOrd="5" destOrd="0" presId="urn:microsoft.com/office/officeart/2005/8/layout/hierarchy3"/>
    <dgm:cxn modelId="{98006CFD-FFC1-4AFB-82C3-D7EDE8C07D3D}" type="presParOf" srcId="{1FFC0016-C8EB-4420-AFD9-77ACAB7D9D81}" destId="{5F12E6C4-FD57-451E-BC47-AB8306D9DCE9}" srcOrd="1" destOrd="0" presId="urn:microsoft.com/office/officeart/2005/8/layout/hierarchy3"/>
    <dgm:cxn modelId="{6630044D-7472-4B73-A9B1-02E16F9D7561}" type="presParOf" srcId="{5F12E6C4-FD57-451E-BC47-AB8306D9DCE9}" destId="{839CFB43-25EE-4C21-AD63-17F8A02ACB7F}" srcOrd="0" destOrd="0" presId="urn:microsoft.com/office/officeart/2005/8/layout/hierarchy3"/>
    <dgm:cxn modelId="{8F293ABA-27BD-49E3-9A6F-C31C17A8A2A0}" type="presParOf" srcId="{839CFB43-25EE-4C21-AD63-17F8A02ACB7F}" destId="{5525530B-D5DB-4E78-BFA2-3722DFA16002}" srcOrd="0" destOrd="0" presId="urn:microsoft.com/office/officeart/2005/8/layout/hierarchy3"/>
    <dgm:cxn modelId="{792B4C8C-44F3-4193-B166-4604978B99EC}" type="presParOf" srcId="{839CFB43-25EE-4C21-AD63-17F8A02ACB7F}" destId="{D548286D-F98E-4012-8540-5BCD3C0FFC3D}" srcOrd="1" destOrd="0" presId="urn:microsoft.com/office/officeart/2005/8/layout/hierarchy3"/>
    <dgm:cxn modelId="{EE6FB1DA-B7EF-42BE-AF08-F4FEB3F12530}" type="presParOf" srcId="{5F12E6C4-FD57-451E-BC47-AB8306D9DCE9}" destId="{2303B887-C810-431E-B971-08EC3F0038A1}" srcOrd="1" destOrd="0" presId="urn:microsoft.com/office/officeart/2005/8/layout/hierarchy3"/>
    <dgm:cxn modelId="{C77AC9CB-BE01-4EA6-B824-8100931695EF}" type="presParOf" srcId="{2303B887-C810-431E-B971-08EC3F0038A1}" destId="{EE9AFFD2-30BB-4ED1-A35D-966F00C84098}" srcOrd="0" destOrd="0" presId="urn:microsoft.com/office/officeart/2005/8/layout/hierarchy3"/>
    <dgm:cxn modelId="{9A5415AC-9111-417F-8A6D-750670197392}" type="presParOf" srcId="{2303B887-C810-431E-B971-08EC3F0038A1}" destId="{5AD93D41-324F-441A-A8D8-68E251F73137}" srcOrd="1" destOrd="0" presId="urn:microsoft.com/office/officeart/2005/8/layout/hierarchy3"/>
    <dgm:cxn modelId="{A4AF6553-65F8-426A-934C-D1437E204323}" type="presParOf" srcId="{1FFC0016-C8EB-4420-AFD9-77ACAB7D9D81}" destId="{0989FC8B-B405-4F68-A91C-EEC5AD5F0CEB}" srcOrd="2" destOrd="0" presId="urn:microsoft.com/office/officeart/2005/8/layout/hierarchy3"/>
    <dgm:cxn modelId="{A5C17EC7-53E3-4322-8A9D-D3E796AFBECD}" type="presParOf" srcId="{0989FC8B-B405-4F68-A91C-EEC5AD5F0CEB}" destId="{9ABAF390-AF58-42BD-B4B1-CB71868C1312}" srcOrd="0" destOrd="0" presId="urn:microsoft.com/office/officeart/2005/8/layout/hierarchy3"/>
    <dgm:cxn modelId="{E08C1D18-474A-4CB5-908D-78911F547767}" type="presParOf" srcId="{9ABAF390-AF58-42BD-B4B1-CB71868C1312}" destId="{71ED5DFA-F83B-46E8-9EF5-F3719B5C9735}" srcOrd="0" destOrd="0" presId="urn:microsoft.com/office/officeart/2005/8/layout/hierarchy3"/>
    <dgm:cxn modelId="{C03734FD-860A-4329-978E-882F7ABFA784}" type="presParOf" srcId="{9ABAF390-AF58-42BD-B4B1-CB71868C1312}" destId="{412071BD-1F41-4A87-9428-2DE4A550D08D}" srcOrd="1" destOrd="0" presId="urn:microsoft.com/office/officeart/2005/8/layout/hierarchy3"/>
    <dgm:cxn modelId="{71529E67-B957-4BD9-90EA-8C0965C59389}" type="presParOf" srcId="{0989FC8B-B405-4F68-A91C-EEC5AD5F0CEB}" destId="{C8CB5CD5-21C5-4359-8DE6-48584F9A8888}" srcOrd="1" destOrd="0" presId="urn:microsoft.com/office/officeart/2005/8/layout/hierarchy3"/>
    <dgm:cxn modelId="{CD7B797D-2B99-42CE-AE0D-781E8933BAC2}" type="presParOf" srcId="{C8CB5CD5-21C5-4359-8DE6-48584F9A8888}" destId="{78046AF6-E330-4309-8FAD-58E139EA071D}" srcOrd="0" destOrd="0" presId="urn:microsoft.com/office/officeart/2005/8/layout/hierarchy3"/>
    <dgm:cxn modelId="{A7A18FBB-F69D-4B50-8B20-19D325200F84}" type="presParOf" srcId="{C8CB5CD5-21C5-4359-8DE6-48584F9A8888}" destId="{746D6E45-7F92-4DF3-A8D7-6D2683F9AE2B}" srcOrd="1" destOrd="0" presId="urn:microsoft.com/office/officeart/2005/8/layout/hierarchy3"/>
    <dgm:cxn modelId="{820A14F2-EC31-454E-8604-ABD582339D7B}" type="presParOf" srcId="{1FFC0016-C8EB-4420-AFD9-77ACAB7D9D81}" destId="{96BD93E0-8312-4365-AC18-429917D5A7DF}" srcOrd="3" destOrd="0" presId="urn:microsoft.com/office/officeart/2005/8/layout/hierarchy3"/>
    <dgm:cxn modelId="{F3F3692C-8AFB-4F45-A391-0CB0E360C888}" type="presParOf" srcId="{96BD93E0-8312-4365-AC18-429917D5A7DF}" destId="{5BF092D6-2375-423D-901F-341B469DC012}" srcOrd="0" destOrd="0" presId="urn:microsoft.com/office/officeart/2005/8/layout/hierarchy3"/>
    <dgm:cxn modelId="{92BD1978-E420-4911-9026-AB52C2FD2162}" type="presParOf" srcId="{5BF092D6-2375-423D-901F-341B469DC012}" destId="{7D1DB861-E5DE-4260-A5D2-3BA3CBD73EF2}" srcOrd="0" destOrd="0" presId="urn:microsoft.com/office/officeart/2005/8/layout/hierarchy3"/>
    <dgm:cxn modelId="{B1E3D717-7375-4C0D-B27E-FD5108AE3F07}" type="presParOf" srcId="{5BF092D6-2375-423D-901F-341B469DC012}" destId="{72A4EF94-C741-4F7F-A8D2-7306B096B90A}" srcOrd="1" destOrd="0" presId="urn:microsoft.com/office/officeart/2005/8/layout/hierarchy3"/>
    <dgm:cxn modelId="{EB3DB42A-54F9-4DF0-959C-E93AB3A8806B}" type="presParOf" srcId="{96BD93E0-8312-4365-AC18-429917D5A7DF}" destId="{EF990856-E81C-4147-BF10-DD777EF5ED93}" srcOrd="1" destOrd="0" presId="urn:microsoft.com/office/officeart/2005/8/layout/hierarchy3"/>
    <dgm:cxn modelId="{2B7509A2-05FB-412C-9B28-9CCCD8112B70}" type="presParOf" srcId="{EF990856-E81C-4147-BF10-DD777EF5ED93}" destId="{1B539BF7-C5C7-469B-B5F1-AAE46F84A500}" srcOrd="0" destOrd="0" presId="urn:microsoft.com/office/officeart/2005/8/layout/hierarchy3"/>
    <dgm:cxn modelId="{B37D9C4C-BBE9-4397-AD32-B4A6241E5791}" type="presParOf" srcId="{EF990856-E81C-4147-BF10-DD777EF5ED93}" destId="{43CAEF2B-956A-415C-BA7C-4D774702E340}" srcOrd="1" destOrd="0" presId="urn:microsoft.com/office/officeart/2005/8/layout/hierarchy3"/>
    <dgm:cxn modelId="{2D3C1162-8352-4C6B-9EB2-5FD9734ED191}" type="presParOf" srcId="{1FFC0016-C8EB-4420-AFD9-77ACAB7D9D81}" destId="{7BD083E0-E257-41A5-AAA8-229D7379F6DB}" srcOrd="4" destOrd="0" presId="urn:microsoft.com/office/officeart/2005/8/layout/hierarchy3"/>
    <dgm:cxn modelId="{EFF769C5-4C1D-46C7-882D-7D0701362E22}" type="presParOf" srcId="{7BD083E0-E257-41A5-AAA8-229D7379F6DB}" destId="{26AD88D3-331A-4421-9BB9-E3619AFF7A48}" srcOrd="0" destOrd="0" presId="urn:microsoft.com/office/officeart/2005/8/layout/hierarchy3"/>
    <dgm:cxn modelId="{6B864177-E2F9-42C8-AAEE-2E6D5A76FA5C}" type="presParOf" srcId="{26AD88D3-331A-4421-9BB9-E3619AFF7A48}" destId="{7FADE956-1CF0-46A2-BA50-610859A90A90}" srcOrd="0" destOrd="0" presId="urn:microsoft.com/office/officeart/2005/8/layout/hierarchy3"/>
    <dgm:cxn modelId="{A3ACFCC6-27E5-4409-9B69-ADD3BAEB2493}" type="presParOf" srcId="{26AD88D3-331A-4421-9BB9-E3619AFF7A48}" destId="{15336BF5-617D-4ED0-A5EB-419F8504B85D}" srcOrd="1" destOrd="0" presId="urn:microsoft.com/office/officeart/2005/8/layout/hierarchy3"/>
    <dgm:cxn modelId="{639B2956-52E9-4680-B886-731BD9243044}" type="presParOf" srcId="{7BD083E0-E257-41A5-AAA8-229D7379F6DB}" destId="{DD5EFBB3-D6C0-4518-9A47-4A4BBF0993D8}" srcOrd="1" destOrd="0" presId="urn:microsoft.com/office/officeart/2005/8/layout/hierarchy3"/>
    <dgm:cxn modelId="{0DF74CEB-1071-4394-A039-C37BD63EB163}" type="presParOf" srcId="{DD5EFBB3-D6C0-4518-9A47-4A4BBF0993D8}" destId="{DBC836AB-4D91-4057-A7C3-D67CEE240D40}" srcOrd="0" destOrd="0" presId="urn:microsoft.com/office/officeart/2005/8/layout/hierarchy3"/>
    <dgm:cxn modelId="{7A763830-0A24-498E-8F03-2C5A4C8BFF19}" type="presParOf" srcId="{DD5EFBB3-D6C0-4518-9A47-4A4BBF0993D8}" destId="{BD365135-27FD-4D6B-BF88-CD8CBDC4F373}" srcOrd="1" destOrd="0" presId="urn:microsoft.com/office/officeart/2005/8/layout/hierarchy3"/>
    <dgm:cxn modelId="{4C7A2D3C-4371-412D-8F18-E42FF4851503}" type="presParOf" srcId="{DD5EFBB3-D6C0-4518-9A47-4A4BBF0993D8}" destId="{DE10E1BE-2A24-452B-8624-C924CFC3D309}" srcOrd="2" destOrd="0" presId="urn:microsoft.com/office/officeart/2005/8/layout/hierarchy3"/>
    <dgm:cxn modelId="{88DEC2EF-09D2-4B7B-A937-BCA4769A0CA8}" type="presParOf" srcId="{DD5EFBB3-D6C0-4518-9A47-4A4BBF0993D8}" destId="{FF431498-32B9-434F-A369-B814B9F003E4}"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A39FBE7-4AE2-4EE3-B46C-A761A18AF53D}"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en-US"/>
        </a:p>
      </dgm:t>
    </dgm:pt>
    <dgm:pt modelId="{1FECF751-D5D5-486B-A516-E0BABBE7148A}">
      <dgm:prSet phldrT="[Text]" phldr="0"/>
      <dgm:spPr/>
      <dgm:t>
        <a:bodyPr/>
        <a:lstStyle/>
        <a:p>
          <a:pPr rtl="0"/>
          <a:r>
            <a:rPr lang="en-US" dirty="0">
              <a:latin typeface="Aptos Display" panose="020F0302020204030204"/>
            </a:rPr>
            <a:t>Senna </a:t>
          </a:r>
          <a:endParaRPr lang="en-US" dirty="0"/>
        </a:p>
      </dgm:t>
    </dgm:pt>
    <dgm:pt modelId="{F8084922-9EC3-4E42-86FE-DF487D6CB1D0}" type="parTrans" cxnId="{79849394-E5A6-43B1-8BAF-870F391F7551}">
      <dgm:prSet/>
      <dgm:spPr/>
      <dgm:t>
        <a:bodyPr/>
        <a:lstStyle/>
        <a:p>
          <a:endParaRPr lang="en-US"/>
        </a:p>
      </dgm:t>
    </dgm:pt>
    <dgm:pt modelId="{05CB42CE-1CEA-4F32-8AEA-D80685FC28E0}" type="sibTrans" cxnId="{79849394-E5A6-43B1-8BAF-870F391F7551}">
      <dgm:prSet/>
      <dgm:spPr/>
      <dgm:t>
        <a:bodyPr/>
        <a:lstStyle/>
        <a:p>
          <a:endParaRPr lang="en-US"/>
        </a:p>
      </dgm:t>
    </dgm:pt>
    <dgm:pt modelId="{9582640A-F575-4069-AE71-17CD779FE3BB}">
      <dgm:prSet phldrT="[Text]" phldr="0"/>
      <dgm:spPr/>
      <dgm:t>
        <a:bodyPr/>
        <a:lstStyle/>
        <a:p>
          <a:pPr rtl="0"/>
          <a:r>
            <a:rPr lang="en-US" dirty="0">
              <a:latin typeface="Aptos Display" panose="020F0302020204030204"/>
            </a:rPr>
            <a:t>Directly irritates the colonic wall to induce fluid secretion. Decreases absorption in the proximal colon and decreases luminal transit time </a:t>
          </a:r>
          <a:endParaRPr lang="en-US" dirty="0"/>
        </a:p>
      </dgm:t>
    </dgm:pt>
    <dgm:pt modelId="{6A44C5C7-B6F3-42FD-8C44-172CB6DAE45A}" type="parTrans" cxnId="{B44168B4-D214-475D-A3EA-D0467414D9A0}">
      <dgm:prSet/>
      <dgm:spPr/>
      <dgm:t>
        <a:bodyPr/>
        <a:lstStyle/>
        <a:p>
          <a:endParaRPr lang="en-US"/>
        </a:p>
      </dgm:t>
    </dgm:pt>
    <dgm:pt modelId="{18D03A46-2633-44FB-B9A9-CB0F9B342092}" type="sibTrans" cxnId="{B44168B4-D214-475D-A3EA-D0467414D9A0}">
      <dgm:prSet/>
      <dgm:spPr/>
      <dgm:t>
        <a:bodyPr/>
        <a:lstStyle/>
        <a:p>
          <a:endParaRPr lang="en-US"/>
        </a:p>
      </dgm:t>
    </dgm:pt>
    <dgm:pt modelId="{56C6893B-AD78-4FE8-BB46-3B2D99625266}">
      <dgm:prSet phldrT="[Text]" phldr="0"/>
      <dgm:spPr/>
      <dgm:t>
        <a:bodyPr/>
        <a:lstStyle/>
        <a:p>
          <a:pPr rtl="0"/>
          <a:r>
            <a:rPr lang="en-US" dirty="0">
              <a:latin typeface="Aptos Display" panose="020F0302020204030204"/>
            </a:rPr>
            <a:t> Onset of action: 6-10 hours </a:t>
          </a:r>
          <a:endParaRPr lang="en-US" dirty="0"/>
        </a:p>
      </dgm:t>
    </dgm:pt>
    <dgm:pt modelId="{0014981A-AFE4-4F24-A5ED-654A2D131F35}" type="parTrans" cxnId="{5482BEE1-3C63-45D4-AC24-DCF2F2BC9F9C}">
      <dgm:prSet/>
      <dgm:spPr/>
      <dgm:t>
        <a:bodyPr/>
        <a:lstStyle/>
        <a:p>
          <a:endParaRPr lang="en-US"/>
        </a:p>
      </dgm:t>
    </dgm:pt>
    <dgm:pt modelId="{9EA1E799-1417-48D6-A717-83AAC054F698}" type="sibTrans" cxnId="{5482BEE1-3C63-45D4-AC24-DCF2F2BC9F9C}">
      <dgm:prSet/>
      <dgm:spPr/>
      <dgm:t>
        <a:bodyPr/>
        <a:lstStyle/>
        <a:p>
          <a:endParaRPr lang="en-US"/>
        </a:p>
      </dgm:t>
    </dgm:pt>
    <dgm:pt modelId="{A94CF256-7135-438B-8966-6DC8F0C19E47}">
      <dgm:prSet phldrT="[Text]" phldr="0"/>
      <dgm:spPr/>
      <dgm:t>
        <a:bodyPr/>
        <a:lstStyle/>
        <a:p>
          <a:pPr rtl="0"/>
          <a:r>
            <a:rPr lang="en-US" sz="2200" dirty="0">
              <a:latin typeface="Aptos Display" panose="020F0302020204030204"/>
            </a:rPr>
            <a:t>Bisacodyl </a:t>
          </a:r>
          <a:endParaRPr lang="en-US" sz="2200" dirty="0"/>
        </a:p>
      </dgm:t>
    </dgm:pt>
    <dgm:pt modelId="{B193F806-B884-4B97-AF97-A204AC6560F1}" type="parTrans" cxnId="{1F223EDF-FC47-4D2A-A6D7-BF4B9624C6CE}">
      <dgm:prSet/>
      <dgm:spPr/>
      <dgm:t>
        <a:bodyPr/>
        <a:lstStyle/>
        <a:p>
          <a:endParaRPr lang="en-US"/>
        </a:p>
      </dgm:t>
    </dgm:pt>
    <dgm:pt modelId="{DE95C05E-7915-4BA9-AB7A-3CFD928F5975}" type="sibTrans" cxnId="{1F223EDF-FC47-4D2A-A6D7-BF4B9624C6CE}">
      <dgm:prSet/>
      <dgm:spPr/>
      <dgm:t>
        <a:bodyPr/>
        <a:lstStyle/>
        <a:p>
          <a:endParaRPr lang="en-US"/>
        </a:p>
      </dgm:t>
    </dgm:pt>
    <dgm:pt modelId="{B5D7D4D9-19DB-4909-9909-13D3811C76DF}">
      <dgm:prSet phldrT="[Text]" phldr="0"/>
      <dgm:spPr/>
      <dgm:t>
        <a:bodyPr/>
        <a:lstStyle/>
        <a:p>
          <a:pPr rtl="0"/>
          <a:r>
            <a:rPr lang="en-US" dirty="0">
              <a:latin typeface="Aptos Display" panose="020F0302020204030204"/>
            </a:rPr>
            <a:t> Stimulates parasympathetic system – increases colonic </a:t>
          </a:r>
          <a:r>
            <a:rPr lang="en-US">
              <a:latin typeface="Aptos Display" panose="020F0302020204030204"/>
            </a:rPr>
            <a:t>motility </a:t>
          </a:r>
          <a:r>
            <a:rPr lang="en-US" dirty="0">
              <a:latin typeface="Aptos Display" panose="020F0302020204030204"/>
            </a:rPr>
            <a:t>and decreases absorption </a:t>
          </a:r>
          <a:endParaRPr lang="en-US" dirty="0"/>
        </a:p>
      </dgm:t>
    </dgm:pt>
    <dgm:pt modelId="{40CEE240-BB32-4E4A-A262-7D13A6B45322}" type="parTrans" cxnId="{D03E74F7-4704-4D6C-AE12-88D262F38D24}">
      <dgm:prSet/>
      <dgm:spPr/>
      <dgm:t>
        <a:bodyPr/>
        <a:lstStyle/>
        <a:p>
          <a:endParaRPr lang="en-US"/>
        </a:p>
      </dgm:t>
    </dgm:pt>
    <dgm:pt modelId="{C61FED3B-3350-443E-8E75-D324E0395725}" type="sibTrans" cxnId="{D03E74F7-4704-4D6C-AE12-88D262F38D24}">
      <dgm:prSet/>
      <dgm:spPr/>
      <dgm:t>
        <a:bodyPr/>
        <a:lstStyle/>
        <a:p>
          <a:endParaRPr lang="en-US"/>
        </a:p>
      </dgm:t>
    </dgm:pt>
    <dgm:pt modelId="{40E76D0E-B27B-4958-9398-F9028AA4C96C}">
      <dgm:prSet phldrT="[Text]" phldr="0"/>
      <dgm:spPr/>
      <dgm:t>
        <a:bodyPr/>
        <a:lstStyle/>
        <a:p>
          <a:pPr rtl="0"/>
          <a:r>
            <a:rPr lang="en-US" dirty="0">
              <a:latin typeface="Aptos Display" panose="020F0302020204030204"/>
            </a:rPr>
            <a:t> Lactulose/Polyethylene Glycol</a:t>
          </a:r>
        </a:p>
      </dgm:t>
    </dgm:pt>
    <dgm:pt modelId="{FE8B8122-AD01-41E9-8B6B-F09CC0BAF781}" type="parTrans" cxnId="{D45ECF19-45B0-42BC-B3BA-842ECAF133B2}">
      <dgm:prSet/>
      <dgm:spPr/>
      <dgm:t>
        <a:bodyPr/>
        <a:lstStyle/>
        <a:p>
          <a:endParaRPr lang="en-US"/>
        </a:p>
      </dgm:t>
    </dgm:pt>
    <dgm:pt modelId="{6AC155CC-EBF0-4567-88A3-ADC1F0E45B31}" type="sibTrans" cxnId="{D45ECF19-45B0-42BC-B3BA-842ECAF133B2}">
      <dgm:prSet/>
      <dgm:spPr/>
      <dgm:t>
        <a:bodyPr/>
        <a:lstStyle/>
        <a:p>
          <a:endParaRPr lang="en-US"/>
        </a:p>
      </dgm:t>
    </dgm:pt>
    <dgm:pt modelId="{AA2A2EDF-423C-45F6-BC1B-66A46753D6B5}">
      <dgm:prSet phldrT="[Text]" phldr="0"/>
      <dgm:spPr/>
      <dgm:t>
        <a:bodyPr/>
        <a:lstStyle/>
        <a:p>
          <a:pPr rtl="0"/>
          <a:r>
            <a:rPr lang="en-US" sz="1800" dirty="0">
              <a:latin typeface="Aptos Display" panose="020F0302020204030204"/>
            </a:rPr>
            <a:t>Onset of action: 8-48 hours</a:t>
          </a:r>
          <a:endParaRPr lang="en-US" sz="1800" dirty="0"/>
        </a:p>
      </dgm:t>
    </dgm:pt>
    <dgm:pt modelId="{00983187-CD61-446A-BE7F-D461016433C8}" type="parTrans" cxnId="{920C8821-FC97-4366-BD5F-FA28B0CC11C1}">
      <dgm:prSet/>
      <dgm:spPr/>
      <dgm:t>
        <a:bodyPr/>
        <a:lstStyle/>
        <a:p>
          <a:endParaRPr lang="en-US"/>
        </a:p>
      </dgm:t>
    </dgm:pt>
    <dgm:pt modelId="{6B16DB61-AAC5-4F44-8967-886DB5243866}" type="sibTrans" cxnId="{920C8821-FC97-4366-BD5F-FA28B0CC11C1}">
      <dgm:prSet/>
      <dgm:spPr/>
      <dgm:t>
        <a:bodyPr/>
        <a:lstStyle/>
        <a:p>
          <a:endParaRPr lang="en-US"/>
        </a:p>
      </dgm:t>
    </dgm:pt>
    <dgm:pt modelId="{DB676791-44B8-4148-90E6-DFE7E7EAC1E5}">
      <dgm:prSet phldrT="[Text]" phldr="0"/>
      <dgm:spPr/>
      <dgm:t>
        <a:bodyPr/>
        <a:lstStyle/>
        <a:p>
          <a:pPr rtl="0"/>
          <a:r>
            <a:rPr lang="en-US" dirty="0">
              <a:latin typeface="Aptos Display" panose="020F0302020204030204"/>
            </a:rPr>
            <a:t>Magnesium citrate/Magnesium hydroxide </a:t>
          </a:r>
          <a:endParaRPr lang="en-US" dirty="0"/>
        </a:p>
      </dgm:t>
    </dgm:pt>
    <dgm:pt modelId="{01983D91-7F3B-4017-923B-F219652FA379}" type="parTrans" cxnId="{D07E2B24-6DAE-4EA7-AAD4-BB0454880AD2}">
      <dgm:prSet/>
      <dgm:spPr/>
      <dgm:t>
        <a:bodyPr/>
        <a:lstStyle/>
        <a:p>
          <a:endParaRPr lang="en-US"/>
        </a:p>
      </dgm:t>
    </dgm:pt>
    <dgm:pt modelId="{DBB6B3A2-25A7-4975-93BE-7526B08E907E}" type="sibTrans" cxnId="{D07E2B24-6DAE-4EA7-AAD4-BB0454880AD2}">
      <dgm:prSet/>
      <dgm:spPr/>
      <dgm:t>
        <a:bodyPr/>
        <a:lstStyle/>
        <a:p>
          <a:endParaRPr lang="en-US"/>
        </a:p>
      </dgm:t>
    </dgm:pt>
    <dgm:pt modelId="{E37EFB92-D0D4-455D-A95F-D91C17A4E12E}">
      <dgm:prSet phldr="0"/>
      <dgm:spPr/>
      <dgm:t>
        <a:bodyPr/>
        <a:lstStyle/>
        <a:p>
          <a:pPr rtl="0"/>
          <a:r>
            <a:rPr lang="en-US" sz="1400" dirty="0">
              <a:latin typeface="Aptos Display" panose="020F0302020204030204"/>
            </a:rPr>
            <a:t>Retains water in the bowel lumen, increased intraluminal pressure and softens stool. Increases CCK release </a:t>
          </a:r>
        </a:p>
      </dgm:t>
    </dgm:pt>
    <dgm:pt modelId="{3C96CEC8-3BE4-4C59-80A9-4F81B1F9EB74}" type="parTrans" cxnId="{71149E05-9614-4623-ADD4-7E2BD9F5C6F6}">
      <dgm:prSet/>
      <dgm:spPr/>
      <dgm:t>
        <a:bodyPr/>
        <a:lstStyle/>
        <a:p>
          <a:endParaRPr lang="en-US"/>
        </a:p>
      </dgm:t>
    </dgm:pt>
    <dgm:pt modelId="{12C31D41-743A-46B4-A663-C1CCDD8A6A7A}" type="sibTrans" cxnId="{71149E05-9614-4623-ADD4-7E2BD9F5C6F6}">
      <dgm:prSet/>
      <dgm:spPr/>
      <dgm:t>
        <a:bodyPr/>
        <a:lstStyle/>
        <a:p>
          <a:endParaRPr lang="en-US"/>
        </a:p>
      </dgm:t>
    </dgm:pt>
    <dgm:pt modelId="{87A3EA2E-6B67-4F68-A27F-554701FF3DEF}">
      <dgm:prSet phldr="0"/>
      <dgm:spPr/>
      <dgm:t>
        <a:bodyPr/>
        <a:lstStyle/>
        <a:p>
          <a:pPr rtl="0"/>
          <a:r>
            <a:rPr lang="en-US" dirty="0">
              <a:latin typeface="Aptos Display" panose="020F0302020204030204"/>
            </a:rPr>
            <a:t>Onset of action: 6-10 hours</a:t>
          </a:r>
        </a:p>
      </dgm:t>
    </dgm:pt>
    <dgm:pt modelId="{9F582AFA-6C55-482C-A49F-4C0C5B6AACC7}" type="parTrans" cxnId="{52E7C5E4-EDF7-463A-8C59-E068FCD6869A}">
      <dgm:prSet/>
      <dgm:spPr/>
      <dgm:t>
        <a:bodyPr/>
        <a:lstStyle/>
        <a:p>
          <a:endParaRPr lang="en-US"/>
        </a:p>
      </dgm:t>
    </dgm:pt>
    <dgm:pt modelId="{50B640FA-1B1E-4418-A6A0-928AEF6FB851}" type="sibTrans" cxnId="{52E7C5E4-EDF7-463A-8C59-E068FCD6869A}">
      <dgm:prSet/>
      <dgm:spPr/>
      <dgm:t>
        <a:bodyPr/>
        <a:lstStyle/>
        <a:p>
          <a:endParaRPr lang="en-US"/>
        </a:p>
      </dgm:t>
    </dgm:pt>
    <dgm:pt modelId="{D0272941-A119-4CDB-B32E-9D2C7C9A73F9}">
      <dgm:prSet phldr="0"/>
      <dgm:spPr/>
      <dgm:t>
        <a:bodyPr/>
        <a:lstStyle/>
        <a:p>
          <a:pPr rtl="0"/>
          <a:r>
            <a:rPr lang="en-US" sz="1400" dirty="0">
              <a:latin typeface="Aptos Display" panose="020F0302020204030204"/>
            </a:rPr>
            <a:t>Hyperosmotic agent – retains water in colon and increases colonic peristalsis.</a:t>
          </a:r>
          <a:endParaRPr lang="en-US" sz="2200" dirty="0">
            <a:latin typeface="Aptos Display" panose="020F0302020204030204"/>
          </a:endParaRPr>
        </a:p>
      </dgm:t>
    </dgm:pt>
    <dgm:pt modelId="{806EA512-4978-4B30-8B53-13E7FAD82527}" type="parTrans" cxnId="{5BE0EC9B-2755-49A6-B453-6966043E9C56}">
      <dgm:prSet/>
      <dgm:spPr/>
      <dgm:t>
        <a:bodyPr/>
        <a:lstStyle/>
        <a:p>
          <a:endParaRPr lang="en-US"/>
        </a:p>
      </dgm:t>
    </dgm:pt>
    <dgm:pt modelId="{17AD1835-EEDB-4DD7-97C0-ADCB4C4D1FEB}" type="sibTrans" cxnId="{5BE0EC9B-2755-49A6-B453-6966043E9C56}">
      <dgm:prSet/>
      <dgm:spPr/>
      <dgm:t>
        <a:bodyPr/>
        <a:lstStyle/>
        <a:p>
          <a:endParaRPr lang="en-US"/>
        </a:p>
      </dgm:t>
    </dgm:pt>
    <dgm:pt modelId="{AE679718-3577-4281-A295-5FAD53F5FBFB}">
      <dgm:prSet phldr="0"/>
      <dgm:spPr/>
      <dgm:t>
        <a:bodyPr/>
        <a:lstStyle/>
        <a:p>
          <a:r>
            <a:rPr lang="en-US" sz="1400" dirty="0">
              <a:latin typeface="Aptos Display" panose="020F0302020204030204"/>
            </a:rPr>
            <a:t>"Musher"</a:t>
          </a:r>
          <a:endParaRPr lang="en-US" sz="1800" dirty="0">
            <a:latin typeface="Aptos Display" panose="020F0302020204030204"/>
          </a:endParaRPr>
        </a:p>
      </dgm:t>
    </dgm:pt>
    <dgm:pt modelId="{271E0CC2-7D7F-4354-B16B-AC90801A961D}" type="parTrans" cxnId="{6211B8E4-4890-43EE-9589-36DEC7A1A7E4}">
      <dgm:prSet/>
      <dgm:spPr/>
      <dgm:t>
        <a:bodyPr/>
        <a:lstStyle/>
        <a:p>
          <a:endParaRPr lang="en-US"/>
        </a:p>
      </dgm:t>
    </dgm:pt>
    <dgm:pt modelId="{0374CEE3-1ECE-472E-B727-EBBC5F2F65D6}" type="sibTrans" cxnId="{6211B8E4-4890-43EE-9589-36DEC7A1A7E4}">
      <dgm:prSet/>
      <dgm:spPr/>
      <dgm:t>
        <a:bodyPr/>
        <a:lstStyle/>
        <a:p>
          <a:endParaRPr lang="en-US"/>
        </a:p>
      </dgm:t>
    </dgm:pt>
    <dgm:pt modelId="{E56151CF-EDA3-4EE4-8498-91945F088922}">
      <dgm:prSet phldr="0"/>
      <dgm:spPr/>
      <dgm:t>
        <a:bodyPr/>
        <a:lstStyle/>
        <a:p>
          <a:r>
            <a:rPr lang="en-US" sz="1400" dirty="0">
              <a:latin typeface="Aptos Display" panose="020F0302020204030204"/>
            </a:rPr>
            <a:t> "Pusher" </a:t>
          </a:r>
          <a:r>
            <a:rPr lang="en-US" sz="1800" dirty="0">
              <a:latin typeface="Aptos Display" panose="020F0302020204030204"/>
            </a:rPr>
            <a:t> </a:t>
          </a:r>
          <a:endParaRPr lang="en-US" dirty="0"/>
        </a:p>
      </dgm:t>
    </dgm:pt>
    <dgm:pt modelId="{4E5973A4-77F8-4080-97C0-98CCE49C3233}" type="parTrans" cxnId="{7248E7DC-6BBF-4A0D-B7ED-63957B1B81F8}">
      <dgm:prSet/>
      <dgm:spPr/>
      <dgm:t>
        <a:bodyPr/>
        <a:lstStyle/>
        <a:p>
          <a:endParaRPr lang="en-US"/>
        </a:p>
      </dgm:t>
    </dgm:pt>
    <dgm:pt modelId="{255710CF-9891-4409-AB59-AE8CE637917C}" type="sibTrans" cxnId="{7248E7DC-6BBF-4A0D-B7ED-63957B1B81F8}">
      <dgm:prSet/>
      <dgm:spPr/>
      <dgm:t>
        <a:bodyPr/>
        <a:lstStyle/>
        <a:p>
          <a:endParaRPr lang="en-US"/>
        </a:p>
      </dgm:t>
    </dgm:pt>
    <dgm:pt modelId="{D44EAAC9-061A-4742-9571-017BC5EE3F0E}">
      <dgm:prSet phldr="0"/>
      <dgm:spPr/>
      <dgm:t>
        <a:bodyPr/>
        <a:lstStyle/>
        <a:p>
          <a:pPr rtl="0"/>
          <a:r>
            <a:rPr lang="en-US" sz="1400" dirty="0">
              <a:latin typeface="Aptos Display" panose="020F0302020204030204"/>
            </a:rPr>
            <a:t>Onset of action 0.5-6hours </a:t>
          </a:r>
        </a:p>
      </dgm:t>
    </dgm:pt>
    <dgm:pt modelId="{5AF50473-E730-491F-A144-E72E335329D1}" type="parTrans" cxnId="{77289A66-A313-48A9-AD52-2A2FC2D50599}">
      <dgm:prSet/>
      <dgm:spPr/>
      <dgm:t>
        <a:bodyPr/>
        <a:lstStyle/>
        <a:p>
          <a:endParaRPr lang="en-US"/>
        </a:p>
      </dgm:t>
    </dgm:pt>
    <dgm:pt modelId="{2CD494D3-D89E-4E80-8D42-10327B733348}" type="sibTrans" cxnId="{77289A66-A313-48A9-AD52-2A2FC2D50599}">
      <dgm:prSet/>
      <dgm:spPr/>
      <dgm:t>
        <a:bodyPr/>
        <a:lstStyle/>
        <a:p>
          <a:endParaRPr lang="en-US"/>
        </a:p>
      </dgm:t>
    </dgm:pt>
    <dgm:pt modelId="{651E2381-1F5B-4691-B5BD-07B28AE1269A}">
      <dgm:prSet phldr="0"/>
      <dgm:spPr/>
      <dgm:t>
        <a:bodyPr/>
        <a:lstStyle/>
        <a:p>
          <a:pPr rtl="0"/>
          <a:endParaRPr lang="en-US" dirty="0">
            <a:latin typeface="Aptos Display" panose="020F0302020204030204"/>
          </a:endParaRPr>
        </a:p>
      </dgm:t>
    </dgm:pt>
    <dgm:pt modelId="{B05EF97D-8852-4050-A5E3-EAAFF04BE027}" type="parTrans" cxnId="{CD6B7421-35C6-4630-AED3-9247B807621A}">
      <dgm:prSet/>
      <dgm:spPr/>
      <dgm:t>
        <a:bodyPr/>
        <a:lstStyle/>
        <a:p>
          <a:endParaRPr lang="en-US"/>
        </a:p>
      </dgm:t>
    </dgm:pt>
    <dgm:pt modelId="{A3EF719A-1AF4-42A2-A950-F9BA2046B20D}" type="sibTrans" cxnId="{CD6B7421-35C6-4630-AED3-9247B807621A}">
      <dgm:prSet/>
      <dgm:spPr/>
      <dgm:t>
        <a:bodyPr/>
        <a:lstStyle/>
        <a:p>
          <a:endParaRPr lang="en-US"/>
        </a:p>
      </dgm:t>
    </dgm:pt>
    <dgm:pt modelId="{0BEEEA67-E320-4C8A-A057-560701A5B848}">
      <dgm:prSet phldr="0"/>
      <dgm:spPr/>
      <dgm:t>
        <a:bodyPr/>
        <a:lstStyle/>
        <a:p>
          <a:pPr rtl="0"/>
          <a:endParaRPr lang="en-US" dirty="0">
            <a:latin typeface="Aptos Display" panose="020F0302020204030204"/>
          </a:endParaRPr>
        </a:p>
      </dgm:t>
    </dgm:pt>
    <dgm:pt modelId="{C2B8D283-7770-4E05-B27A-7FCCF3CC8E6F}" type="parTrans" cxnId="{614CB513-3F28-4D72-AA75-78E2D6AB4085}">
      <dgm:prSet/>
      <dgm:spPr/>
      <dgm:t>
        <a:bodyPr/>
        <a:lstStyle/>
        <a:p>
          <a:endParaRPr lang="en-US"/>
        </a:p>
      </dgm:t>
    </dgm:pt>
    <dgm:pt modelId="{F6B19692-E44F-4211-BD66-74C53931611D}" type="sibTrans" cxnId="{614CB513-3F28-4D72-AA75-78E2D6AB4085}">
      <dgm:prSet/>
      <dgm:spPr/>
      <dgm:t>
        <a:bodyPr/>
        <a:lstStyle/>
        <a:p>
          <a:endParaRPr lang="en-US"/>
        </a:p>
      </dgm:t>
    </dgm:pt>
    <dgm:pt modelId="{F5319DB3-96BC-4000-9861-1B9B1188CBFB}" type="pres">
      <dgm:prSet presAssocID="{0A39FBE7-4AE2-4EE3-B46C-A761A18AF53D}" presName="Name0" presStyleCnt="0">
        <dgm:presLayoutVars>
          <dgm:dir/>
          <dgm:resizeHandles val="exact"/>
        </dgm:presLayoutVars>
      </dgm:prSet>
      <dgm:spPr/>
    </dgm:pt>
    <dgm:pt modelId="{5676939F-1E13-4106-BF0A-E9B4030FB087}" type="pres">
      <dgm:prSet presAssocID="{1FECF751-D5D5-486B-A516-E0BABBE7148A}" presName="node" presStyleLbl="node1" presStyleIdx="0" presStyleCnt="4">
        <dgm:presLayoutVars>
          <dgm:bulletEnabled val="1"/>
        </dgm:presLayoutVars>
      </dgm:prSet>
      <dgm:spPr/>
    </dgm:pt>
    <dgm:pt modelId="{0D4D893B-3DCE-4BBE-9149-AFA41C47D0DE}" type="pres">
      <dgm:prSet presAssocID="{05CB42CE-1CEA-4F32-8AEA-D80685FC28E0}" presName="sibTrans" presStyleCnt="0"/>
      <dgm:spPr/>
    </dgm:pt>
    <dgm:pt modelId="{675D587F-B887-4075-93F9-0F69E79D9C55}" type="pres">
      <dgm:prSet presAssocID="{A94CF256-7135-438B-8966-6DC8F0C19E47}" presName="node" presStyleLbl="node1" presStyleIdx="1" presStyleCnt="4">
        <dgm:presLayoutVars>
          <dgm:bulletEnabled val="1"/>
        </dgm:presLayoutVars>
      </dgm:prSet>
      <dgm:spPr/>
    </dgm:pt>
    <dgm:pt modelId="{33C1D003-7B4D-47EA-A4BA-0536D2392BAB}" type="pres">
      <dgm:prSet presAssocID="{DE95C05E-7915-4BA9-AB7A-3CFD928F5975}" presName="sibTrans" presStyleCnt="0"/>
      <dgm:spPr/>
    </dgm:pt>
    <dgm:pt modelId="{3284DEAF-78EC-4995-ACAF-6158F3D4A5B3}" type="pres">
      <dgm:prSet presAssocID="{40E76D0E-B27B-4958-9398-F9028AA4C96C}" presName="node" presStyleLbl="node1" presStyleIdx="2" presStyleCnt="4">
        <dgm:presLayoutVars>
          <dgm:bulletEnabled val="1"/>
        </dgm:presLayoutVars>
      </dgm:prSet>
      <dgm:spPr/>
    </dgm:pt>
    <dgm:pt modelId="{5B6E6C01-8B3E-432D-9DE2-E90366491983}" type="pres">
      <dgm:prSet presAssocID="{6AC155CC-EBF0-4567-88A3-ADC1F0E45B31}" presName="sibTrans" presStyleCnt="0"/>
      <dgm:spPr/>
    </dgm:pt>
    <dgm:pt modelId="{C4091858-22E5-425E-B219-442EEB537CA5}" type="pres">
      <dgm:prSet presAssocID="{DB676791-44B8-4148-90E6-DFE7E7EAC1E5}" presName="node" presStyleLbl="node1" presStyleIdx="3" presStyleCnt="4">
        <dgm:presLayoutVars>
          <dgm:bulletEnabled val="1"/>
        </dgm:presLayoutVars>
      </dgm:prSet>
      <dgm:spPr/>
    </dgm:pt>
  </dgm:ptLst>
  <dgm:cxnLst>
    <dgm:cxn modelId="{71149E05-9614-4623-ADD4-7E2BD9F5C6F6}" srcId="{DB676791-44B8-4148-90E6-DFE7E7EAC1E5}" destId="{E37EFB92-D0D4-455D-A95F-D91C17A4E12E}" srcOrd="0" destOrd="0" parTransId="{3C96CEC8-3BE4-4C59-80A9-4F81B1F9EB74}" sibTransId="{12C31D41-743A-46B4-A663-C1CCDD8A6A7A}"/>
    <dgm:cxn modelId="{614CB513-3F28-4D72-AA75-78E2D6AB4085}" srcId="{DB676791-44B8-4148-90E6-DFE7E7EAC1E5}" destId="{0BEEEA67-E320-4C8A-A057-560701A5B848}" srcOrd="3" destOrd="0" parTransId="{C2B8D283-7770-4E05-B27A-7FCCF3CC8E6F}" sibTransId="{F6B19692-E44F-4211-BD66-74C53931611D}"/>
    <dgm:cxn modelId="{8963CE18-CC5B-45FF-9F1C-1292A97E657F}" type="presOf" srcId="{D0272941-A119-4CDB-B32E-9D2C7C9A73F9}" destId="{3284DEAF-78EC-4995-ACAF-6158F3D4A5B3}" srcOrd="0" destOrd="1" presId="urn:microsoft.com/office/officeart/2005/8/layout/hList6"/>
    <dgm:cxn modelId="{B67B3D19-E8E3-4F89-84A5-4A4C4439E845}" type="presOf" srcId="{B5D7D4D9-19DB-4909-9909-13D3811C76DF}" destId="{675D587F-B887-4075-93F9-0F69E79D9C55}" srcOrd="0" destOrd="1" presId="urn:microsoft.com/office/officeart/2005/8/layout/hList6"/>
    <dgm:cxn modelId="{D45ECF19-45B0-42BC-B3BA-842ECAF133B2}" srcId="{0A39FBE7-4AE2-4EE3-B46C-A761A18AF53D}" destId="{40E76D0E-B27B-4958-9398-F9028AA4C96C}" srcOrd="2" destOrd="0" parTransId="{FE8B8122-AD01-41E9-8B6B-F09CC0BAF781}" sibTransId="{6AC155CC-EBF0-4567-88A3-ADC1F0E45B31}"/>
    <dgm:cxn modelId="{CD6B7421-35C6-4630-AED3-9247B807621A}" srcId="{DB676791-44B8-4148-90E6-DFE7E7EAC1E5}" destId="{651E2381-1F5B-4691-B5BD-07B28AE1269A}" srcOrd="2" destOrd="0" parTransId="{B05EF97D-8852-4050-A5E3-EAAFF04BE027}" sibTransId="{A3EF719A-1AF4-42A2-A950-F9BA2046B20D}"/>
    <dgm:cxn modelId="{920C8821-FC97-4366-BD5F-FA28B0CC11C1}" srcId="{40E76D0E-B27B-4958-9398-F9028AA4C96C}" destId="{AA2A2EDF-423C-45F6-BC1B-66A46753D6B5}" srcOrd="2" destOrd="0" parTransId="{00983187-CD61-446A-BE7F-D461016433C8}" sibTransId="{6B16DB61-AAC5-4F44-8967-886DB5243866}"/>
    <dgm:cxn modelId="{D07E2B24-6DAE-4EA7-AAD4-BB0454880AD2}" srcId="{0A39FBE7-4AE2-4EE3-B46C-A761A18AF53D}" destId="{DB676791-44B8-4148-90E6-DFE7E7EAC1E5}" srcOrd="3" destOrd="0" parTransId="{01983D91-7F3B-4017-923B-F219652FA379}" sibTransId="{DBB6B3A2-25A7-4975-93BE-7526B08E907E}"/>
    <dgm:cxn modelId="{A4C35527-EFF0-4EB3-A4E9-CE060330E3D5}" type="presOf" srcId="{E37EFB92-D0D4-455D-A95F-D91C17A4E12E}" destId="{C4091858-22E5-425E-B219-442EEB537CA5}" srcOrd="0" destOrd="1" presId="urn:microsoft.com/office/officeart/2005/8/layout/hList6"/>
    <dgm:cxn modelId="{C4C95E3F-5950-4074-9CB5-AA19A03CCFB3}" type="presOf" srcId="{AE679718-3577-4281-A295-5FAD53F5FBFB}" destId="{5676939F-1E13-4106-BF0A-E9B4030FB087}" srcOrd="0" destOrd="1" presId="urn:microsoft.com/office/officeart/2005/8/layout/hList6"/>
    <dgm:cxn modelId="{BE341141-920A-491A-ACB4-048FD2DD818B}" type="presOf" srcId="{DB676791-44B8-4148-90E6-DFE7E7EAC1E5}" destId="{C4091858-22E5-425E-B219-442EEB537CA5}" srcOrd="0" destOrd="0" presId="urn:microsoft.com/office/officeart/2005/8/layout/hList6"/>
    <dgm:cxn modelId="{77289A66-A313-48A9-AD52-2A2FC2D50599}" srcId="{DB676791-44B8-4148-90E6-DFE7E7EAC1E5}" destId="{D44EAAC9-061A-4742-9571-017BC5EE3F0E}" srcOrd="1" destOrd="0" parTransId="{5AF50473-E730-491F-A144-E72E335329D1}" sibTransId="{2CD494D3-D89E-4E80-8D42-10327B733348}"/>
    <dgm:cxn modelId="{D9378249-4B22-4FE8-8E1A-FA052BB67994}" type="presOf" srcId="{87A3EA2E-6B67-4F68-A27F-554701FF3DEF}" destId="{675D587F-B887-4075-93F9-0F69E79D9C55}" srcOrd="0" destOrd="2" presId="urn:microsoft.com/office/officeart/2005/8/layout/hList6"/>
    <dgm:cxn modelId="{D385D37D-1CB9-4976-8EEE-43FD5E353807}" type="presOf" srcId="{56C6893B-AD78-4FE8-BB46-3B2D99625266}" destId="{5676939F-1E13-4106-BF0A-E9B4030FB087}" srcOrd="0" destOrd="3" presId="urn:microsoft.com/office/officeart/2005/8/layout/hList6"/>
    <dgm:cxn modelId="{B91B8691-0883-4800-8C02-A4D37DDF5C68}" type="presOf" srcId="{AA2A2EDF-423C-45F6-BC1B-66A46753D6B5}" destId="{3284DEAF-78EC-4995-ACAF-6158F3D4A5B3}" srcOrd="0" destOrd="3" presId="urn:microsoft.com/office/officeart/2005/8/layout/hList6"/>
    <dgm:cxn modelId="{79849394-E5A6-43B1-8BAF-870F391F7551}" srcId="{0A39FBE7-4AE2-4EE3-B46C-A761A18AF53D}" destId="{1FECF751-D5D5-486B-A516-E0BABBE7148A}" srcOrd="0" destOrd="0" parTransId="{F8084922-9EC3-4E42-86FE-DF487D6CB1D0}" sibTransId="{05CB42CE-1CEA-4F32-8AEA-D80685FC28E0}"/>
    <dgm:cxn modelId="{5BE0EC9B-2755-49A6-B453-6966043E9C56}" srcId="{40E76D0E-B27B-4958-9398-F9028AA4C96C}" destId="{D0272941-A119-4CDB-B32E-9D2C7C9A73F9}" srcOrd="0" destOrd="0" parTransId="{806EA512-4978-4B30-8B53-13E7FAD82527}" sibTransId="{17AD1835-EEDB-4DD7-97C0-ADCB4C4D1FEB}"/>
    <dgm:cxn modelId="{0C4029AC-0726-4B4A-B767-A57D8F9AB21A}" type="presOf" srcId="{40E76D0E-B27B-4958-9398-F9028AA4C96C}" destId="{3284DEAF-78EC-4995-ACAF-6158F3D4A5B3}" srcOrd="0" destOrd="0" presId="urn:microsoft.com/office/officeart/2005/8/layout/hList6"/>
    <dgm:cxn modelId="{BC6791B2-232C-47E8-ABEC-5CC798986393}" type="presOf" srcId="{651E2381-1F5B-4691-B5BD-07B28AE1269A}" destId="{C4091858-22E5-425E-B219-442EEB537CA5}" srcOrd="0" destOrd="3" presId="urn:microsoft.com/office/officeart/2005/8/layout/hList6"/>
    <dgm:cxn modelId="{B44168B4-D214-475D-A3EA-D0467414D9A0}" srcId="{1FECF751-D5D5-486B-A516-E0BABBE7148A}" destId="{9582640A-F575-4069-AE71-17CD779FE3BB}" srcOrd="1" destOrd="0" parTransId="{6A44C5C7-B6F3-42FD-8C44-172CB6DAE45A}" sibTransId="{18D03A46-2633-44FB-B9A9-CB0F9B342092}"/>
    <dgm:cxn modelId="{3049E5B4-1E3A-41DE-B899-C82BDBE8F37F}" type="presOf" srcId="{0A39FBE7-4AE2-4EE3-B46C-A761A18AF53D}" destId="{F5319DB3-96BC-4000-9861-1B9B1188CBFB}" srcOrd="0" destOrd="0" presId="urn:microsoft.com/office/officeart/2005/8/layout/hList6"/>
    <dgm:cxn modelId="{2B37D3B9-AD4E-4050-9B9B-AA479AB378FB}" type="presOf" srcId="{1FECF751-D5D5-486B-A516-E0BABBE7148A}" destId="{5676939F-1E13-4106-BF0A-E9B4030FB087}" srcOrd="0" destOrd="0" presId="urn:microsoft.com/office/officeart/2005/8/layout/hList6"/>
    <dgm:cxn modelId="{B80535BD-69E9-4269-BB79-3EE222B619AF}" type="presOf" srcId="{0BEEEA67-E320-4C8A-A057-560701A5B848}" destId="{C4091858-22E5-425E-B219-442EEB537CA5}" srcOrd="0" destOrd="4" presId="urn:microsoft.com/office/officeart/2005/8/layout/hList6"/>
    <dgm:cxn modelId="{655151CE-D082-4D11-81A2-9E7CBCBD29DE}" type="presOf" srcId="{D44EAAC9-061A-4742-9571-017BC5EE3F0E}" destId="{C4091858-22E5-425E-B219-442EEB537CA5}" srcOrd="0" destOrd="2" presId="urn:microsoft.com/office/officeart/2005/8/layout/hList6"/>
    <dgm:cxn modelId="{7248E7DC-6BBF-4A0D-B7ED-63957B1B81F8}" srcId="{40E76D0E-B27B-4958-9398-F9028AA4C96C}" destId="{E56151CF-EDA3-4EE4-8498-91945F088922}" srcOrd="1" destOrd="0" parTransId="{4E5973A4-77F8-4080-97C0-98CCE49C3233}" sibTransId="{255710CF-9891-4409-AB59-AE8CE637917C}"/>
    <dgm:cxn modelId="{1F223EDF-FC47-4D2A-A6D7-BF4B9624C6CE}" srcId="{0A39FBE7-4AE2-4EE3-B46C-A761A18AF53D}" destId="{A94CF256-7135-438B-8966-6DC8F0C19E47}" srcOrd="1" destOrd="0" parTransId="{B193F806-B884-4B97-AF97-A204AC6560F1}" sibTransId="{DE95C05E-7915-4BA9-AB7A-3CFD928F5975}"/>
    <dgm:cxn modelId="{5482BEE1-3C63-45D4-AC24-DCF2F2BC9F9C}" srcId="{1FECF751-D5D5-486B-A516-E0BABBE7148A}" destId="{56C6893B-AD78-4FE8-BB46-3B2D99625266}" srcOrd="2" destOrd="0" parTransId="{0014981A-AFE4-4F24-A5ED-654A2D131F35}" sibTransId="{9EA1E799-1417-48D6-A717-83AAC054F698}"/>
    <dgm:cxn modelId="{6211B8E4-4890-43EE-9589-36DEC7A1A7E4}" srcId="{1FECF751-D5D5-486B-A516-E0BABBE7148A}" destId="{AE679718-3577-4281-A295-5FAD53F5FBFB}" srcOrd="0" destOrd="0" parTransId="{271E0CC2-7D7F-4354-B16B-AC90801A961D}" sibTransId="{0374CEE3-1ECE-472E-B727-EBBC5F2F65D6}"/>
    <dgm:cxn modelId="{52E7C5E4-EDF7-463A-8C59-E068FCD6869A}" srcId="{A94CF256-7135-438B-8966-6DC8F0C19E47}" destId="{87A3EA2E-6B67-4F68-A27F-554701FF3DEF}" srcOrd="1" destOrd="0" parTransId="{9F582AFA-6C55-482C-A49F-4C0C5B6AACC7}" sibTransId="{50B640FA-1B1E-4418-A6A0-928AEF6FB851}"/>
    <dgm:cxn modelId="{B337D0EE-4861-4DEC-9223-20330400DDE2}" type="presOf" srcId="{9582640A-F575-4069-AE71-17CD779FE3BB}" destId="{5676939F-1E13-4106-BF0A-E9B4030FB087}" srcOrd="0" destOrd="2" presId="urn:microsoft.com/office/officeart/2005/8/layout/hList6"/>
    <dgm:cxn modelId="{525491F3-0693-438C-ADF5-7FCAA92AD95B}" type="presOf" srcId="{A94CF256-7135-438B-8966-6DC8F0C19E47}" destId="{675D587F-B887-4075-93F9-0F69E79D9C55}" srcOrd="0" destOrd="0" presId="urn:microsoft.com/office/officeart/2005/8/layout/hList6"/>
    <dgm:cxn modelId="{D03E74F7-4704-4D6C-AE12-88D262F38D24}" srcId="{A94CF256-7135-438B-8966-6DC8F0C19E47}" destId="{B5D7D4D9-19DB-4909-9909-13D3811C76DF}" srcOrd="0" destOrd="0" parTransId="{40CEE240-BB32-4E4A-A262-7D13A6B45322}" sibTransId="{C61FED3B-3350-443E-8E75-D324E0395725}"/>
    <dgm:cxn modelId="{863FB0FE-929F-492C-A583-70ECFC673157}" type="presOf" srcId="{E56151CF-EDA3-4EE4-8498-91945F088922}" destId="{3284DEAF-78EC-4995-ACAF-6158F3D4A5B3}" srcOrd="0" destOrd="2" presId="urn:microsoft.com/office/officeart/2005/8/layout/hList6"/>
    <dgm:cxn modelId="{639E4CC9-DA5B-447F-99E9-E7B416E73ED0}" type="presParOf" srcId="{F5319DB3-96BC-4000-9861-1B9B1188CBFB}" destId="{5676939F-1E13-4106-BF0A-E9B4030FB087}" srcOrd="0" destOrd="0" presId="urn:microsoft.com/office/officeart/2005/8/layout/hList6"/>
    <dgm:cxn modelId="{525E8C35-3442-479D-A887-B4BFC8B8319C}" type="presParOf" srcId="{F5319DB3-96BC-4000-9861-1B9B1188CBFB}" destId="{0D4D893B-3DCE-4BBE-9149-AFA41C47D0DE}" srcOrd="1" destOrd="0" presId="urn:microsoft.com/office/officeart/2005/8/layout/hList6"/>
    <dgm:cxn modelId="{E4C897AD-5F6E-4703-BE6F-FDBBF660D483}" type="presParOf" srcId="{F5319DB3-96BC-4000-9861-1B9B1188CBFB}" destId="{675D587F-B887-4075-93F9-0F69E79D9C55}" srcOrd="2" destOrd="0" presId="urn:microsoft.com/office/officeart/2005/8/layout/hList6"/>
    <dgm:cxn modelId="{4682A151-D7F4-4827-97FB-BDFA63B72109}" type="presParOf" srcId="{F5319DB3-96BC-4000-9861-1B9B1188CBFB}" destId="{33C1D003-7B4D-47EA-A4BA-0536D2392BAB}" srcOrd="3" destOrd="0" presId="urn:microsoft.com/office/officeart/2005/8/layout/hList6"/>
    <dgm:cxn modelId="{0C8C3531-E8BC-43F4-84FD-C22BE8C3CE2C}" type="presParOf" srcId="{F5319DB3-96BC-4000-9861-1B9B1188CBFB}" destId="{3284DEAF-78EC-4995-ACAF-6158F3D4A5B3}" srcOrd="4" destOrd="0" presId="urn:microsoft.com/office/officeart/2005/8/layout/hList6"/>
    <dgm:cxn modelId="{F0FD72B0-F012-426C-8F9E-A8DF2BD95BDE}" type="presParOf" srcId="{F5319DB3-96BC-4000-9861-1B9B1188CBFB}" destId="{5B6E6C01-8B3E-432D-9DE2-E90366491983}" srcOrd="5" destOrd="0" presId="urn:microsoft.com/office/officeart/2005/8/layout/hList6"/>
    <dgm:cxn modelId="{3D8D8659-BB6F-467C-81D5-484B5D05972D}" type="presParOf" srcId="{F5319DB3-96BC-4000-9861-1B9B1188CBFB}" destId="{C4091858-22E5-425E-B219-442EEB537CA5}" srcOrd="6"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25EC850-5216-43D3-8101-50F39B4CCEA0}"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A2BC4DF6-E3C1-4371-8F99-5A689F949C7C}">
      <dgm:prSet phldrT="[Text]" phldr="0"/>
      <dgm:spPr/>
      <dgm:t>
        <a:bodyPr/>
        <a:lstStyle/>
        <a:p>
          <a:pPr rtl="0"/>
          <a:r>
            <a:rPr lang="en-US" dirty="0">
              <a:latin typeface="Aptos Display" panose="020F0302020204030204"/>
            </a:rPr>
            <a:t> </a:t>
          </a:r>
          <a:r>
            <a:rPr lang="en-US">
              <a:latin typeface="Aptos Display" panose="020F0302020204030204"/>
            </a:rPr>
            <a:t>Mu-opioid antagonist </a:t>
          </a:r>
          <a:endParaRPr lang="en-US"/>
        </a:p>
      </dgm:t>
    </dgm:pt>
    <dgm:pt modelId="{F155DD3D-59B1-4FEB-97AB-9D8D809638D4}" type="parTrans" cxnId="{706520C9-AF56-4065-BB8C-086C0F1B0035}">
      <dgm:prSet/>
      <dgm:spPr/>
      <dgm:t>
        <a:bodyPr/>
        <a:lstStyle/>
        <a:p>
          <a:endParaRPr lang="en-US"/>
        </a:p>
      </dgm:t>
    </dgm:pt>
    <dgm:pt modelId="{6BA37676-837F-4A6D-B0E9-72A5203BE8C3}" type="sibTrans" cxnId="{706520C9-AF56-4065-BB8C-086C0F1B0035}">
      <dgm:prSet/>
      <dgm:spPr/>
      <dgm:t>
        <a:bodyPr/>
        <a:lstStyle/>
        <a:p>
          <a:endParaRPr lang="en-US"/>
        </a:p>
      </dgm:t>
    </dgm:pt>
    <dgm:pt modelId="{C54D2903-BF54-4DBC-B9C1-040A05B72B9A}">
      <dgm:prSet phldrT="[Text]" phldr="0"/>
      <dgm:spPr/>
      <dgm:t>
        <a:bodyPr/>
        <a:lstStyle/>
        <a:p>
          <a:pPr rtl="0"/>
          <a:r>
            <a:rPr lang="en-US" dirty="0">
              <a:latin typeface="Aptos Display" panose="020F0302020204030204"/>
            </a:rPr>
            <a:t>Peripherally Active (PAMORA)</a:t>
          </a:r>
          <a:endParaRPr lang="en-US" dirty="0"/>
        </a:p>
      </dgm:t>
    </dgm:pt>
    <dgm:pt modelId="{79DB29F5-B825-41FE-AB14-07F33685A046}" type="parTrans" cxnId="{3C8E7E9E-7F96-44FC-BD00-FB039857C471}">
      <dgm:prSet/>
      <dgm:spPr/>
      <dgm:t>
        <a:bodyPr/>
        <a:lstStyle/>
        <a:p>
          <a:endParaRPr lang="en-US"/>
        </a:p>
      </dgm:t>
    </dgm:pt>
    <dgm:pt modelId="{4A454E49-0714-42F3-9B4C-7E234F4E8FF2}" type="sibTrans" cxnId="{3C8E7E9E-7F96-44FC-BD00-FB039857C471}">
      <dgm:prSet/>
      <dgm:spPr/>
      <dgm:t>
        <a:bodyPr/>
        <a:lstStyle/>
        <a:p>
          <a:endParaRPr lang="en-US"/>
        </a:p>
      </dgm:t>
    </dgm:pt>
    <dgm:pt modelId="{316B6A28-14AD-43CE-A906-9A64C14817CC}">
      <dgm:prSet phldrT="[Text]" phldr="0"/>
      <dgm:spPr/>
      <dgm:t>
        <a:bodyPr/>
        <a:lstStyle/>
        <a:p>
          <a:pPr rtl="0"/>
          <a:r>
            <a:rPr lang="en-US" dirty="0">
              <a:latin typeface="Aptos Display" panose="020F0302020204030204"/>
            </a:rPr>
            <a:t> </a:t>
          </a:r>
          <a:r>
            <a:rPr lang="en-US">
              <a:latin typeface="Aptos Display" panose="020F0302020204030204"/>
            </a:rPr>
            <a:t>Methylnaltrexone</a:t>
          </a:r>
          <a:endParaRPr lang="en-US" dirty="0"/>
        </a:p>
      </dgm:t>
    </dgm:pt>
    <dgm:pt modelId="{BA94312B-6FB7-4691-8567-B6236BE798E3}" type="parTrans" cxnId="{FB8A994E-9698-4708-B14A-23E7C494CF4F}">
      <dgm:prSet/>
      <dgm:spPr/>
      <dgm:t>
        <a:bodyPr/>
        <a:lstStyle/>
        <a:p>
          <a:endParaRPr lang="en-US"/>
        </a:p>
      </dgm:t>
    </dgm:pt>
    <dgm:pt modelId="{6F1211F7-3196-41D1-A55D-95460117C146}" type="sibTrans" cxnId="{FB8A994E-9698-4708-B14A-23E7C494CF4F}">
      <dgm:prSet/>
      <dgm:spPr/>
      <dgm:t>
        <a:bodyPr/>
        <a:lstStyle/>
        <a:p>
          <a:endParaRPr lang="en-US"/>
        </a:p>
      </dgm:t>
    </dgm:pt>
    <dgm:pt modelId="{38CF3725-7556-4777-A5BB-EE1E69129841}">
      <dgm:prSet phldrT="[Text]" phldr="0"/>
      <dgm:spPr/>
      <dgm:t>
        <a:bodyPr/>
        <a:lstStyle/>
        <a:p>
          <a:r>
            <a:rPr lang="en-US" dirty="0" err="1">
              <a:latin typeface="Aptos Display" panose="020F0302020204030204"/>
            </a:rPr>
            <a:t>Naloxegal</a:t>
          </a:r>
          <a:endParaRPr lang="en-US" dirty="0" err="1"/>
        </a:p>
      </dgm:t>
    </dgm:pt>
    <dgm:pt modelId="{778DB230-C8C6-47A7-BD1C-A8141F8C69ED}" type="parTrans" cxnId="{E7C0ED02-FD67-4B63-BAB2-D8665FCDF93E}">
      <dgm:prSet/>
      <dgm:spPr/>
      <dgm:t>
        <a:bodyPr/>
        <a:lstStyle/>
        <a:p>
          <a:endParaRPr lang="en-US"/>
        </a:p>
      </dgm:t>
    </dgm:pt>
    <dgm:pt modelId="{D4DADEEF-84E7-4065-957A-C953C6FBAFED}" type="sibTrans" cxnId="{E7C0ED02-FD67-4B63-BAB2-D8665FCDF93E}">
      <dgm:prSet/>
      <dgm:spPr/>
      <dgm:t>
        <a:bodyPr/>
        <a:lstStyle/>
        <a:p>
          <a:endParaRPr lang="en-US"/>
        </a:p>
      </dgm:t>
    </dgm:pt>
    <dgm:pt modelId="{04AEBD9E-BF42-4461-A4BF-B3AE8888AC33}">
      <dgm:prSet phldrT="[Text]" phldr="0"/>
      <dgm:spPr/>
      <dgm:t>
        <a:bodyPr/>
        <a:lstStyle/>
        <a:p>
          <a:r>
            <a:rPr lang="en-US" dirty="0" err="1">
              <a:latin typeface="Aptos Display" panose="020F0302020204030204"/>
            </a:rPr>
            <a:t>Naldemedine</a:t>
          </a:r>
          <a:endParaRPr lang="en-US" dirty="0"/>
        </a:p>
      </dgm:t>
    </dgm:pt>
    <dgm:pt modelId="{ED5B1D0B-75DC-43F1-8CAF-D29438321576}" type="parTrans" cxnId="{3D826E9F-A661-44FE-94F4-C1FB3A13C013}">
      <dgm:prSet/>
      <dgm:spPr/>
      <dgm:t>
        <a:bodyPr/>
        <a:lstStyle/>
        <a:p>
          <a:endParaRPr lang="en-US"/>
        </a:p>
      </dgm:t>
    </dgm:pt>
    <dgm:pt modelId="{4B3869C6-0621-4877-9E60-A417B0E4C102}" type="sibTrans" cxnId="{3D826E9F-A661-44FE-94F4-C1FB3A13C013}">
      <dgm:prSet/>
      <dgm:spPr/>
      <dgm:t>
        <a:bodyPr/>
        <a:lstStyle/>
        <a:p>
          <a:endParaRPr lang="en-US"/>
        </a:p>
      </dgm:t>
    </dgm:pt>
    <dgm:pt modelId="{A68CDB91-68CC-4E47-B90F-DBF027036C1A}">
      <dgm:prSet phldrT="[Text]" phldr="0"/>
      <dgm:spPr/>
      <dgm:t>
        <a:bodyPr/>
        <a:lstStyle/>
        <a:p>
          <a:r>
            <a:rPr lang="en-US" dirty="0" err="1">
              <a:latin typeface="Aptos Display" panose="020F0302020204030204"/>
            </a:rPr>
            <a:t>Alvimopan</a:t>
          </a:r>
          <a:endParaRPr lang="en-US" dirty="0" err="1"/>
        </a:p>
      </dgm:t>
    </dgm:pt>
    <dgm:pt modelId="{0525F7C4-AB14-4C0C-9921-0B5F80436D35}" type="parTrans" cxnId="{AC4AAA1A-E204-4B67-8CE0-AE01CEDB7DB5}">
      <dgm:prSet/>
      <dgm:spPr/>
      <dgm:t>
        <a:bodyPr/>
        <a:lstStyle/>
        <a:p>
          <a:endParaRPr lang="en-US"/>
        </a:p>
      </dgm:t>
    </dgm:pt>
    <dgm:pt modelId="{74E2263D-F30B-4882-9AF6-E4259FC13D3D}" type="sibTrans" cxnId="{AC4AAA1A-E204-4B67-8CE0-AE01CEDB7DB5}">
      <dgm:prSet/>
      <dgm:spPr/>
      <dgm:t>
        <a:bodyPr/>
        <a:lstStyle/>
        <a:p>
          <a:endParaRPr lang="en-US"/>
        </a:p>
      </dgm:t>
    </dgm:pt>
    <dgm:pt modelId="{1DCDA817-67E2-4E05-94CD-E47340592100}">
      <dgm:prSet phldr="0"/>
      <dgm:spPr/>
      <dgm:t>
        <a:bodyPr/>
        <a:lstStyle/>
        <a:p>
          <a:pPr rtl="0"/>
          <a:r>
            <a:rPr lang="en-US" dirty="0">
              <a:latin typeface="Aptos Display" panose="020F0302020204030204"/>
            </a:rPr>
            <a:t>Centrally active </a:t>
          </a:r>
        </a:p>
      </dgm:t>
    </dgm:pt>
    <dgm:pt modelId="{BFDD124A-9075-4520-9AA7-F2C52A2C0C72}" type="parTrans" cxnId="{C8B50F5F-3129-4793-979A-1C3A3601B02A}">
      <dgm:prSet/>
      <dgm:spPr/>
      <dgm:t>
        <a:bodyPr/>
        <a:lstStyle/>
        <a:p>
          <a:endParaRPr lang="en-US"/>
        </a:p>
      </dgm:t>
    </dgm:pt>
    <dgm:pt modelId="{43566CF7-CA05-42A4-A99B-E22D5709D1AD}" type="sibTrans" cxnId="{C8B50F5F-3129-4793-979A-1C3A3601B02A}">
      <dgm:prSet/>
      <dgm:spPr/>
      <dgm:t>
        <a:bodyPr/>
        <a:lstStyle/>
        <a:p>
          <a:endParaRPr lang="en-US"/>
        </a:p>
      </dgm:t>
    </dgm:pt>
    <dgm:pt modelId="{B3FB36F3-EF5D-4ABD-A69D-653893E3C943}">
      <dgm:prSet phldr="0"/>
      <dgm:spPr/>
      <dgm:t>
        <a:bodyPr/>
        <a:lstStyle/>
        <a:p>
          <a:r>
            <a:rPr lang="en-US" sz="1400" dirty="0">
              <a:latin typeface="Aptos Display" panose="020F0302020204030204"/>
            </a:rPr>
            <a:t>Naltrexone</a:t>
          </a:r>
        </a:p>
      </dgm:t>
    </dgm:pt>
    <dgm:pt modelId="{2A3F79E4-8C20-4AEE-AB70-AA4178A1F7C3}" type="parTrans" cxnId="{9ADF4E13-40A2-4F8D-8F97-C000D0881007}">
      <dgm:prSet/>
      <dgm:spPr/>
      <dgm:t>
        <a:bodyPr/>
        <a:lstStyle/>
        <a:p>
          <a:endParaRPr lang="en-US"/>
        </a:p>
      </dgm:t>
    </dgm:pt>
    <dgm:pt modelId="{D4F3D9FD-96A2-4CEE-A273-D81E8FC3FDAF}" type="sibTrans" cxnId="{9ADF4E13-40A2-4F8D-8F97-C000D0881007}">
      <dgm:prSet/>
      <dgm:spPr/>
      <dgm:t>
        <a:bodyPr/>
        <a:lstStyle/>
        <a:p>
          <a:endParaRPr lang="en-US"/>
        </a:p>
      </dgm:t>
    </dgm:pt>
    <dgm:pt modelId="{92D08CE4-115D-45F6-9402-7AB0CDA5D3A1}" type="pres">
      <dgm:prSet presAssocID="{B25EC850-5216-43D3-8101-50F39B4CCEA0}" presName="hierChild1" presStyleCnt="0">
        <dgm:presLayoutVars>
          <dgm:chPref val="1"/>
          <dgm:dir/>
          <dgm:animOne val="branch"/>
          <dgm:animLvl val="lvl"/>
          <dgm:resizeHandles/>
        </dgm:presLayoutVars>
      </dgm:prSet>
      <dgm:spPr/>
    </dgm:pt>
    <dgm:pt modelId="{7AF9F7C6-50D2-463C-BA71-50E6789EE438}" type="pres">
      <dgm:prSet presAssocID="{A2BC4DF6-E3C1-4371-8F99-5A689F949C7C}" presName="hierRoot1" presStyleCnt="0"/>
      <dgm:spPr/>
    </dgm:pt>
    <dgm:pt modelId="{391FDBD7-3FC2-4C1E-92D0-19488F334CB3}" type="pres">
      <dgm:prSet presAssocID="{A2BC4DF6-E3C1-4371-8F99-5A689F949C7C}" presName="composite" presStyleCnt="0"/>
      <dgm:spPr/>
    </dgm:pt>
    <dgm:pt modelId="{1825319D-E4BC-4DD1-982C-C55E94877B87}" type="pres">
      <dgm:prSet presAssocID="{A2BC4DF6-E3C1-4371-8F99-5A689F949C7C}" presName="background" presStyleLbl="node0" presStyleIdx="0" presStyleCnt="1"/>
      <dgm:spPr/>
    </dgm:pt>
    <dgm:pt modelId="{4BCF8CF1-4C8C-42E3-8DAB-A26F38F2B4AC}" type="pres">
      <dgm:prSet presAssocID="{A2BC4DF6-E3C1-4371-8F99-5A689F949C7C}" presName="text" presStyleLbl="fgAcc0" presStyleIdx="0" presStyleCnt="1">
        <dgm:presLayoutVars>
          <dgm:chPref val="3"/>
        </dgm:presLayoutVars>
      </dgm:prSet>
      <dgm:spPr/>
    </dgm:pt>
    <dgm:pt modelId="{CB57E6B1-812A-4D00-97DD-3A0E9BBD3AC0}" type="pres">
      <dgm:prSet presAssocID="{A2BC4DF6-E3C1-4371-8F99-5A689F949C7C}" presName="hierChild2" presStyleCnt="0"/>
      <dgm:spPr/>
    </dgm:pt>
    <dgm:pt modelId="{5AFD6327-5107-47E5-A20E-493B7C3FE338}" type="pres">
      <dgm:prSet presAssocID="{BFDD124A-9075-4520-9AA7-F2C52A2C0C72}" presName="Name10" presStyleLbl="parChTrans1D2" presStyleIdx="0" presStyleCnt="2"/>
      <dgm:spPr/>
    </dgm:pt>
    <dgm:pt modelId="{C21CB916-E3C5-4DCB-BC13-625C5959802A}" type="pres">
      <dgm:prSet presAssocID="{1DCDA817-67E2-4E05-94CD-E47340592100}" presName="hierRoot2" presStyleCnt="0"/>
      <dgm:spPr/>
    </dgm:pt>
    <dgm:pt modelId="{33027834-6F04-4175-A734-96F8FC64DF47}" type="pres">
      <dgm:prSet presAssocID="{1DCDA817-67E2-4E05-94CD-E47340592100}" presName="composite2" presStyleCnt="0"/>
      <dgm:spPr/>
    </dgm:pt>
    <dgm:pt modelId="{6251A02F-9D55-419F-9D52-96BB27F9C29A}" type="pres">
      <dgm:prSet presAssocID="{1DCDA817-67E2-4E05-94CD-E47340592100}" presName="background2" presStyleLbl="node2" presStyleIdx="0" presStyleCnt="2"/>
      <dgm:spPr/>
    </dgm:pt>
    <dgm:pt modelId="{F57278E9-FD9B-4149-9197-DA476B5A5874}" type="pres">
      <dgm:prSet presAssocID="{1DCDA817-67E2-4E05-94CD-E47340592100}" presName="text2" presStyleLbl="fgAcc2" presStyleIdx="0" presStyleCnt="2">
        <dgm:presLayoutVars>
          <dgm:chPref val="3"/>
        </dgm:presLayoutVars>
      </dgm:prSet>
      <dgm:spPr/>
    </dgm:pt>
    <dgm:pt modelId="{E9D47142-8CC4-4859-B00D-C8BB8B1EF3AC}" type="pres">
      <dgm:prSet presAssocID="{1DCDA817-67E2-4E05-94CD-E47340592100}" presName="hierChild3" presStyleCnt="0"/>
      <dgm:spPr/>
    </dgm:pt>
    <dgm:pt modelId="{FA0A21C4-4348-4C01-8824-F56C5A6EB156}" type="pres">
      <dgm:prSet presAssocID="{2A3F79E4-8C20-4AEE-AB70-AA4178A1F7C3}" presName="Name17" presStyleLbl="parChTrans1D3" presStyleIdx="0" presStyleCnt="5"/>
      <dgm:spPr/>
    </dgm:pt>
    <dgm:pt modelId="{DCDCC648-CB1D-41AB-A6E2-6D15C5F01FCF}" type="pres">
      <dgm:prSet presAssocID="{B3FB36F3-EF5D-4ABD-A69D-653893E3C943}" presName="hierRoot3" presStyleCnt="0"/>
      <dgm:spPr/>
    </dgm:pt>
    <dgm:pt modelId="{6DD07615-E09A-46D7-AF57-46B9F6FDC3C6}" type="pres">
      <dgm:prSet presAssocID="{B3FB36F3-EF5D-4ABD-A69D-653893E3C943}" presName="composite3" presStyleCnt="0"/>
      <dgm:spPr/>
    </dgm:pt>
    <dgm:pt modelId="{F4BCB565-9594-4D40-BDB3-C6AD2D78D679}" type="pres">
      <dgm:prSet presAssocID="{B3FB36F3-EF5D-4ABD-A69D-653893E3C943}" presName="background3" presStyleLbl="node3" presStyleIdx="0" presStyleCnt="5"/>
      <dgm:spPr/>
    </dgm:pt>
    <dgm:pt modelId="{D60870A5-F202-483D-A76F-FD96D3AB77FD}" type="pres">
      <dgm:prSet presAssocID="{B3FB36F3-EF5D-4ABD-A69D-653893E3C943}" presName="text3" presStyleLbl="fgAcc3" presStyleIdx="0" presStyleCnt="5">
        <dgm:presLayoutVars>
          <dgm:chPref val="3"/>
        </dgm:presLayoutVars>
      </dgm:prSet>
      <dgm:spPr/>
    </dgm:pt>
    <dgm:pt modelId="{31D2B9E8-D9C5-4194-A7CA-A3E0A1300516}" type="pres">
      <dgm:prSet presAssocID="{B3FB36F3-EF5D-4ABD-A69D-653893E3C943}" presName="hierChild4" presStyleCnt="0"/>
      <dgm:spPr/>
    </dgm:pt>
    <dgm:pt modelId="{7F9C351E-39EE-4E89-AC03-DEBD0D8F4E87}" type="pres">
      <dgm:prSet presAssocID="{79DB29F5-B825-41FE-AB14-07F33685A046}" presName="Name10" presStyleLbl="parChTrans1D2" presStyleIdx="1" presStyleCnt="2"/>
      <dgm:spPr/>
    </dgm:pt>
    <dgm:pt modelId="{F5FB207B-D90E-4825-BABF-06B5222E6A0B}" type="pres">
      <dgm:prSet presAssocID="{C54D2903-BF54-4DBC-B9C1-040A05B72B9A}" presName="hierRoot2" presStyleCnt="0"/>
      <dgm:spPr/>
    </dgm:pt>
    <dgm:pt modelId="{1EAE0C53-8EAB-4FFF-95B6-B5CC98238592}" type="pres">
      <dgm:prSet presAssocID="{C54D2903-BF54-4DBC-B9C1-040A05B72B9A}" presName="composite2" presStyleCnt="0"/>
      <dgm:spPr/>
    </dgm:pt>
    <dgm:pt modelId="{A307D92A-05C4-4328-B180-47C90683E20C}" type="pres">
      <dgm:prSet presAssocID="{C54D2903-BF54-4DBC-B9C1-040A05B72B9A}" presName="background2" presStyleLbl="node2" presStyleIdx="1" presStyleCnt="2"/>
      <dgm:spPr/>
    </dgm:pt>
    <dgm:pt modelId="{DDA91ACB-6715-4648-8966-391D052D3635}" type="pres">
      <dgm:prSet presAssocID="{C54D2903-BF54-4DBC-B9C1-040A05B72B9A}" presName="text2" presStyleLbl="fgAcc2" presStyleIdx="1" presStyleCnt="2">
        <dgm:presLayoutVars>
          <dgm:chPref val="3"/>
        </dgm:presLayoutVars>
      </dgm:prSet>
      <dgm:spPr/>
    </dgm:pt>
    <dgm:pt modelId="{A31245D5-E038-4437-A139-1EBFCA5426A5}" type="pres">
      <dgm:prSet presAssocID="{C54D2903-BF54-4DBC-B9C1-040A05B72B9A}" presName="hierChild3" presStyleCnt="0"/>
      <dgm:spPr/>
    </dgm:pt>
    <dgm:pt modelId="{EE5527C3-C806-430D-A838-7012A636D900}" type="pres">
      <dgm:prSet presAssocID="{BA94312B-6FB7-4691-8567-B6236BE798E3}" presName="Name17" presStyleLbl="parChTrans1D3" presStyleIdx="1" presStyleCnt="5"/>
      <dgm:spPr/>
    </dgm:pt>
    <dgm:pt modelId="{ABFB17D1-C9FD-456D-A4D7-F4632E0A6EA1}" type="pres">
      <dgm:prSet presAssocID="{316B6A28-14AD-43CE-A906-9A64C14817CC}" presName="hierRoot3" presStyleCnt="0"/>
      <dgm:spPr/>
    </dgm:pt>
    <dgm:pt modelId="{EDB24708-3185-41A5-8610-35ABB7E45734}" type="pres">
      <dgm:prSet presAssocID="{316B6A28-14AD-43CE-A906-9A64C14817CC}" presName="composite3" presStyleCnt="0"/>
      <dgm:spPr/>
    </dgm:pt>
    <dgm:pt modelId="{6788A85E-E88B-4CF8-962C-3CAEDD0C6B29}" type="pres">
      <dgm:prSet presAssocID="{316B6A28-14AD-43CE-A906-9A64C14817CC}" presName="background3" presStyleLbl="node3" presStyleIdx="1" presStyleCnt="5"/>
      <dgm:spPr/>
    </dgm:pt>
    <dgm:pt modelId="{337896B8-CED1-4A58-9F2D-FE1C9F03357E}" type="pres">
      <dgm:prSet presAssocID="{316B6A28-14AD-43CE-A906-9A64C14817CC}" presName="text3" presStyleLbl="fgAcc3" presStyleIdx="1" presStyleCnt="5">
        <dgm:presLayoutVars>
          <dgm:chPref val="3"/>
        </dgm:presLayoutVars>
      </dgm:prSet>
      <dgm:spPr/>
    </dgm:pt>
    <dgm:pt modelId="{D641D908-B3BE-4042-8FA1-8728DAD0BC06}" type="pres">
      <dgm:prSet presAssocID="{316B6A28-14AD-43CE-A906-9A64C14817CC}" presName="hierChild4" presStyleCnt="0"/>
      <dgm:spPr/>
    </dgm:pt>
    <dgm:pt modelId="{D747C1F3-2A40-4B75-B6AC-D5EC5505A0F2}" type="pres">
      <dgm:prSet presAssocID="{778DB230-C8C6-47A7-BD1C-A8141F8C69ED}" presName="Name17" presStyleLbl="parChTrans1D3" presStyleIdx="2" presStyleCnt="5"/>
      <dgm:spPr/>
    </dgm:pt>
    <dgm:pt modelId="{92B04018-D1A2-453F-BDEE-5E21858D8EF2}" type="pres">
      <dgm:prSet presAssocID="{38CF3725-7556-4777-A5BB-EE1E69129841}" presName="hierRoot3" presStyleCnt="0"/>
      <dgm:spPr/>
    </dgm:pt>
    <dgm:pt modelId="{349877CC-A664-4A5F-AB14-D4C4E51372E4}" type="pres">
      <dgm:prSet presAssocID="{38CF3725-7556-4777-A5BB-EE1E69129841}" presName="composite3" presStyleCnt="0"/>
      <dgm:spPr/>
    </dgm:pt>
    <dgm:pt modelId="{05064BD1-AF5B-4021-98DA-F8993E3C6392}" type="pres">
      <dgm:prSet presAssocID="{38CF3725-7556-4777-A5BB-EE1E69129841}" presName="background3" presStyleLbl="node3" presStyleIdx="2" presStyleCnt="5"/>
      <dgm:spPr/>
    </dgm:pt>
    <dgm:pt modelId="{BE0EF14E-C6D0-4696-84DF-E76AE06E5FA8}" type="pres">
      <dgm:prSet presAssocID="{38CF3725-7556-4777-A5BB-EE1E69129841}" presName="text3" presStyleLbl="fgAcc3" presStyleIdx="2" presStyleCnt="5">
        <dgm:presLayoutVars>
          <dgm:chPref val="3"/>
        </dgm:presLayoutVars>
      </dgm:prSet>
      <dgm:spPr/>
    </dgm:pt>
    <dgm:pt modelId="{CB79B383-5A43-4D1D-9CD3-F634448D69E1}" type="pres">
      <dgm:prSet presAssocID="{38CF3725-7556-4777-A5BB-EE1E69129841}" presName="hierChild4" presStyleCnt="0"/>
      <dgm:spPr/>
    </dgm:pt>
    <dgm:pt modelId="{44350F82-3EE7-45B5-85F7-3819247D9EAA}" type="pres">
      <dgm:prSet presAssocID="{ED5B1D0B-75DC-43F1-8CAF-D29438321576}" presName="Name17" presStyleLbl="parChTrans1D3" presStyleIdx="3" presStyleCnt="5"/>
      <dgm:spPr/>
    </dgm:pt>
    <dgm:pt modelId="{0AC2D684-DE63-40E7-933E-264FF4C3AF02}" type="pres">
      <dgm:prSet presAssocID="{04AEBD9E-BF42-4461-A4BF-B3AE8888AC33}" presName="hierRoot3" presStyleCnt="0"/>
      <dgm:spPr/>
    </dgm:pt>
    <dgm:pt modelId="{DC934E4B-C0C6-4C12-85E5-52301B3F2F8A}" type="pres">
      <dgm:prSet presAssocID="{04AEBD9E-BF42-4461-A4BF-B3AE8888AC33}" presName="composite3" presStyleCnt="0"/>
      <dgm:spPr/>
    </dgm:pt>
    <dgm:pt modelId="{77F56A83-54FE-453D-8614-B739BDC0D219}" type="pres">
      <dgm:prSet presAssocID="{04AEBD9E-BF42-4461-A4BF-B3AE8888AC33}" presName="background3" presStyleLbl="node3" presStyleIdx="3" presStyleCnt="5"/>
      <dgm:spPr/>
    </dgm:pt>
    <dgm:pt modelId="{E63A68DA-4B6E-4C6C-8D12-7AD13135C777}" type="pres">
      <dgm:prSet presAssocID="{04AEBD9E-BF42-4461-A4BF-B3AE8888AC33}" presName="text3" presStyleLbl="fgAcc3" presStyleIdx="3" presStyleCnt="5">
        <dgm:presLayoutVars>
          <dgm:chPref val="3"/>
        </dgm:presLayoutVars>
      </dgm:prSet>
      <dgm:spPr/>
    </dgm:pt>
    <dgm:pt modelId="{537674AC-EE95-4CF9-9BCF-3F598ED65DD8}" type="pres">
      <dgm:prSet presAssocID="{04AEBD9E-BF42-4461-A4BF-B3AE8888AC33}" presName="hierChild4" presStyleCnt="0"/>
      <dgm:spPr/>
    </dgm:pt>
    <dgm:pt modelId="{03612C55-DECB-4310-942E-77D9EF0A232B}" type="pres">
      <dgm:prSet presAssocID="{0525F7C4-AB14-4C0C-9921-0B5F80436D35}" presName="Name17" presStyleLbl="parChTrans1D3" presStyleIdx="4" presStyleCnt="5"/>
      <dgm:spPr/>
    </dgm:pt>
    <dgm:pt modelId="{8A7F5870-F01C-4F7A-A238-BD475BEF3231}" type="pres">
      <dgm:prSet presAssocID="{A68CDB91-68CC-4E47-B90F-DBF027036C1A}" presName="hierRoot3" presStyleCnt="0"/>
      <dgm:spPr/>
    </dgm:pt>
    <dgm:pt modelId="{A364AC81-A551-4461-92F3-15E03E3DDC61}" type="pres">
      <dgm:prSet presAssocID="{A68CDB91-68CC-4E47-B90F-DBF027036C1A}" presName="composite3" presStyleCnt="0"/>
      <dgm:spPr/>
    </dgm:pt>
    <dgm:pt modelId="{E04AA967-AED9-4076-8A21-1F1C459CB115}" type="pres">
      <dgm:prSet presAssocID="{A68CDB91-68CC-4E47-B90F-DBF027036C1A}" presName="background3" presStyleLbl="node3" presStyleIdx="4" presStyleCnt="5"/>
      <dgm:spPr/>
    </dgm:pt>
    <dgm:pt modelId="{3FBC68C9-4E60-4EB7-8904-B783FBFCDE66}" type="pres">
      <dgm:prSet presAssocID="{A68CDB91-68CC-4E47-B90F-DBF027036C1A}" presName="text3" presStyleLbl="fgAcc3" presStyleIdx="4" presStyleCnt="5">
        <dgm:presLayoutVars>
          <dgm:chPref val="3"/>
        </dgm:presLayoutVars>
      </dgm:prSet>
      <dgm:spPr/>
    </dgm:pt>
    <dgm:pt modelId="{CA0AE3E8-5FEA-4690-B0F9-12B2D9470F00}" type="pres">
      <dgm:prSet presAssocID="{A68CDB91-68CC-4E47-B90F-DBF027036C1A}" presName="hierChild4" presStyleCnt="0"/>
      <dgm:spPr/>
    </dgm:pt>
  </dgm:ptLst>
  <dgm:cxnLst>
    <dgm:cxn modelId="{B3186401-3148-4BD9-AAB0-81155C8529C6}" type="presOf" srcId="{778DB230-C8C6-47A7-BD1C-A8141F8C69ED}" destId="{D747C1F3-2A40-4B75-B6AC-D5EC5505A0F2}" srcOrd="0" destOrd="0" presId="urn:microsoft.com/office/officeart/2005/8/layout/hierarchy1"/>
    <dgm:cxn modelId="{E7C0ED02-FD67-4B63-BAB2-D8665FCDF93E}" srcId="{C54D2903-BF54-4DBC-B9C1-040A05B72B9A}" destId="{38CF3725-7556-4777-A5BB-EE1E69129841}" srcOrd="1" destOrd="0" parTransId="{778DB230-C8C6-47A7-BD1C-A8141F8C69ED}" sibTransId="{D4DADEEF-84E7-4065-957A-C953C6FBAFED}"/>
    <dgm:cxn modelId="{1D59D60C-7053-4F04-BA78-6ADF4BCB4B86}" type="presOf" srcId="{38CF3725-7556-4777-A5BB-EE1E69129841}" destId="{BE0EF14E-C6D0-4696-84DF-E76AE06E5FA8}" srcOrd="0" destOrd="0" presId="urn:microsoft.com/office/officeart/2005/8/layout/hierarchy1"/>
    <dgm:cxn modelId="{9ADF4E13-40A2-4F8D-8F97-C000D0881007}" srcId="{1DCDA817-67E2-4E05-94CD-E47340592100}" destId="{B3FB36F3-EF5D-4ABD-A69D-653893E3C943}" srcOrd="0" destOrd="0" parTransId="{2A3F79E4-8C20-4AEE-AB70-AA4178A1F7C3}" sibTransId="{D4F3D9FD-96A2-4CEE-A273-D81E8FC3FDAF}"/>
    <dgm:cxn modelId="{AC4AAA1A-E204-4B67-8CE0-AE01CEDB7DB5}" srcId="{C54D2903-BF54-4DBC-B9C1-040A05B72B9A}" destId="{A68CDB91-68CC-4E47-B90F-DBF027036C1A}" srcOrd="3" destOrd="0" parTransId="{0525F7C4-AB14-4C0C-9921-0B5F80436D35}" sibTransId="{74E2263D-F30B-4882-9AF6-E4259FC13D3D}"/>
    <dgm:cxn modelId="{56E1412F-95B8-4F78-BD2B-E29D3951D4C2}" type="presOf" srcId="{2A3F79E4-8C20-4AEE-AB70-AA4178A1F7C3}" destId="{FA0A21C4-4348-4C01-8824-F56C5A6EB156}" srcOrd="0" destOrd="0" presId="urn:microsoft.com/office/officeart/2005/8/layout/hierarchy1"/>
    <dgm:cxn modelId="{B5521330-E541-4DC4-A793-C602D99F934B}" type="presOf" srcId="{1DCDA817-67E2-4E05-94CD-E47340592100}" destId="{F57278E9-FD9B-4149-9197-DA476B5A5874}" srcOrd="0" destOrd="0" presId="urn:microsoft.com/office/officeart/2005/8/layout/hierarchy1"/>
    <dgm:cxn modelId="{EDCDFD3D-44BD-4953-81CA-2FCFDAD0F028}" type="presOf" srcId="{04AEBD9E-BF42-4461-A4BF-B3AE8888AC33}" destId="{E63A68DA-4B6E-4C6C-8D12-7AD13135C777}" srcOrd="0" destOrd="0" presId="urn:microsoft.com/office/officeart/2005/8/layout/hierarchy1"/>
    <dgm:cxn modelId="{C8B50F5F-3129-4793-979A-1C3A3601B02A}" srcId="{A2BC4DF6-E3C1-4371-8F99-5A689F949C7C}" destId="{1DCDA817-67E2-4E05-94CD-E47340592100}" srcOrd="0" destOrd="0" parTransId="{BFDD124A-9075-4520-9AA7-F2C52A2C0C72}" sibTransId="{43566CF7-CA05-42A4-A99B-E22D5709D1AD}"/>
    <dgm:cxn modelId="{5AECBB66-B617-479B-B80A-E971182E23FB}" type="presOf" srcId="{ED5B1D0B-75DC-43F1-8CAF-D29438321576}" destId="{44350F82-3EE7-45B5-85F7-3819247D9EAA}" srcOrd="0" destOrd="0" presId="urn:microsoft.com/office/officeart/2005/8/layout/hierarchy1"/>
    <dgm:cxn modelId="{825B5B49-B85C-48F6-8F97-F23156E25BDA}" type="presOf" srcId="{316B6A28-14AD-43CE-A906-9A64C14817CC}" destId="{337896B8-CED1-4A58-9F2D-FE1C9F03357E}" srcOrd="0" destOrd="0" presId="urn:microsoft.com/office/officeart/2005/8/layout/hierarchy1"/>
    <dgm:cxn modelId="{ABB1E769-DE5A-4975-99C1-51447C2FDF61}" type="presOf" srcId="{BA94312B-6FB7-4691-8567-B6236BE798E3}" destId="{EE5527C3-C806-430D-A838-7012A636D900}" srcOrd="0" destOrd="0" presId="urn:microsoft.com/office/officeart/2005/8/layout/hierarchy1"/>
    <dgm:cxn modelId="{FB8A994E-9698-4708-B14A-23E7C494CF4F}" srcId="{C54D2903-BF54-4DBC-B9C1-040A05B72B9A}" destId="{316B6A28-14AD-43CE-A906-9A64C14817CC}" srcOrd="0" destOrd="0" parTransId="{BA94312B-6FB7-4691-8567-B6236BE798E3}" sibTransId="{6F1211F7-3196-41D1-A55D-95460117C146}"/>
    <dgm:cxn modelId="{3C8E7E9E-7F96-44FC-BD00-FB039857C471}" srcId="{A2BC4DF6-E3C1-4371-8F99-5A689F949C7C}" destId="{C54D2903-BF54-4DBC-B9C1-040A05B72B9A}" srcOrd="1" destOrd="0" parTransId="{79DB29F5-B825-41FE-AB14-07F33685A046}" sibTransId="{4A454E49-0714-42F3-9B4C-7E234F4E8FF2}"/>
    <dgm:cxn modelId="{3D826E9F-A661-44FE-94F4-C1FB3A13C013}" srcId="{C54D2903-BF54-4DBC-B9C1-040A05B72B9A}" destId="{04AEBD9E-BF42-4461-A4BF-B3AE8888AC33}" srcOrd="2" destOrd="0" parTransId="{ED5B1D0B-75DC-43F1-8CAF-D29438321576}" sibTransId="{4B3869C6-0621-4877-9E60-A417B0E4C102}"/>
    <dgm:cxn modelId="{A1E484A8-A2AF-41ED-911B-A3AF17D4860F}" type="presOf" srcId="{A68CDB91-68CC-4E47-B90F-DBF027036C1A}" destId="{3FBC68C9-4E60-4EB7-8904-B783FBFCDE66}" srcOrd="0" destOrd="0" presId="urn:microsoft.com/office/officeart/2005/8/layout/hierarchy1"/>
    <dgm:cxn modelId="{445AE2B2-56B8-4FF4-A301-7F070B856169}" type="presOf" srcId="{B3FB36F3-EF5D-4ABD-A69D-653893E3C943}" destId="{D60870A5-F202-483D-A76F-FD96D3AB77FD}" srcOrd="0" destOrd="0" presId="urn:microsoft.com/office/officeart/2005/8/layout/hierarchy1"/>
    <dgm:cxn modelId="{706520C9-AF56-4065-BB8C-086C0F1B0035}" srcId="{B25EC850-5216-43D3-8101-50F39B4CCEA0}" destId="{A2BC4DF6-E3C1-4371-8F99-5A689F949C7C}" srcOrd="0" destOrd="0" parTransId="{F155DD3D-59B1-4FEB-97AB-9D8D809638D4}" sibTransId="{6BA37676-837F-4A6D-B0E9-72A5203BE8C3}"/>
    <dgm:cxn modelId="{1769C9D3-933F-4CD6-9775-C98541866291}" type="presOf" srcId="{0525F7C4-AB14-4C0C-9921-0B5F80436D35}" destId="{03612C55-DECB-4310-942E-77D9EF0A232B}" srcOrd="0" destOrd="0" presId="urn:microsoft.com/office/officeart/2005/8/layout/hierarchy1"/>
    <dgm:cxn modelId="{B432F5D4-186C-4A5C-B2F5-1CF44F32B732}" type="presOf" srcId="{BFDD124A-9075-4520-9AA7-F2C52A2C0C72}" destId="{5AFD6327-5107-47E5-A20E-493B7C3FE338}" srcOrd="0" destOrd="0" presId="urn:microsoft.com/office/officeart/2005/8/layout/hierarchy1"/>
    <dgm:cxn modelId="{764AE0E7-D98E-41BC-8105-1DA1512730EB}" type="presOf" srcId="{C54D2903-BF54-4DBC-B9C1-040A05B72B9A}" destId="{DDA91ACB-6715-4648-8966-391D052D3635}" srcOrd="0" destOrd="0" presId="urn:microsoft.com/office/officeart/2005/8/layout/hierarchy1"/>
    <dgm:cxn modelId="{F23D9DEA-72B1-4E73-BC6B-2E090976786F}" type="presOf" srcId="{79DB29F5-B825-41FE-AB14-07F33685A046}" destId="{7F9C351E-39EE-4E89-AC03-DEBD0D8F4E87}" srcOrd="0" destOrd="0" presId="urn:microsoft.com/office/officeart/2005/8/layout/hierarchy1"/>
    <dgm:cxn modelId="{9320ECED-8A76-4AC6-9E7A-25140339ABB9}" type="presOf" srcId="{B25EC850-5216-43D3-8101-50F39B4CCEA0}" destId="{92D08CE4-115D-45F6-9402-7AB0CDA5D3A1}" srcOrd="0" destOrd="0" presId="urn:microsoft.com/office/officeart/2005/8/layout/hierarchy1"/>
    <dgm:cxn modelId="{6A8927F4-96BE-4DFA-8294-46E1E56154AC}" type="presOf" srcId="{A2BC4DF6-E3C1-4371-8F99-5A689F949C7C}" destId="{4BCF8CF1-4C8C-42E3-8DAB-A26F38F2B4AC}" srcOrd="0" destOrd="0" presId="urn:microsoft.com/office/officeart/2005/8/layout/hierarchy1"/>
    <dgm:cxn modelId="{D16D1BAC-3784-4B43-A0C9-E012E42AA98F}" type="presParOf" srcId="{92D08CE4-115D-45F6-9402-7AB0CDA5D3A1}" destId="{7AF9F7C6-50D2-463C-BA71-50E6789EE438}" srcOrd="0" destOrd="0" presId="urn:microsoft.com/office/officeart/2005/8/layout/hierarchy1"/>
    <dgm:cxn modelId="{9F1D6CC3-2BB9-47C2-99ED-31053AC94C8D}" type="presParOf" srcId="{7AF9F7C6-50D2-463C-BA71-50E6789EE438}" destId="{391FDBD7-3FC2-4C1E-92D0-19488F334CB3}" srcOrd="0" destOrd="0" presId="urn:microsoft.com/office/officeart/2005/8/layout/hierarchy1"/>
    <dgm:cxn modelId="{E794CF19-E9C5-4C45-BCB4-9582C51456AF}" type="presParOf" srcId="{391FDBD7-3FC2-4C1E-92D0-19488F334CB3}" destId="{1825319D-E4BC-4DD1-982C-C55E94877B87}" srcOrd="0" destOrd="0" presId="urn:microsoft.com/office/officeart/2005/8/layout/hierarchy1"/>
    <dgm:cxn modelId="{A744C171-FD49-46D7-97A2-8618F4A0886B}" type="presParOf" srcId="{391FDBD7-3FC2-4C1E-92D0-19488F334CB3}" destId="{4BCF8CF1-4C8C-42E3-8DAB-A26F38F2B4AC}" srcOrd="1" destOrd="0" presId="urn:microsoft.com/office/officeart/2005/8/layout/hierarchy1"/>
    <dgm:cxn modelId="{ADA7A6DF-AE41-4190-974A-1770C5D2C45E}" type="presParOf" srcId="{7AF9F7C6-50D2-463C-BA71-50E6789EE438}" destId="{CB57E6B1-812A-4D00-97DD-3A0E9BBD3AC0}" srcOrd="1" destOrd="0" presId="urn:microsoft.com/office/officeart/2005/8/layout/hierarchy1"/>
    <dgm:cxn modelId="{9D87749E-4E2A-4BF2-80B4-8D241CDA10C0}" type="presParOf" srcId="{CB57E6B1-812A-4D00-97DD-3A0E9BBD3AC0}" destId="{5AFD6327-5107-47E5-A20E-493B7C3FE338}" srcOrd="0" destOrd="0" presId="urn:microsoft.com/office/officeart/2005/8/layout/hierarchy1"/>
    <dgm:cxn modelId="{02B6CD71-0A2E-4548-B327-9B07CD8CCAA5}" type="presParOf" srcId="{CB57E6B1-812A-4D00-97DD-3A0E9BBD3AC0}" destId="{C21CB916-E3C5-4DCB-BC13-625C5959802A}" srcOrd="1" destOrd="0" presId="urn:microsoft.com/office/officeart/2005/8/layout/hierarchy1"/>
    <dgm:cxn modelId="{56E99D6A-5A83-4F24-8BDC-01AB95BB0E5F}" type="presParOf" srcId="{C21CB916-E3C5-4DCB-BC13-625C5959802A}" destId="{33027834-6F04-4175-A734-96F8FC64DF47}" srcOrd="0" destOrd="0" presId="urn:microsoft.com/office/officeart/2005/8/layout/hierarchy1"/>
    <dgm:cxn modelId="{5113D2EA-11E7-486E-9ED2-E1A9BA2E8D82}" type="presParOf" srcId="{33027834-6F04-4175-A734-96F8FC64DF47}" destId="{6251A02F-9D55-419F-9D52-96BB27F9C29A}" srcOrd="0" destOrd="0" presId="urn:microsoft.com/office/officeart/2005/8/layout/hierarchy1"/>
    <dgm:cxn modelId="{1BDBA9D7-6F95-4787-B34C-015666971726}" type="presParOf" srcId="{33027834-6F04-4175-A734-96F8FC64DF47}" destId="{F57278E9-FD9B-4149-9197-DA476B5A5874}" srcOrd="1" destOrd="0" presId="urn:microsoft.com/office/officeart/2005/8/layout/hierarchy1"/>
    <dgm:cxn modelId="{614E1CB1-06BF-4C2A-9049-BD7C86068DB2}" type="presParOf" srcId="{C21CB916-E3C5-4DCB-BC13-625C5959802A}" destId="{E9D47142-8CC4-4859-B00D-C8BB8B1EF3AC}" srcOrd="1" destOrd="0" presId="urn:microsoft.com/office/officeart/2005/8/layout/hierarchy1"/>
    <dgm:cxn modelId="{33C267FA-21B4-4F72-BD5D-41EF0D13D420}" type="presParOf" srcId="{E9D47142-8CC4-4859-B00D-C8BB8B1EF3AC}" destId="{FA0A21C4-4348-4C01-8824-F56C5A6EB156}" srcOrd="0" destOrd="0" presId="urn:microsoft.com/office/officeart/2005/8/layout/hierarchy1"/>
    <dgm:cxn modelId="{7F4A4A00-414F-469C-A1A1-2F4E7F3ABD62}" type="presParOf" srcId="{E9D47142-8CC4-4859-B00D-C8BB8B1EF3AC}" destId="{DCDCC648-CB1D-41AB-A6E2-6D15C5F01FCF}" srcOrd="1" destOrd="0" presId="urn:microsoft.com/office/officeart/2005/8/layout/hierarchy1"/>
    <dgm:cxn modelId="{83E8A185-FBCA-4316-9B19-A8BDC4BF67A3}" type="presParOf" srcId="{DCDCC648-CB1D-41AB-A6E2-6D15C5F01FCF}" destId="{6DD07615-E09A-46D7-AF57-46B9F6FDC3C6}" srcOrd="0" destOrd="0" presId="urn:microsoft.com/office/officeart/2005/8/layout/hierarchy1"/>
    <dgm:cxn modelId="{C9B83696-CDD7-414A-B61B-5BC3FB889243}" type="presParOf" srcId="{6DD07615-E09A-46D7-AF57-46B9F6FDC3C6}" destId="{F4BCB565-9594-4D40-BDB3-C6AD2D78D679}" srcOrd="0" destOrd="0" presId="urn:microsoft.com/office/officeart/2005/8/layout/hierarchy1"/>
    <dgm:cxn modelId="{679357BF-C995-4C06-98AF-86EE501B4847}" type="presParOf" srcId="{6DD07615-E09A-46D7-AF57-46B9F6FDC3C6}" destId="{D60870A5-F202-483D-A76F-FD96D3AB77FD}" srcOrd="1" destOrd="0" presId="urn:microsoft.com/office/officeart/2005/8/layout/hierarchy1"/>
    <dgm:cxn modelId="{6840D97B-FAA1-4006-8289-A29EFF7AC206}" type="presParOf" srcId="{DCDCC648-CB1D-41AB-A6E2-6D15C5F01FCF}" destId="{31D2B9E8-D9C5-4194-A7CA-A3E0A1300516}" srcOrd="1" destOrd="0" presId="urn:microsoft.com/office/officeart/2005/8/layout/hierarchy1"/>
    <dgm:cxn modelId="{A7A640CC-33B5-4EFF-96C0-8BFE3FD822A7}" type="presParOf" srcId="{CB57E6B1-812A-4D00-97DD-3A0E9BBD3AC0}" destId="{7F9C351E-39EE-4E89-AC03-DEBD0D8F4E87}" srcOrd="2" destOrd="0" presId="urn:microsoft.com/office/officeart/2005/8/layout/hierarchy1"/>
    <dgm:cxn modelId="{7490C9A3-C566-4CBE-B682-FE49A8F5CFA0}" type="presParOf" srcId="{CB57E6B1-812A-4D00-97DD-3A0E9BBD3AC0}" destId="{F5FB207B-D90E-4825-BABF-06B5222E6A0B}" srcOrd="3" destOrd="0" presId="urn:microsoft.com/office/officeart/2005/8/layout/hierarchy1"/>
    <dgm:cxn modelId="{32490705-936F-41AA-A18F-9F27874A3F97}" type="presParOf" srcId="{F5FB207B-D90E-4825-BABF-06B5222E6A0B}" destId="{1EAE0C53-8EAB-4FFF-95B6-B5CC98238592}" srcOrd="0" destOrd="0" presId="urn:microsoft.com/office/officeart/2005/8/layout/hierarchy1"/>
    <dgm:cxn modelId="{662B0724-CAF7-40A3-BFB7-FFA74831594D}" type="presParOf" srcId="{1EAE0C53-8EAB-4FFF-95B6-B5CC98238592}" destId="{A307D92A-05C4-4328-B180-47C90683E20C}" srcOrd="0" destOrd="0" presId="urn:microsoft.com/office/officeart/2005/8/layout/hierarchy1"/>
    <dgm:cxn modelId="{B379DEF1-4008-43B8-9D84-A3CF8F10123E}" type="presParOf" srcId="{1EAE0C53-8EAB-4FFF-95B6-B5CC98238592}" destId="{DDA91ACB-6715-4648-8966-391D052D3635}" srcOrd="1" destOrd="0" presId="urn:microsoft.com/office/officeart/2005/8/layout/hierarchy1"/>
    <dgm:cxn modelId="{6F2595F2-B68B-43CF-B017-7B16899BC91A}" type="presParOf" srcId="{F5FB207B-D90E-4825-BABF-06B5222E6A0B}" destId="{A31245D5-E038-4437-A139-1EBFCA5426A5}" srcOrd="1" destOrd="0" presId="urn:microsoft.com/office/officeart/2005/8/layout/hierarchy1"/>
    <dgm:cxn modelId="{7790F5C8-DC9C-4384-8CF3-D34263CE7273}" type="presParOf" srcId="{A31245D5-E038-4437-A139-1EBFCA5426A5}" destId="{EE5527C3-C806-430D-A838-7012A636D900}" srcOrd="0" destOrd="0" presId="urn:microsoft.com/office/officeart/2005/8/layout/hierarchy1"/>
    <dgm:cxn modelId="{40A8DED1-4748-4C3A-8FE2-5BA6500417BD}" type="presParOf" srcId="{A31245D5-E038-4437-A139-1EBFCA5426A5}" destId="{ABFB17D1-C9FD-456D-A4D7-F4632E0A6EA1}" srcOrd="1" destOrd="0" presId="urn:microsoft.com/office/officeart/2005/8/layout/hierarchy1"/>
    <dgm:cxn modelId="{4A815E1B-9008-492D-9E30-BD3961A3DF46}" type="presParOf" srcId="{ABFB17D1-C9FD-456D-A4D7-F4632E0A6EA1}" destId="{EDB24708-3185-41A5-8610-35ABB7E45734}" srcOrd="0" destOrd="0" presId="urn:microsoft.com/office/officeart/2005/8/layout/hierarchy1"/>
    <dgm:cxn modelId="{9CAC30A0-2ECA-4644-A815-9B1E29875AE2}" type="presParOf" srcId="{EDB24708-3185-41A5-8610-35ABB7E45734}" destId="{6788A85E-E88B-4CF8-962C-3CAEDD0C6B29}" srcOrd="0" destOrd="0" presId="urn:microsoft.com/office/officeart/2005/8/layout/hierarchy1"/>
    <dgm:cxn modelId="{D3ED0EC1-F7D8-4A24-AB69-42C2BEDE8E98}" type="presParOf" srcId="{EDB24708-3185-41A5-8610-35ABB7E45734}" destId="{337896B8-CED1-4A58-9F2D-FE1C9F03357E}" srcOrd="1" destOrd="0" presId="urn:microsoft.com/office/officeart/2005/8/layout/hierarchy1"/>
    <dgm:cxn modelId="{AEB288A4-ABC5-4255-AB16-F5A3DE159CDE}" type="presParOf" srcId="{ABFB17D1-C9FD-456D-A4D7-F4632E0A6EA1}" destId="{D641D908-B3BE-4042-8FA1-8728DAD0BC06}" srcOrd="1" destOrd="0" presId="urn:microsoft.com/office/officeart/2005/8/layout/hierarchy1"/>
    <dgm:cxn modelId="{5BC5035D-BD78-4E1C-ADC1-C3A516007E60}" type="presParOf" srcId="{A31245D5-E038-4437-A139-1EBFCA5426A5}" destId="{D747C1F3-2A40-4B75-B6AC-D5EC5505A0F2}" srcOrd="2" destOrd="0" presId="urn:microsoft.com/office/officeart/2005/8/layout/hierarchy1"/>
    <dgm:cxn modelId="{40FB31B6-2F78-4F59-8CFB-8BB3A52A78BA}" type="presParOf" srcId="{A31245D5-E038-4437-A139-1EBFCA5426A5}" destId="{92B04018-D1A2-453F-BDEE-5E21858D8EF2}" srcOrd="3" destOrd="0" presId="urn:microsoft.com/office/officeart/2005/8/layout/hierarchy1"/>
    <dgm:cxn modelId="{3805220E-E207-42BF-9E8E-F78DEB8D419E}" type="presParOf" srcId="{92B04018-D1A2-453F-BDEE-5E21858D8EF2}" destId="{349877CC-A664-4A5F-AB14-D4C4E51372E4}" srcOrd="0" destOrd="0" presId="urn:microsoft.com/office/officeart/2005/8/layout/hierarchy1"/>
    <dgm:cxn modelId="{BDC99F24-BE4A-4F91-BC65-FA883936ABC1}" type="presParOf" srcId="{349877CC-A664-4A5F-AB14-D4C4E51372E4}" destId="{05064BD1-AF5B-4021-98DA-F8993E3C6392}" srcOrd="0" destOrd="0" presId="urn:microsoft.com/office/officeart/2005/8/layout/hierarchy1"/>
    <dgm:cxn modelId="{72F5DD4E-2481-4DEC-9F16-54748AA4FAAE}" type="presParOf" srcId="{349877CC-A664-4A5F-AB14-D4C4E51372E4}" destId="{BE0EF14E-C6D0-4696-84DF-E76AE06E5FA8}" srcOrd="1" destOrd="0" presId="urn:microsoft.com/office/officeart/2005/8/layout/hierarchy1"/>
    <dgm:cxn modelId="{0C51F421-1E1D-4923-B694-E60CD624F307}" type="presParOf" srcId="{92B04018-D1A2-453F-BDEE-5E21858D8EF2}" destId="{CB79B383-5A43-4D1D-9CD3-F634448D69E1}" srcOrd="1" destOrd="0" presId="urn:microsoft.com/office/officeart/2005/8/layout/hierarchy1"/>
    <dgm:cxn modelId="{2768EA81-A2FB-42D1-950F-6E75729D39E7}" type="presParOf" srcId="{A31245D5-E038-4437-A139-1EBFCA5426A5}" destId="{44350F82-3EE7-45B5-85F7-3819247D9EAA}" srcOrd="4" destOrd="0" presId="urn:microsoft.com/office/officeart/2005/8/layout/hierarchy1"/>
    <dgm:cxn modelId="{E66D6021-ECFD-4271-AAC8-481BB43CB701}" type="presParOf" srcId="{A31245D5-E038-4437-A139-1EBFCA5426A5}" destId="{0AC2D684-DE63-40E7-933E-264FF4C3AF02}" srcOrd="5" destOrd="0" presId="urn:microsoft.com/office/officeart/2005/8/layout/hierarchy1"/>
    <dgm:cxn modelId="{61D401FE-82B5-44B5-AD09-2F053B9AFD73}" type="presParOf" srcId="{0AC2D684-DE63-40E7-933E-264FF4C3AF02}" destId="{DC934E4B-C0C6-4C12-85E5-52301B3F2F8A}" srcOrd="0" destOrd="0" presId="urn:microsoft.com/office/officeart/2005/8/layout/hierarchy1"/>
    <dgm:cxn modelId="{147D5DF2-5BDF-4BD6-A23B-598C4438E7FF}" type="presParOf" srcId="{DC934E4B-C0C6-4C12-85E5-52301B3F2F8A}" destId="{77F56A83-54FE-453D-8614-B739BDC0D219}" srcOrd="0" destOrd="0" presId="urn:microsoft.com/office/officeart/2005/8/layout/hierarchy1"/>
    <dgm:cxn modelId="{6F4B4C4A-01A9-4139-9171-C46F31ECDE74}" type="presParOf" srcId="{DC934E4B-C0C6-4C12-85E5-52301B3F2F8A}" destId="{E63A68DA-4B6E-4C6C-8D12-7AD13135C777}" srcOrd="1" destOrd="0" presId="urn:microsoft.com/office/officeart/2005/8/layout/hierarchy1"/>
    <dgm:cxn modelId="{CF045D9A-FD5C-4C38-9C0D-1057D6783C4D}" type="presParOf" srcId="{0AC2D684-DE63-40E7-933E-264FF4C3AF02}" destId="{537674AC-EE95-4CF9-9BCF-3F598ED65DD8}" srcOrd="1" destOrd="0" presId="urn:microsoft.com/office/officeart/2005/8/layout/hierarchy1"/>
    <dgm:cxn modelId="{0835C4EA-9AC7-4386-941F-B52E74A885ED}" type="presParOf" srcId="{A31245D5-E038-4437-A139-1EBFCA5426A5}" destId="{03612C55-DECB-4310-942E-77D9EF0A232B}" srcOrd="6" destOrd="0" presId="urn:microsoft.com/office/officeart/2005/8/layout/hierarchy1"/>
    <dgm:cxn modelId="{62B79931-FC98-464A-B165-67CDE3F750C6}" type="presParOf" srcId="{A31245D5-E038-4437-A139-1EBFCA5426A5}" destId="{8A7F5870-F01C-4F7A-A238-BD475BEF3231}" srcOrd="7" destOrd="0" presId="urn:microsoft.com/office/officeart/2005/8/layout/hierarchy1"/>
    <dgm:cxn modelId="{AC3FE5A8-9015-4289-B0F9-1C003E74939C}" type="presParOf" srcId="{8A7F5870-F01C-4F7A-A238-BD475BEF3231}" destId="{A364AC81-A551-4461-92F3-15E03E3DDC61}" srcOrd="0" destOrd="0" presId="urn:microsoft.com/office/officeart/2005/8/layout/hierarchy1"/>
    <dgm:cxn modelId="{8D22E599-689D-4213-97C9-F4CF5F22099D}" type="presParOf" srcId="{A364AC81-A551-4461-92F3-15E03E3DDC61}" destId="{E04AA967-AED9-4076-8A21-1F1C459CB115}" srcOrd="0" destOrd="0" presId="urn:microsoft.com/office/officeart/2005/8/layout/hierarchy1"/>
    <dgm:cxn modelId="{DDC10F37-A4BB-4415-A097-F575C82CF96F}" type="presParOf" srcId="{A364AC81-A551-4461-92F3-15E03E3DDC61}" destId="{3FBC68C9-4E60-4EB7-8904-B783FBFCDE66}" srcOrd="1" destOrd="0" presId="urn:microsoft.com/office/officeart/2005/8/layout/hierarchy1"/>
    <dgm:cxn modelId="{94406303-7BA8-4151-973B-BF178FA8CF9C}" type="presParOf" srcId="{8A7F5870-F01C-4F7A-A238-BD475BEF3231}" destId="{CA0AE3E8-5FEA-4690-B0F9-12B2D9470F00}"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572AE72-87E2-D04D-AC06-AD651A57A713}" type="doc">
      <dgm:prSet loTypeId="urn:microsoft.com/office/officeart/2005/8/layout/process1" loCatId="" qsTypeId="urn:microsoft.com/office/officeart/2005/8/quickstyle/simple1" qsCatId="simple" csTypeId="urn:microsoft.com/office/officeart/2005/8/colors/accent1_2" csCatId="accent1" phldr="1"/>
      <dgm:spPr/>
    </dgm:pt>
    <dgm:pt modelId="{E5B99CCC-5E47-2040-8652-16DC52668944}">
      <dgm:prSet phldrT="[Text]"/>
      <dgm:spPr/>
      <dgm:t>
        <a:bodyPr/>
        <a:lstStyle/>
        <a:p>
          <a:r>
            <a:rPr lang="en-US" dirty="0">
              <a:solidFill>
                <a:schemeClr val="bg1"/>
              </a:solidFill>
            </a:rPr>
            <a:t>Cough receptors at airway bifurcations in larynx and distal esophagus link to the </a:t>
          </a:r>
          <a:r>
            <a:rPr lang="en-US" dirty="0" err="1">
              <a:solidFill>
                <a:schemeClr val="bg1"/>
              </a:solidFill>
            </a:rPr>
            <a:t>vagus</a:t>
          </a:r>
          <a:r>
            <a:rPr lang="en-US" dirty="0">
              <a:solidFill>
                <a:schemeClr val="bg1"/>
              </a:solidFill>
            </a:rPr>
            <a:t> and superior laryngeal nerves  to the cough center and cerebral cortex</a:t>
          </a:r>
          <a:endParaRPr lang="en-US" dirty="0"/>
        </a:p>
      </dgm:t>
    </dgm:pt>
    <dgm:pt modelId="{CB3A71C8-7E2C-1646-A706-9E08E058EA8A}" type="parTrans" cxnId="{2C0BA363-B5FF-5341-81B9-D62A15C7F243}">
      <dgm:prSet/>
      <dgm:spPr/>
      <dgm:t>
        <a:bodyPr/>
        <a:lstStyle/>
        <a:p>
          <a:endParaRPr lang="en-US"/>
        </a:p>
      </dgm:t>
    </dgm:pt>
    <dgm:pt modelId="{8DA8EE82-E91B-A649-95EF-AD0B45914C1D}" type="sibTrans" cxnId="{2C0BA363-B5FF-5341-81B9-D62A15C7F243}">
      <dgm:prSet/>
      <dgm:spPr/>
      <dgm:t>
        <a:bodyPr/>
        <a:lstStyle/>
        <a:p>
          <a:endParaRPr lang="en-US"/>
        </a:p>
      </dgm:t>
    </dgm:pt>
    <dgm:pt modelId="{26D5B3E2-63A2-484F-82F6-D97380D09076}">
      <dgm:prSet phldrT="[Text]"/>
      <dgm:spPr/>
      <dgm:t>
        <a:bodyPr/>
        <a:lstStyle/>
        <a:p>
          <a:r>
            <a:rPr lang="en-US" dirty="0">
              <a:solidFill>
                <a:schemeClr val="bg1"/>
              </a:solidFill>
              <a:sym typeface="Wingdings" pitchFamily="2" charset="2"/>
            </a:rPr>
            <a:t>coordination of muscles</a:t>
          </a:r>
          <a:endParaRPr lang="en-US" dirty="0"/>
        </a:p>
      </dgm:t>
    </dgm:pt>
    <dgm:pt modelId="{628C9B1A-D50F-3A45-8BEC-4B4748B4392D}" type="parTrans" cxnId="{7BA68EB4-0E0E-9941-A8F5-431517445A8F}">
      <dgm:prSet/>
      <dgm:spPr/>
      <dgm:t>
        <a:bodyPr/>
        <a:lstStyle/>
        <a:p>
          <a:endParaRPr lang="en-US"/>
        </a:p>
      </dgm:t>
    </dgm:pt>
    <dgm:pt modelId="{F298543B-9965-3B4A-8A85-B2A20BBCD1F3}" type="sibTrans" cxnId="{7BA68EB4-0E0E-9941-A8F5-431517445A8F}">
      <dgm:prSet/>
      <dgm:spPr/>
      <dgm:t>
        <a:bodyPr/>
        <a:lstStyle/>
        <a:p>
          <a:endParaRPr lang="en-US"/>
        </a:p>
      </dgm:t>
    </dgm:pt>
    <dgm:pt modelId="{4C6A96E3-0AE5-764F-94EE-8E9B31D720EA}">
      <dgm:prSet phldrT="[Text]"/>
      <dgm:spPr/>
      <dgm:t>
        <a:bodyPr/>
        <a:lstStyle/>
        <a:p>
          <a:r>
            <a:rPr lang="en-US" dirty="0"/>
            <a:t>Cough Response</a:t>
          </a:r>
        </a:p>
      </dgm:t>
    </dgm:pt>
    <dgm:pt modelId="{7A7635C9-FFB4-214E-B13F-429245ED4A95}" type="parTrans" cxnId="{C0675AF0-0001-5741-92F9-87B351E56F08}">
      <dgm:prSet/>
      <dgm:spPr/>
      <dgm:t>
        <a:bodyPr/>
        <a:lstStyle/>
        <a:p>
          <a:endParaRPr lang="en-US"/>
        </a:p>
      </dgm:t>
    </dgm:pt>
    <dgm:pt modelId="{900A1B36-F689-8F46-89C6-82184DBC7FBF}" type="sibTrans" cxnId="{C0675AF0-0001-5741-92F9-87B351E56F08}">
      <dgm:prSet/>
      <dgm:spPr/>
      <dgm:t>
        <a:bodyPr/>
        <a:lstStyle/>
        <a:p>
          <a:endParaRPr lang="en-US"/>
        </a:p>
      </dgm:t>
    </dgm:pt>
    <dgm:pt modelId="{E5447FCB-F5A7-214F-9F64-E90139CEF51E}" type="pres">
      <dgm:prSet presAssocID="{0572AE72-87E2-D04D-AC06-AD651A57A713}" presName="Name0" presStyleCnt="0">
        <dgm:presLayoutVars>
          <dgm:dir/>
          <dgm:resizeHandles val="exact"/>
        </dgm:presLayoutVars>
      </dgm:prSet>
      <dgm:spPr/>
    </dgm:pt>
    <dgm:pt modelId="{442AE0C7-9164-E241-A9E1-A550FFFF5930}" type="pres">
      <dgm:prSet presAssocID="{E5B99CCC-5E47-2040-8652-16DC52668944}" presName="node" presStyleLbl="node1" presStyleIdx="0" presStyleCnt="3">
        <dgm:presLayoutVars>
          <dgm:bulletEnabled val="1"/>
        </dgm:presLayoutVars>
      </dgm:prSet>
      <dgm:spPr/>
    </dgm:pt>
    <dgm:pt modelId="{6E8750AD-BB85-9840-8A35-D68309982916}" type="pres">
      <dgm:prSet presAssocID="{8DA8EE82-E91B-A649-95EF-AD0B45914C1D}" presName="sibTrans" presStyleLbl="sibTrans2D1" presStyleIdx="0" presStyleCnt="2"/>
      <dgm:spPr/>
    </dgm:pt>
    <dgm:pt modelId="{9DBB2D7B-62A1-EA4B-9812-D68264032652}" type="pres">
      <dgm:prSet presAssocID="{8DA8EE82-E91B-A649-95EF-AD0B45914C1D}" presName="connectorText" presStyleLbl="sibTrans2D1" presStyleIdx="0" presStyleCnt="2"/>
      <dgm:spPr/>
    </dgm:pt>
    <dgm:pt modelId="{389F06E7-85A9-7940-AC72-EDE7356C8E3C}" type="pres">
      <dgm:prSet presAssocID="{26D5B3E2-63A2-484F-82F6-D97380D09076}" presName="node" presStyleLbl="node1" presStyleIdx="1" presStyleCnt="3">
        <dgm:presLayoutVars>
          <dgm:bulletEnabled val="1"/>
        </dgm:presLayoutVars>
      </dgm:prSet>
      <dgm:spPr/>
    </dgm:pt>
    <dgm:pt modelId="{98F11718-4DF9-9747-B8E3-86BAC80A6BEF}" type="pres">
      <dgm:prSet presAssocID="{F298543B-9965-3B4A-8A85-B2A20BBCD1F3}" presName="sibTrans" presStyleLbl="sibTrans2D1" presStyleIdx="1" presStyleCnt="2"/>
      <dgm:spPr/>
    </dgm:pt>
    <dgm:pt modelId="{0D9D95E3-CE56-AC46-BDF7-F9457ABAFF7D}" type="pres">
      <dgm:prSet presAssocID="{F298543B-9965-3B4A-8A85-B2A20BBCD1F3}" presName="connectorText" presStyleLbl="sibTrans2D1" presStyleIdx="1" presStyleCnt="2"/>
      <dgm:spPr/>
    </dgm:pt>
    <dgm:pt modelId="{552E5B54-AB54-934C-9768-1678D141BC89}" type="pres">
      <dgm:prSet presAssocID="{4C6A96E3-0AE5-764F-94EE-8E9B31D720EA}" presName="node" presStyleLbl="node1" presStyleIdx="2" presStyleCnt="3">
        <dgm:presLayoutVars>
          <dgm:bulletEnabled val="1"/>
        </dgm:presLayoutVars>
      </dgm:prSet>
      <dgm:spPr/>
    </dgm:pt>
  </dgm:ptLst>
  <dgm:cxnLst>
    <dgm:cxn modelId="{1C9A5E0B-5E70-3E40-901A-D9871C46AD31}" type="presOf" srcId="{F298543B-9965-3B4A-8A85-B2A20BBCD1F3}" destId="{98F11718-4DF9-9747-B8E3-86BAC80A6BEF}" srcOrd="0" destOrd="0" presId="urn:microsoft.com/office/officeart/2005/8/layout/process1"/>
    <dgm:cxn modelId="{E9054831-EDB5-964E-A759-362F6B5D2AE0}" type="presOf" srcId="{4C6A96E3-0AE5-764F-94EE-8E9B31D720EA}" destId="{552E5B54-AB54-934C-9768-1678D141BC89}" srcOrd="0" destOrd="0" presId="urn:microsoft.com/office/officeart/2005/8/layout/process1"/>
    <dgm:cxn modelId="{2C0BA363-B5FF-5341-81B9-D62A15C7F243}" srcId="{0572AE72-87E2-D04D-AC06-AD651A57A713}" destId="{E5B99CCC-5E47-2040-8652-16DC52668944}" srcOrd="0" destOrd="0" parTransId="{CB3A71C8-7E2C-1646-A706-9E08E058EA8A}" sibTransId="{8DA8EE82-E91B-A649-95EF-AD0B45914C1D}"/>
    <dgm:cxn modelId="{5CB27F65-E5C2-B442-A08E-5F963A9A196E}" type="presOf" srcId="{0572AE72-87E2-D04D-AC06-AD651A57A713}" destId="{E5447FCB-F5A7-214F-9F64-E90139CEF51E}" srcOrd="0" destOrd="0" presId="urn:microsoft.com/office/officeart/2005/8/layout/process1"/>
    <dgm:cxn modelId="{49E06968-5A96-734B-AAFC-04FF9B56E83C}" type="presOf" srcId="{8DA8EE82-E91B-A649-95EF-AD0B45914C1D}" destId="{9DBB2D7B-62A1-EA4B-9812-D68264032652}" srcOrd="1" destOrd="0" presId="urn:microsoft.com/office/officeart/2005/8/layout/process1"/>
    <dgm:cxn modelId="{7BA68EB4-0E0E-9941-A8F5-431517445A8F}" srcId="{0572AE72-87E2-D04D-AC06-AD651A57A713}" destId="{26D5B3E2-63A2-484F-82F6-D97380D09076}" srcOrd="1" destOrd="0" parTransId="{628C9B1A-D50F-3A45-8BEC-4B4748B4392D}" sibTransId="{F298543B-9965-3B4A-8A85-B2A20BBCD1F3}"/>
    <dgm:cxn modelId="{18B695BD-7903-F64A-B9B2-1C2B329F1931}" type="presOf" srcId="{8DA8EE82-E91B-A649-95EF-AD0B45914C1D}" destId="{6E8750AD-BB85-9840-8A35-D68309982916}" srcOrd="0" destOrd="0" presId="urn:microsoft.com/office/officeart/2005/8/layout/process1"/>
    <dgm:cxn modelId="{AC173CD7-4804-A840-8FF5-C5E7DE60556E}" type="presOf" srcId="{26D5B3E2-63A2-484F-82F6-D97380D09076}" destId="{389F06E7-85A9-7940-AC72-EDE7356C8E3C}" srcOrd="0" destOrd="0" presId="urn:microsoft.com/office/officeart/2005/8/layout/process1"/>
    <dgm:cxn modelId="{C1D94AE9-1D24-4649-BA59-4B42615BD6FA}" type="presOf" srcId="{E5B99CCC-5E47-2040-8652-16DC52668944}" destId="{442AE0C7-9164-E241-A9E1-A550FFFF5930}" srcOrd="0" destOrd="0" presId="urn:microsoft.com/office/officeart/2005/8/layout/process1"/>
    <dgm:cxn modelId="{C0675AF0-0001-5741-92F9-87B351E56F08}" srcId="{0572AE72-87E2-D04D-AC06-AD651A57A713}" destId="{4C6A96E3-0AE5-764F-94EE-8E9B31D720EA}" srcOrd="2" destOrd="0" parTransId="{7A7635C9-FFB4-214E-B13F-429245ED4A95}" sibTransId="{900A1B36-F689-8F46-89C6-82184DBC7FBF}"/>
    <dgm:cxn modelId="{7F44E0F6-DCA6-D944-9E83-740B1D876D27}" type="presOf" srcId="{F298543B-9965-3B4A-8A85-B2A20BBCD1F3}" destId="{0D9D95E3-CE56-AC46-BDF7-F9457ABAFF7D}" srcOrd="1" destOrd="0" presId="urn:microsoft.com/office/officeart/2005/8/layout/process1"/>
    <dgm:cxn modelId="{376A2CDD-0056-9141-BC6D-9122392DEB3D}" type="presParOf" srcId="{E5447FCB-F5A7-214F-9F64-E90139CEF51E}" destId="{442AE0C7-9164-E241-A9E1-A550FFFF5930}" srcOrd="0" destOrd="0" presId="urn:microsoft.com/office/officeart/2005/8/layout/process1"/>
    <dgm:cxn modelId="{D8A51473-560B-BD45-810E-5690064A250E}" type="presParOf" srcId="{E5447FCB-F5A7-214F-9F64-E90139CEF51E}" destId="{6E8750AD-BB85-9840-8A35-D68309982916}" srcOrd="1" destOrd="0" presId="urn:microsoft.com/office/officeart/2005/8/layout/process1"/>
    <dgm:cxn modelId="{B20C80A6-B83A-5E41-9B4F-8198FE59EEC7}" type="presParOf" srcId="{6E8750AD-BB85-9840-8A35-D68309982916}" destId="{9DBB2D7B-62A1-EA4B-9812-D68264032652}" srcOrd="0" destOrd="0" presId="urn:microsoft.com/office/officeart/2005/8/layout/process1"/>
    <dgm:cxn modelId="{4D87AAF9-883D-9E49-B037-51AB94194930}" type="presParOf" srcId="{E5447FCB-F5A7-214F-9F64-E90139CEF51E}" destId="{389F06E7-85A9-7940-AC72-EDE7356C8E3C}" srcOrd="2" destOrd="0" presId="urn:microsoft.com/office/officeart/2005/8/layout/process1"/>
    <dgm:cxn modelId="{67480D15-DBC6-3C41-BA4C-0F444635DAA5}" type="presParOf" srcId="{E5447FCB-F5A7-214F-9F64-E90139CEF51E}" destId="{98F11718-4DF9-9747-B8E3-86BAC80A6BEF}" srcOrd="3" destOrd="0" presId="urn:microsoft.com/office/officeart/2005/8/layout/process1"/>
    <dgm:cxn modelId="{C9B5F7F3-EC94-5C4E-8E29-AE8F5998C696}" type="presParOf" srcId="{98F11718-4DF9-9747-B8E3-86BAC80A6BEF}" destId="{0D9D95E3-CE56-AC46-BDF7-F9457ABAFF7D}" srcOrd="0" destOrd="0" presId="urn:microsoft.com/office/officeart/2005/8/layout/process1"/>
    <dgm:cxn modelId="{6E87B112-C209-F14C-A0A7-26EFA7FB9BE2}" type="presParOf" srcId="{E5447FCB-F5A7-214F-9F64-E90139CEF51E}" destId="{552E5B54-AB54-934C-9768-1678D141BC89}"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12C3BC6-B21E-4F18-8A12-176A7A8789FD}"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A2151359-2478-43A1-837E-8F1684E105B6}">
      <dgm:prSet phldrT="[Text]" phldr="0"/>
      <dgm:spPr/>
      <dgm:t>
        <a:bodyPr/>
        <a:lstStyle/>
        <a:p>
          <a:pPr rtl="0"/>
          <a:r>
            <a:rPr lang="en-US">
              <a:latin typeface="Aptos Display" panose="020F0302020204030204"/>
            </a:rPr>
            <a:t>Treatment</a:t>
          </a:r>
          <a:endParaRPr lang="en-US"/>
        </a:p>
      </dgm:t>
    </dgm:pt>
    <dgm:pt modelId="{10903ACE-3053-4242-BE9C-E39088FBAB13}" type="parTrans" cxnId="{8685F6FA-4247-493B-BF75-5330CB0ED416}">
      <dgm:prSet/>
      <dgm:spPr/>
      <dgm:t>
        <a:bodyPr/>
        <a:lstStyle/>
        <a:p>
          <a:endParaRPr lang="en-US"/>
        </a:p>
      </dgm:t>
    </dgm:pt>
    <dgm:pt modelId="{E25DE872-7F91-4DD5-B03D-0101B86BDDA6}" type="sibTrans" cxnId="{8685F6FA-4247-493B-BF75-5330CB0ED416}">
      <dgm:prSet/>
      <dgm:spPr/>
      <dgm:t>
        <a:bodyPr/>
        <a:lstStyle/>
        <a:p>
          <a:endParaRPr lang="en-US"/>
        </a:p>
      </dgm:t>
    </dgm:pt>
    <dgm:pt modelId="{48633441-9A3E-4279-B78A-F7756D18367E}">
      <dgm:prSet phldrT="[Text]" phldr="0"/>
      <dgm:spPr/>
      <dgm:t>
        <a:bodyPr/>
        <a:lstStyle/>
        <a:p>
          <a:pPr rtl="0"/>
          <a:r>
            <a:rPr lang="en-US">
              <a:latin typeface="Aptos Display" panose="020F0302020204030204"/>
            </a:rPr>
            <a:t> Nonpharmacological </a:t>
          </a:r>
          <a:endParaRPr lang="en-US"/>
        </a:p>
      </dgm:t>
    </dgm:pt>
    <dgm:pt modelId="{804C802B-01B7-4D65-8086-AC32FDDCEAD5}" type="parTrans" cxnId="{681D5D00-1419-4AFC-945F-F5E51A1ACED9}">
      <dgm:prSet/>
      <dgm:spPr/>
      <dgm:t>
        <a:bodyPr/>
        <a:lstStyle/>
        <a:p>
          <a:endParaRPr lang="en-US"/>
        </a:p>
      </dgm:t>
    </dgm:pt>
    <dgm:pt modelId="{0E5A97B7-43DE-43F9-9D44-05BB93EC6CD1}" type="sibTrans" cxnId="{681D5D00-1419-4AFC-945F-F5E51A1ACED9}">
      <dgm:prSet/>
      <dgm:spPr/>
      <dgm:t>
        <a:bodyPr/>
        <a:lstStyle/>
        <a:p>
          <a:endParaRPr lang="en-US"/>
        </a:p>
      </dgm:t>
    </dgm:pt>
    <dgm:pt modelId="{C8C9DCF0-CD7E-408F-8450-63815EFF41E9}">
      <dgm:prSet phldrT="[Text]" phldr="0"/>
      <dgm:spPr/>
      <dgm:t>
        <a:bodyPr/>
        <a:lstStyle/>
        <a:p>
          <a:pPr rtl="0"/>
          <a:r>
            <a:rPr lang="en-US">
              <a:latin typeface="Aptos Display" panose="020F0302020204030204"/>
            </a:rPr>
            <a:t> Pharmacological </a:t>
          </a:r>
          <a:endParaRPr lang="en-US"/>
        </a:p>
      </dgm:t>
    </dgm:pt>
    <dgm:pt modelId="{08D5EE71-CB61-4A8E-810D-3A69AE243958}" type="parTrans" cxnId="{35486186-C305-4F9D-895F-3223B9AC1DCE}">
      <dgm:prSet/>
      <dgm:spPr/>
      <dgm:t>
        <a:bodyPr/>
        <a:lstStyle/>
        <a:p>
          <a:endParaRPr lang="en-US"/>
        </a:p>
      </dgm:t>
    </dgm:pt>
    <dgm:pt modelId="{F96D2FDF-195E-4936-BBFA-B00F4713C66C}" type="sibTrans" cxnId="{35486186-C305-4F9D-895F-3223B9AC1DCE}">
      <dgm:prSet/>
      <dgm:spPr/>
      <dgm:t>
        <a:bodyPr/>
        <a:lstStyle/>
        <a:p>
          <a:endParaRPr lang="en-US"/>
        </a:p>
      </dgm:t>
    </dgm:pt>
    <dgm:pt modelId="{A9686E40-CE29-4969-A1E3-E28BCBEBB8A2}">
      <dgm:prSet phldrT="[Text]" phldr="0"/>
      <dgm:spPr/>
      <dgm:t>
        <a:bodyPr/>
        <a:lstStyle/>
        <a:p>
          <a:pPr rtl="0"/>
          <a:r>
            <a:rPr lang="en-US" sz="1400" dirty="0">
              <a:latin typeface="Aptos Display" panose="020F0302020204030204"/>
            </a:rPr>
            <a:t>Centrally acting </a:t>
          </a:r>
        </a:p>
      </dgm:t>
    </dgm:pt>
    <dgm:pt modelId="{89FAFD03-E91C-4F94-AEB6-0D0580848484}" type="parTrans" cxnId="{9763C8E2-320C-42E3-AA4A-C8F427A72E7D}">
      <dgm:prSet/>
      <dgm:spPr/>
      <dgm:t>
        <a:bodyPr/>
        <a:lstStyle/>
        <a:p>
          <a:endParaRPr lang="en-US"/>
        </a:p>
      </dgm:t>
    </dgm:pt>
    <dgm:pt modelId="{11A19A66-A787-475E-8302-6E2928145D56}" type="sibTrans" cxnId="{9763C8E2-320C-42E3-AA4A-C8F427A72E7D}">
      <dgm:prSet/>
      <dgm:spPr/>
      <dgm:t>
        <a:bodyPr/>
        <a:lstStyle/>
        <a:p>
          <a:endParaRPr lang="en-US"/>
        </a:p>
      </dgm:t>
    </dgm:pt>
    <dgm:pt modelId="{C7FDB97E-3ED8-4427-82C5-9C7054E22726}">
      <dgm:prSet phldr="0"/>
      <dgm:spPr/>
      <dgm:t>
        <a:bodyPr/>
        <a:lstStyle/>
        <a:p>
          <a:pPr rtl="0"/>
          <a:r>
            <a:rPr lang="en-US" sz="1200" dirty="0">
              <a:latin typeface="Aptos Display" panose="020F0302020204030204"/>
            </a:rPr>
            <a:t>Benzonatate </a:t>
          </a:r>
        </a:p>
      </dgm:t>
    </dgm:pt>
    <dgm:pt modelId="{31ADE2BD-BC0A-4E32-AD62-0B8918C0ECC1}" type="parTrans" cxnId="{35F5D695-8B7B-45A2-B809-EEFCA20CD653}">
      <dgm:prSet/>
      <dgm:spPr/>
      <dgm:t>
        <a:bodyPr/>
        <a:lstStyle/>
        <a:p>
          <a:endParaRPr lang="en-US"/>
        </a:p>
      </dgm:t>
    </dgm:pt>
    <dgm:pt modelId="{4F5334B0-D791-40AF-895F-E55662545CAD}" type="sibTrans" cxnId="{35F5D695-8B7B-45A2-B809-EEFCA20CD653}">
      <dgm:prSet/>
      <dgm:spPr/>
      <dgm:t>
        <a:bodyPr/>
        <a:lstStyle/>
        <a:p>
          <a:endParaRPr lang="en-US"/>
        </a:p>
      </dgm:t>
    </dgm:pt>
    <dgm:pt modelId="{3766EC24-49A6-4ACC-B8AC-57F35CAF9640}">
      <dgm:prSet phldr="0"/>
      <dgm:spPr/>
      <dgm:t>
        <a:bodyPr/>
        <a:lstStyle/>
        <a:p>
          <a:pPr rtl="0"/>
          <a:r>
            <a:rPr lang="en-US" sz="1400" dirty="0">
              <a:latin typeface="Aptos Display" panose="020F0302020204030204"/>
            </a:rPr>
            <a:t>Peripherally acting </a:t>
          </a:r>
          <a:endParaRPr lang="en-US" sz="1400" dirty="0"/>
        </a:p>
      </dgm:t>
    </dgm:pt>
    <dgm:pt modelId="{204A96A4-44E6-4C7C-AA34-1BE4F1E5106C}" type="parTrans" cxnId="{2E94B522-FC2F-4D1B-B3D7-C465A952A174}">
      <dgm:prSet/>
      <dgm:spPr/>
      <dgm:t>
        <a:bodyPr/>
        <a:lstStyle/>
        <a:p>
          <a:endParaRPr lang="en-US"/>
        </a:p>
      </dgm:t>
    </dgm:pt>
    <dgm:pt modelId="{65EAF015-8295-432B-B89C-3AD9F51689BC}" type="sibTrans" cxnId="{2E94B522-FC2F-4D1B-B3D7-C465A952A174}">
      <dgm:prSet/>
      <dgm:spPr/>
      <dgm:t>
        <a:bodyPr/>
        <a:lstStyle/>
        <a:p>
          <a:endParaRPr lang="en-US"/>
        </a:p>
      </dgm:t>
    </dgm:pt>
    <dgm:pt modelId="{68775DD0-A0A7-4B14-810F-BDD5B12896FA}">
      <dgm:prSet phldr="0"/>
      <dgm:spPr/>
      <dgm:t>
        <a:bodyPr/>
        <a:lstStyle/>
        <a:p>
          <a:r>
            <a:rPr lang="en-US" sz="1200" dirty="0" err="1">
              <a:latin typeface="Aptos Display" panose="020F0302020204030204"/>
            </a:rPr>
            <a:t>Gabapentinoid</a:t>
          </a:r>
          <a:endParaRPr lang="en-US" sz="1200" dirty="0">
            <a:latin typeface="Aptos Display" panose="020F0302020204030204"/>
          </a:endParaRPr>
        </a:p>
      </dgm:t>
    </dgm:pt>
    <dgm:pt modelId="{8510AB61-4E84-46C0-A459-709C4D26B551}" type="parTrans" cxnId="{AC869198-AFC3-4661-A080-2C3656CF3CBC}">
      <dgm:prSet/>
      <dgm:spPr/>
      <dgm:t>
        <a:bodyPr/>
        <a:lstStyle/>
        <a:p>
          <a:endParaRPr lang="en-US"/>
        </a:p>
      </dgm:t>
    </dgm:pt>
    <dgm:pt modelId="{81249E19-5089-4766-8AED-EF3BE713CA8A}" type="sibTrans" cxnId="{AC869198-AFC3-4661-A080-2C3656CF3CBC}">
      <dgm:prSet/>
      <dgm:spPr/>
      <dgm:t>
        <a:bodyPr/>
        <a:lstStyle/>
        <a:p>
          <a:endParaRPr lang="en-US"/>
        </a:p>
      </dgm:t>
    </dgm:pt>
    <dgm:pt modelId="{094505BA-CD3A-4691-B7BB-9BA25EDC5BE0}">
      <dgm:prSet phldr="0"/>
      <dgm:spPr/>
      <dgm:t>
        <a:bodyPr/>
        <a:lstStyle/>
        <a:p>
          <a:pPr rtl="0"/>
          <a:r>
            <a:rPr lang="en-US" sz="1200" dirty="0">
              <a:latin typeface="Aptos Display" panose="020F0302020204030204"/>
            </a:rPr>
            <a:t>Opioids</a:t>
          </a:r>
        </a:p>
      </dgm:t>
    </dgm:pt>
    <dgm:pt modelId="{F8B9DF1A-68DD-4194-87F1-B1B1FBADC050}" type="parTrans" cxnId="{00FA68FD-6E44-47EE-87F5-4B771F6EB9B3}">
      <dgm:prSet/>
      <dgm:spPr/>
      <dgm:t>
        <a:bodyPr/>
        <a:lstStyle/>
        <a:p>
          <a:endParaRPr lang="en-US"/>
        </a:p>
      </dgm:t>
    </dgm:pt>
    <dgm:pt modelId="{5F6BA567-28AD-4982-94C4-24ECE8720BC7}" type="sibTrans" cxnId="{00FA68FD-6E44-47EE-87F5-4B771F6EB9B3}">
      <dgm:prSet/>
      <dgm:spPr/>
      <dgm:t>
        <a:bodyPr/>
        <a:lstStyle/>
        <a:p>
          <a:endParaRPr lang="en-US"/>
        </a:p>
      </dgm:t>
    </dgm:pt>
    <dgm:pt modelId="{569D8246-EEDA-4636-B6C0-31A9846E98E5}">
      <dgm:prSet phldr="0"/>
      <dgm:spPr/>
      <dgm:t>
        <a:bodyPr/>
        <a:lstStyle/>
        <a:p>
          <a:pPr rtl="0"/>
          <a:r>
            <a:rPr lang="en-US" sz="1200" dirty="0">
              <a:latin typeface="Aptos Display" panose="020F0302020204030204"/>
            </a:rPr>
            <a:t>Amitriptyline </a:t>
          </a:r>
        </a:p>
      </dgm:t>
    </dgm:pt>
    <dgm:pt modelId="{5AD63328-D6E3-4A69-9F26-D7F2DAEB3A45}" type="parTrans" cxnId="{FD27631E-8B68-4584-B424-DD5D90052E1A}">
      <dgm:prSet/>
      <dgm:spPr/>
      <dgm:t>
        <a:bodyPr/>
        <a:lstStyle/>
        <a:p>
          <a:endParaRPr lang="en-US"/>
        </a:p>
      </dgm:t>
    </dgm:pt>
    <dgm:pt modelId="{E76E54EA-FBE1-4BBF-9D2E-8344C1EA787D}" type="sibTrans" cxnId="{FD27631E-8B68-4584-B424-DD5D90052E1A}">
      <dgm:prSet/>
      <dgm:spPr/>
      <dgm:t>
        <a:bodyPr/>
        <a:lstStyle/>
        <a:p>
          <a:endParaRPr lang="en-US"/>
        </a:p>
      </dgm:t>
    </dgm:pt>
    <dgm:pt modelId="{FDDDE8FC-F51F-4ABD-A2B3-1038F0A84D89}">
      <dgm:prSet phldr="0"/>
      <dgm:spPr/>
      <dgm:t>
        <a:bodyPr/>
        <a:lstStyle/>
        <a:p>
          <a:pPr rtl="0"/>
          <a:r>
            <a:rPr lang="en-US" sz="1200" dirty="0">
              <a:latin typeface="Aptos Display" panose="020F0302020204030204"/>
            </a:rPr>
            <a:t>Baclofen</a:t>
          </a:r>
        </a:p>
      </dgm:t>
    </dgm:pt>
    <dgm:pt modelId="{0FDCB4B7-AECE-4345-8F71-5462F39E389F}" type="parTrans" cxnId="{222CA71D-0A1F-47C9-9B2C-DF6E222BD4F2}">
      <dgm:prSet/>
      <dgm:spPr/>
      <dgm:t>
        <a:bodyPr/>
        <a:lstStyle/>
        <a:p>
          <a:endParaRPr lang="en-US"/>
        </a:p>
      </dgm:t>
    </dgm:pt>
    <dgm:pt modelId="{9CEA23FC-5651-41E4-BD33-8D576DF2A6CC}" type="sibTrans" cxnId="{222CA71D-0A1F-47C9-9B2C-DF6E222BD4F2}">
      <dgm:prSet/>
      <dgm:spPr/>
      <dgm:t>
        <a:bodyPr/>
        <a:lstStyle/>
        <a:p>
          <a:endParaRPr lang="en-US"/>
        </a:p>
      </dgm:t>
    </dgm:pt>
    <dgm:pt modelId="{2EB20C1D-3975-4859-844A-E38D6D43063D}">
      <dgm:prSet phldr="0"/>
      <dgm:spPr/>
      <dgm:t>
        <a:bodyPr/>
        <a:lstStyle/>
        <a:p>
          <a:pPr rtl="0"/>
          <a:r>
            <a:rPr lang="en-US" dirty="0">
              <a:latin typeface="Aptos Display" panose="020F0302020204030204"/>
            </a:rPr>
            <a:t> </a:t>
          </a:r>
          <a:r>
            <a:rPr lang="en-US">
              <a:latin typeface="Aptos Display" panose="020F0302020204030204"/>
            </a:rPr>
            <a:t>Nebulized lidocaine</a:t>
          </a:r>
        </a:p>
      </dgm:t>
    </dgm:pt>
    <dgm:pt modelId="{0778A375-928F-40EB-BEF9-08A8CE49D073}" type="parTrans" cxnId="{9CD6447E-C2C4-4199-9632-10415F70F1C6}">
      <dgm:prSet/>
      <dgm:spPr/>
      <dgm:t>
        <a:bodyPr/>
        <a:lstStyle/>
        <a:p>
          <a:endParaRPr lang="en-US"/>
        </a:p>
      </dgm:t>
    </dgm:pt>
    <dgm:pt modelId="{52A57FFE-C6E9-4960-A840-A03D93AECD30}" type="sibTrans" cxnId="{9CD6447E-C2C4-4199-9632-10415F70F1C6}">
      <dgm:prSet/>
      <dgm:spPr/>
      <dgm:t>
        <a:bodyPr/>
        <a:lstStyle/>
        <a:p>
          <a:endParaRPr lang="en-US"/>
        </a:p>
      </dgm:t>
    </dgm:pt>
    <dgm:pt modelId="{52C28985-87B2-47CB-BDF2-938CD93550FB}">
      <dgm:prSet phldr="0"/>
      <dgm:spPr/>
      <dgm:t>
        <a:bodyPr/>
        <a:lstStyle/>
        <a:p>
          <a:pPr rtl="0"/>
          <a:r>
            <a:rPr lang="en-US" sz="1400" dirty="0">
              <a:latin typeface="Aptos Display" panose="020F0302020204030204"/>
            </a:rPr>
            <a:t>Breathing exercises </a:t>
          </a:r>
        </a:p>
      </dgm:t>
    </dgm:pt>
    <dgm:pt modelId="{2E7D63B6-889F-4D40-8771-8E9BED086D0B}" type="parTrans" cxnId="{D158B9DE-8D3B-454E-B84C-0703EB8B17D7}">
      <dgm:prSet/>
      <dgm:spPr/>
      <dgm:t>
        <a:bodyPr/>
        <a:lstStyle/>
        <a:p>
          <a:endParaRPr lang="en-US"/>
        </a:p>
      </dgm:t>
    </dgm:pt>
    <dgm:pt modelId="{8D5A874D-32FF-4BC7-806F-6FD13E8C553D}" type="sibTrans" cxnId="{D158B9DE-8D3B-454E-B84C-0703EB8B17D7}">
      <dgm:prSet/>
      <dgm:spPr/>
      <dgm:t>
        <a:bodyPr/>
        <a:lstStyle/>
        <a:p>
          <a:endParaRPr lang="en-US"/>
        </a:p>
      </dgm:t>
    </dgm:pt>
    <dgm:pt modelId="{EA771F3A-766E-4095-BD3C-17088D13D894}">
      <dgm:prSet phldr="0"/>
      <dgm:spPr/>
      <dgm:t>
        <a:bodyPr/>
        <a:lstStyle/>
        <a:p>
          <a:pPr rtl="0"/>
          <a:r>
            <a:rPr lang="en-US" sz="1400" dirty="0">
              <a:latin typeface="Aptos Display" panose="020F0302020204030204"/>
            </a:rPr>
            <a:t>Avoid triggers </a:t>
          </a:r>
        </a:p>
      </dgm:t>
    </dgm:pt>
    <dgm:pt modelId="{ECEC76F7-DEDF-431B-8F54-732B426BF934}" type="parTrans" cxnId="{CF120AD8-8D90-4B78-B1C7-8015E11A72D3}">
      <dgm:prSet/>
      <dgm:spPr/>
      <dgm:t>
        <a:bodyPr/>
        <a:lstStyle/>
        <a:p>
          <a:endParaRPr lang="en-US"/>
        </a:p>
      </dgm:t>
    </dgm:pt>
    <dgm:pt modelId="{DF99A900-26E5-40F8-BB3D-300EDA2F8B9C}" type="sibTrans" cxnId="{CF120AD8-8D90-4B78-B1C7-8015E11A72D3}">
      <dgm:prSet/>
      <dgm:spPr/>
      <dgm:t>
        <a:bodyPr/>
        <a:lstStyle/>
        <a:p>
          <a:endParaRPr lang="en-US"/>
        </a:p>
      </dgm:t>
    </dgm:pt>
    <dgm:pt modelId="{C1AC7438-F31A-4939-B62A-22DD2D324250}">
      <dgm:prSet phldr="0"/>
      <dgm:spPr/>
      <dgm:t>
        <a:bodyPr/>
        <a:lstStyle/>
        <a:p>
          <a:pPr rtl="0"/>
          <a:r>
            <a:rPr lang="en-US" sz="1400" dirty="0">
              <a:latin typeface="Aptos Display" panose="020F0302020204030204"/>
            </a:rPr>
            <a:t>Hydration </a:t>
          </a:r>
        </a:p>
      </dgm:t>
    </dgm:pt>
    <dgm:pt modelId="{08FE3823-8D47-4BD4-A19B-B6A10BF820AF}" type="parTrans" cxnId="{544C0D5D-4306-4554-8DE3-47D0EF7A03F5}">
      <dgm:prSet/>
      <dgm:spPr/>
      <dgm:t>
        <a:bodyPr/>
        <a:lstStyle/>
        <a:p>
          <a:endParaRPr lang="en-US"/>
        </a:p>
      </dgm:t>
    </dgm:pt>
    <dgm:pt modelId="{15A2CE60-4A50-4B74-AC00-CF540724AB80}" type="sibTrans" cxnId="{544C0D5D-4306-4554-8DE3-47D0EF7A03F5}">
      <dgm:prSet/>
      <dgm:spPr/>
      <dgm:t>
        <a:bodyPr/>
        <a:lstStyle/>
        <a:p>
          <a:endParaRPr lang="en-US"/>
        </a:p>
      </dgm:t>
    </dgm:pt>
    <dgm:pt modelId="{55135B4D-4D70-456F-B082-613A1E41D71E}">
      <dgm:prSet phldr="0"/>
      <dgm:spPr/>
      <dgm:t>
        <a:bodyPr/>
        <a:lstStyle/>
        <a:p>
          <a:pPr rtl="0"/>
          <a:r>
            <a:rPr lang="en-US" sz="1400" dirty="0">
              <a:latin typeface="Aptos Display" panose="020F0302020204030204"/>
            </a:rPr>
            <a:t>Improve oral/vocal hygiene </a:t>
          </a:r>
        </a:p>
      </dgm:t>
    </dgm:pt>
    <dgm:pt modelId="{6B21450D-0BA9-43AD-AC00-8A3097663AA1}" type="parTrans" cxnId="{E4F7F3D9-3EBD-48C8-8868-829A5CCC23D6}">
      <dgm:prSet/>
      <dgm:spPr/>
      <dgm:t>
        <a:bodyPr/>
        <a:lstStyle/>
        <a:p>
          <a:endParaRPr lang="en-US"/>
        </a:p>
      </dgm:t>
    </dgm:pt>
    <dgm:pt modelId="{301D36F2-9B27-4FAA-AA7C-95D70E0BCB33}" type="sibTrans" cxnId="{E4F7F3D9-3EBD-48C8-8868-829A5CCC23D6}">
      <dgm:prSet/>
      <dgm:spPr/>
      <dgm:t>
        <a:bodyPr/>
        <a:lstStyle/>
        <a:p>
          <a:endParaRPr lang="en-US"/>
        </a:p>
      </dgm:t>
    </dgm:pt>
    <dgm:pt modelId="{D0C9DE34-21D6-4672-AD30-51477BA028F2}">
      <dgm:prSet phldr="0"/>
      <dgm:spPr/>
      <dgm:t>
        <a:bodyPr/>
        <a:lstStyle/>
        <a:p>
          <a:pPr rtl="0"/>
          <a:r>
            <a:rPr lang="en-US" sz="1800" dirty="0">
              <a:latin typeface="Aptos Display" panose="020F0302020204030204"/>
            </a:rPr>
            <a:t>Endobronchial Brachytherapy</a:t>
          </a:r>
        </a:p>
      </dgm:t>
    </dgm:pt>
    <dgm:pt modelId="{75932174-3FDA-4A67-80D8-F874BC46E4D7}" type="parTrans" cxnId="{87C5A68B-B670-4DC1-8B7E-BF7B53C451F1}">
      <dgm:prSet/>
      <dgm:spPr/>
      <dgm:t>
        <a:bodyPr/>
        <a:lstStyle/>
        <a:p>
          <a:endParaRPr lang="en-US"/>
        </a:p>
      </dgm:t>
    </dgm:pt>
    <dgm:pt modelId="{0B62F309-BFCB-4EE8-BD15-925EC96EB478}" type="sibTrans" cxnId="{87C5A68B-B670-4DC1-8B7E-BF7B53C451F1}">
      <dgm:prSet/>
      <dgm:spPr/>
      <dgm:t>
        <a:bodyPr/>
        <a:lstStyle/>
        <a:p>
          <a:endParaRPr lang="en-US"/>
        </a:p>
      </dgm:t>
    </dgm:pt>
    <dgm:pt modelId="{054CBD3E-255E-4087-AFA9-09903A865DE1}" type="pres">
      <dgm:prSet presAssocID="{112C3BC6-B21E-4F18-8A12-176A7A8789FD}" presName="hierChild1" presStyleCnt="0">
        <dgm:presLayoutVars>
          <dgm:orgChart val="1"/>
          <dgm:chPref val="1"/>
          <dgm:dir/>
          <dgm:animOne val="branch"/>
          <dgm:animLvl val="lvl"/>
          <dgm:resizeHandles/>
        </dgm:presLayoutVars>
      </dgm:prSet>
      <dgm:spPr/>
    </dgm:pt>
    <dgm:pt modelId="{3FC7E3AB-480F-4E5E-BE91-118583CFD0DF}" type="pres">
      <dgm:prSet presAssocID="{A2151359-2478-43A1-837E-8F1684E105B6}" presName="hierRoot1" presStyleCnt="0">
        <dgm:presLayoutVars>
          <dgm:hierBranch val="init"/>
        </dgm:presLayoutVars>
      </dgm:prSet>
      <dgm:spPr/>
    </dgm:pt>
    <dgm:pt modelId="{8F7A53CD-7728-4BD0-98DD-7055CB6B8002}" type="pres">
      <dgm:prSet presAssocID="{A2151359-2478-43A1-837E-8F1684E105B6}" presName="rootComposite1" presStyleCnt="0"/>
      <dgm:spPr/>
    </dgm:pt>
    <dgm:pt modelId="{B7DE97C7-FF39-44BE-9000-75150054E958}" type="pres">
      <dgm:prSet presAssocID="{A2151359-2478-43A1-837E-8F1684E105B6}" presName="rootText1" presStyleLbl="node0" presStyleIdx="0" presStyleCnt="1">
        <dgm:presLayoutVars>
          <dgm:chPref val="3"/>
        </dgm:presLayoutVars>
      </dgm:prSet>
      <dgm:spPr/>
    </dgm:pt>
    <dgm:pt modelId="{F79672B6-15B0-4C3B-A335-CC120252B59B}" type="pres">
      <dgm:prSet presAssocID="{A2151359-2478-43A1-837E-8F1684E105B6}" presName="rootConnector1" presStyleLbl="node1" presStyleIdx="0" presStyleCnt="0"/>
      <dgm:spPr/>
    </dgm:pt>
    <dgm:pt modelId="{689874A4-0BA7-415C-8B94-E0EBDDCE17BD}" type="pres">
      <dgm:prSet presAssocID="{A2151359-2478-43A1-837E-8F1684E105B6}" presName="hierChild2" presStyleCnt="0"/>
      <dgm:spPr/>
    </dgm:pt>
    <dgm:pt modelId="{DCA6D791-17F7-494B-9069-49948B6A4D33}" type="pres">
      <dgm:prSet presAssocID="{804C802B-01B7-4D65-8086-AC32FDDCEAD5}" presName="Name37" presStyleLbl="parChTrans1D2" presStyleIdx="0" presStyleCnt="4"/>
      <dgm:spPr/>
    </dgm:pt>
    <dgm:pt modelId="{CA097D3D-E60C-46A3-967C-3B7E99EA319D}" type="pres">
      <dgm:prSet presAssocID="{48633441-9A3E-4279-B78A-F7756D18367E}" presName="hierRoot2" presStyleCnt="0">
        <dgm:presLayoutVars>
          <dgm:hierBranch val="init"/>
        </dgm:presLayoutVars>
      </dgm:prSet>
      <dgm:spPr/>
    </dgm:pt>
    <dgm:pt modelId="{339C04D2-E587-427F-9EE6-5CFB7EC05E84}" type="pres">
      <dgm:prSet presAssocID="{48633441-9A3E-4279-B78A-F7756D18367E}" presName="rootComposite" presStyleCnt="0"/>
      <dgm:spPr/>
    </dgm:pt>
    <dgm:pt modelId="{D708CE3E-CC32-42DA-9AB3-0A38B633B91B}" type="pres">
      <dgm:prSet presAssocID="{48633441-9A3E-4279-B78A-F7756D18367E}" presName="rootText" presStyleLbl="node2" presStyleIdx="0" presStyleCnt="4">
        <dgm:presLayoutVars>
          <dgm:chPref val="3"/>
        </dgm:presLayoutVars>
      </dgm:prSet>
      <dgm:spPr/>
    </dgm:pt>
    <dgm:pt modelId="{4A5B7739-5712-4049-B2C8-7785FBFD69B8}" type="pres">
      <dgm:prSet presAssocID="{48633441-9A3E-4279-B78A-F7756D18367E}" presName="rootConnector" presStyleLbl="node2" presStyleIdx="0" presStyleCnt="4"/>
      <dgm:spPr/>
    </dgm:pt>
    <dgm:pt modelId="{C1DB924C-F112-4A0B-9CAF-66FBF9CA53A5}" type="pres">
      <dgm:prSet presAssocID="{48633441-9A3E-4279-B78A-F7756D18367E}" presName="hierChild4" presStyleCnt="0"/>
      <dgm:spPr/>
    </dgm:pt>
    <dgm:pt modelId="{B6CA77EF-0621-48EC-8994-E554B4949D6F}" type="pres">
      <dgm:prSet presAssocID="{2E7D63B6-889F-4D40-8771-8E9BED086D0B}" presName="Name37" presStyleLbl="parChTrans1D3" presStyleIdx="0" presStyleCnt="6"/>
      <dgm:spPr/>
    </dgm:pt>
    <dgm:pt modelId="{AD8B28AE-34AB-4313-8163-81E885BCF183}" type="pres">
      <dgm:prSet presAssocID="{52C28985-87B2-47CB-BDF2-938CD93550FB}" presName="hierRoot2" presStyleCnt="0">
        <dgm:presLayoutVars>
          <dgm:hierBranch val="init"/>
        </dgm:presLayoutVars>
      </dgm:prSet>
      <dgm:spPr/>
    </dgm:pt>
    <dgm:pt modelId="{06310E21-7890-42E3-A6A1-ACD5B29E4F12}" type="pres">
      <dgm:prSet presAssocID="{52C28985-87B2-47CB-BDF2-938CD93550FB}" presName="rootComposite" presStyleCnt="0"/>
      <dgm:spPr/>
    </dgm:pt>
    <dgm:pt modelId="{5E127470-5D14-4617-BF37-BD6253E310DD}" type="pres">
      <dgm:prSet presAssocID="{52C28985-87B2-47CB-BDF2-938CD93550FB}" presName="rootText" presStyleLbl="node3" presStyleIdx="0" presStyleCnt="6">
        <dgm:presLayoutVars>
          <dgm:chPref val="3"/>
        </dgm:presLayoutVars>
      </dgm:prSet>
      <dgm:spPr/>
    </dgm:pt>
    <dgm:pt modelId="{483FE124-3CF8-4DF3-B394-38D560B27454}" type="pres">
      <dgm:prSet presAssocID="{52C28985-87B2-47CB-BDF2-938CD93550FB}" presName="rootConnector" presStyleLbl="node3" presStyleIdx="0" presStyleCnt="6"/>
      <dgm:spPr/>
    </dgm:pt>
    <dgm:pt modelId="{1F00F4D4-1112-45E2-8F83-EE81D8854564}" type="pres">
      <dgm:prSet presAssocID="{52C28985-87B2-47CB-BDF2-938CD93550FB}" presName="hierChild4" presStyleCnt="0"/>
      <dgm:spPr/>
    </dgm:pt>
    <dgm:pt modelId="{C0F27512-ACFF-4EF1-985E-26A9746EB430}" type="pres">
      <dgm:prSet presAssocID="{52C28985-87B2-47CB-BDF2-938CD93550FB}" presName="hierChild5" presStyleCnt="0"/>
      <dgm:spPr/>
    </dgm:pt>
    <dgm:pt modelId="{D2C43E40-683B-49F6-BA42-7A107AF54FAF}" type="pres">
      <dgm:prSet presAssocID="{ECEC76F7-DEDF-431B-8F54-732B426BF934}" presName="Name37" presStyleLbl="parChTrans1D3" presStyleIdx="1" presStyleCnt="6"/>
      <dgm:spPr/>
    </dgm:pt>
    <dgm:pt modelId="{9A6BF5B8-FEB7-4ED3-8518-A581F44C8487}" type="pres">
      <dgm:prSet presAssocID="{EA771F3A-766E-4095-BD3C-17088D13D894}" presName="hierRoot2" presStyleCnt="0">
        <dgm:presLayoutVars>
          <dgm:hierBranch val="init"/>
        </dgm:presLayoutVars>
      </dgm:prSet>
      <dgm:spPr/>
    </dgm:pt>
    <dgm:pt modelId="{E1270280-77AC-4032-A199-BB9F50B18ED5}" type="pres">
      <dgm:prSet presAssocID="{EA771F3A-766E-4095-BD3C-17088D13D894}" presName="rootComposite" presStyleCnt="0"/>
      <dgm:spPr/>
    </dgm:pt>
    <dgm:pt modelId="{67397D7E-5A5A-4316-B992-6ACBDB8B748C}" type="pres">
      <dgm:prSet presAssocID="{EA771F3A-766E-4095-BD3C-17088D13D894}" presName="rootText" presStyleLbl="node3" presStyleIdx="1" presStyleCnt="6">
        <dgm:presLayoutVars>
          <dgm:chPref val="3"/>
        </dgm:presLayoutVars>
      </dgm:prSet>
      <dgm:spPr/>
    </dgm:pt>
    <dgm:pt modelId="{CD04F8BF-2B68-4D49-A3C3-6D7480975ADB}" type="pres">
      <dgm:prSet presAssocID="{EA771F3A-766E-4095-BD3C-17088D13D894}" presName="rootConnector" presStyleLbl="node3" presStyleIdx="1" presStyleCnt="6"/>
      <dgm:spPr/>
    </dgm:pt>
    <dgm:pt modelId="{211AEEF7-5443-4A2A-9714-0AEC6C5C1296}" type="pres">
      <dgm:prSet presAssocID="{EA771F3A-766E-4095-BD3C-17088D13D894}" presName="hierChild4" presStyleCnt="0"/>
      <dgm:spPr/>
    </dgm:pt>
    <dgm:pt modelId="{C36204E9-3102-46BC-A602-3513A8FB8505}" type="pres">
      <dgm:prSet presAssocID="{EA771F3A-766E-4095-BD3C-17088D13D894}" presName="hierChild5" presStyleCnt="0"/>
      <dgm:spPr/>
    </dgm:pt>
    <dgm:pt modelId="{2F6160FF-B2B7-4AB0-877D-50C6FBD6D9F8}" type="pres">
      <dgm:prSet presAssocID="{08FE3823-8D47-4BD4-A19B-B6A10BF820AF}" presName="Name37" presStyleLbl="parChTrans1D3" presStyleIdx="2" presStyleCnt="6"/>
      <dgm:spPr/>
    </dgm:pt>
    <dgm:pt modelId="{7D17A19B-7E6D-4A3B-9924-562E0475DD52}" type="pres">
      <dgm:prSet presAssocID="{C1AC7438-F31A-4939-B62A-22DD2D324250}" presName="hierRoot2" presStyleCnt="0">
        <dgm:presLayoutVars>
          <dgm:hierBranch val="init"/>
        </dgm:presLayoutVars>
      </dgm:prSet>
      <dgm:spPr/>
    </dgm:pt>
    <dgm:pt modelId="{F6DA9DA3-4454-4125-B665-E21676A062DC}" type="pres">
      <dgm:prSet presAssocID="{C1AC7438-F31A-4939-B62A-22DD2D324250}" presName="rootComposite" presStyleCnt="0"/>
      <dgm:spPr/>
    </dgm:pt>
    <dgm:pt modelId="{5B631C76-8B1B-4C40-9E80-4DF3A4E177F6}" type="pres">
      <dgm:prSet presAssocID="{C1AC7438-F31A-4939-B62A-22DD2D324250}" presName="rootText" presStyleLbl="node3" presStyleIdx="2" presStyleCnt="6">
        <dgm:presLayoutVars>
          <dgm:chPref val="3"/>
        </dgm:presLayoutVars>
      </dgm:prSet>
      <dgm:spPr/>
    </dgm:pt>
    <dgm:pt modelId="{0842AC01-D180-4685-99CA-8B43A046A832}" type="pres">
      <dgm:prSet presAssocID="{C1AC7438-F31A-4939-B62A-22DD2D324250}" presName="rootConnector" presStyleLbl="node3" presStyleIdx="2" presStyleCnt="6"/>
      <dgm:spPr/>
    </dgm:pt>
    <dgm:pt modelId="{3D226B17-DE44-4C40-95B9-7228C0713455}" type="pres">
      <dgm:prSet presAssocID="{C1AC7438-F31A-4939-B62A-22DD2D324250}" presName="hierChild4" presStyleCnt="0"/>
      <dgm:spPr/>
    </dgm:pt>
    <dgm:pt modelId="{C9B27B13-0F5F-4684-BA15-1F18376CAA2B}" type="pres">
      <dgm:prSet presAssocID="{C1AC7438-F31A-4939-B62A-22DD2D324250}" presName="hierChild5" presStyleCnt="0"/>
      <dgm:spPr/>
    </dgm:pt>
    <dgm:pt modelId="{1A5EABDD-75EF-492A-9AF5-94FD985169E1}" type="pres">
      <dgm:prSet presAssocID="{6B21450D-0BA9-43AD-AC00-8A3097663AA1}" presName="Name37" presStyleLbl="parChTrans1D3" presStyleIdx="3" presStyleCnt="6"/>
      <dgm:spPr/>
    </dgm:pt>
    <dgm:pt modelId="{D2326017-7DB1-4B0D-A84E-A373FFA0B992}" type="pres">
      <dgm:prSet presAssocID="{55135B4D-4D70-456F-B082-613A1E41D71E}" presName="hierRoot2" presStyleCnt="0">
        <dgm:presLayoutVars>
          <dgm:hierBranch val="init"/>
        </dgm:presLayoutVars>
      </dgm:prSet>
      <dgm:spPr/>
    </dgm:pt>
    <dgm:pt modelId="{90695DD4-5858-43FE-B834-6F140B524686}" type="pres">
      <dgm:prSet presAssocID="{55135B4D-4D70-456F-B082-613A1E41D71E}" presName="rootComposite" presStyleCnt="0"/>
      <dgm:spPr/>
    </dgm:pt>
    <dgm:pt modelId="{BBD1B4F7-1D70-4501-9631-74C81B493B86}" type="pres">
      <dgm:prSet presAssocID="{55135B4D-4D70-456F-B082-613A1E41D71E}" presName="rootText" presStyleLbl="node3" presStyleIdx="3" presStyleCnt="6">
        <dgm:presLayoutVars>
          <dgm:chPref val="3"/>
        </dgm:presLayoutVars>
      </dgm:prSet>
      <dgm:spPr/>
    </dgm:pt>
    <dgm:pt modelId="{EBF03CE2-D803-4919-8023-4E65AFE2D2AB}" type="pres">
      <dgm:prSet presAssocID="{55135B4D-4D70-456F-B082-613A1E41D71E}" presName="rootConnector" presStyleLbl="node3" presStyleIdx="3" presStyleCnt="6"/>
      <dgm:spPr/>
    </dgm:pt>
    <dgm:pt modelId="{CBD5259F-F29B-4959-A02E-58B8532E72B0}" type="pres">
      <dgm:prSet presAssocID="{55135B4D-4D70-456F-B082-613A1E41D71E}" presName="hierChild4" presStyleCnt="0"/>
      <dgm:spPr/>
    </dgm:pt>
    <dgm:pt modelId="{8EE04879-50BA-4634-81B7-2447A06A8FC4}" type="pres">
      <dgm:prSet presAssocID="{55135B4D-4D70-456F-B082-613A1E41D71E}" presName="hierChild5" presStyleCnt="0"/>
      <dgm:spPr/>
    </dgm:pt>
    <dgm:pt modelId="{8D7E67AD-143C-46D7-9541-DD9E74365157}" type="pres">
      <dgm:prSet presAssocID="{48633441-9A3E-4279-B78A-F7756D18367E}" presName="hierChild5" presStyleCnt="0"/>
      <dgm:spPr/>
    </dgm:pt>
    <dgm:pt modelId="{5172826C-BF10-4EF1-AD90-CC398C5B2EA1}" type="pres">
      <dgm:prSet presAssocID="{75932174-3FDA-4A67-80D8-F874BC46E4D7}" presName="Name37" presStyleLbl="parChTrans1D2" presStyleIdx="1" presStyleCnt="4"/>
      <dgm:spPr/>
    </dgm:pt>
    <dgm:pt modelId="{51ED8115-25BE-4E51-89F9-B2718D650775}" type="pres">
      <dgm:prSet presAssocID="{D0C9DE34-21D6-4672-AD30-51477BA028F2}" presName="hierRoot2" presStyleCnt="0">
        <dgm:presLayoutVars>
          <dgm:hierBranch val="init"/>
        </dgm:presLayoutVars>
      </dgm:prSet>
      <dgm:spPr/>
    </dgm:pt>
    <dgm:pt modelId="{E9F245EC-6E96-4CA3-95FD-5F0914CD288C}" type="pres">
      <dgm:prSet presAssocID="{D0C9DE34-21D6-4672-AD30-51477BA028F2}" presName="rootComposite" presStyleCnt="0"/>
      <dgm:spPr/>
    </dgm:pt>
    <dgm:pt modelId="{F896CC15-5E58-4BAF-AC26-B7A5790AA8CE}" type="pres">
      <dgm:prSet presAssocID="{D0C9DE34-21D6-4672-AD30-51477BA028F2}" presName="rootText" presStyleLbl="node2" presStyleIdx="1" presStyleCnt="4">
        <dgm:presLayoutVars>
          <dgm:chPref val="3"/>
        </dgm:presLayoutVars>
      </dgm:prSet>
      <dgm:spPr/>
    </dgm:pt>
    <dgm:pt modelId="{0FEAB138-B61F-4FA4-861E-571E44411ABF}" type="pres">
      <dgm:prSet presAssocID="{D0C9DE34-21D6-4672-AD30-51477BA028F2}" presName="rootConnector" presStyleLbl="node2" presStyleIdx="1" presStyleCnt="4"/>
      <dgm:spPr/>
    </dgm:pt>
    <dgm:pt modelId="{5FF3B7BE-5EAA-42B9-AE6F-BB1F3C733472}" type="pres">
      <dgm:prSet presAssocID="{D0C9DE34-21D6-4672-AD30-51477BA028F2}" presName="hierChild4" presStyleCnt="0"/>
      <dgm:spPr/>
    </dgm:pt>
    <dgm:pt modelId="{30A66283-BE47-41C5-90B7-2916F9C2ACE7}" type="pres">
      <dgm:prSet presAssocID="{D0C9DE34-21D6-4672-AD30-51477BA028F2}" presName="hierChild5" presStyleCnt="0"/>
      <dgm:spPr/>
    </dgm:pt>
    <dgm:pt modelId="{77F3DA79-373C-4E7B-9F9C-BA668A466DCE}" type="pres">
      <dgm:prSet presAssocID="{08D5EE71-CB61-4A8E-810D-3A69AE243958}" presName="Name37" presStyleLbl="parChTrans1D2" presStyleIdx="2" presStyleCnt="4"/>
      <dgm:spPr/>
    </dgm:pt>
    <dgm:pt modelId="{14C844A4-3DEC-48A9-A548-F8C6E42C22B2}" type="pres">
      <dgm:prSet presAssocID="{C8C9DCF0-CD7E-408F-8450-63815EFF41E9}" presName="hierRoot2" presStyleCnt="0">
        <dgm:presLayoutVars>
          <dgm:hierBranch val="init"/>
        </dgm:presLayoutVars>
      </dgm:prSet>
      <dgm:spPr/>
    </dgm:pt>
    <dgm:pt modelId="{292E431F-CB9B-41A1-A8B1-E1FADAD39357}" type="pres">
      <dgm:prSet presAssocID="{C8C9DCF0-CD7E-408F-8450-63815EFF41E9}" presName="rootComposite" presStyleCnt="0"/>
      <dgm:spPr/>
    </dgm:pt>
    <dgm:pt modelId="{945B2660-3447-466B-A940-CE97C116F398}" type="pres">
      <dgm:prSet presAssocID="{C8C9DCF0-CD7E-408F-8450-63815EFF41E9}" presName="rootText" presStyleLbl="node2" presStyleIdx="2" presStyleCnt="4">
        <dgm:presLayoutVars>
          <dgm:chPref val="3"/>
        </dgm:presLayoutVars>
      </dgm:prSet>
      <dgm:spPr/>
    </dgm:pt>
    <dgm:pt modelId="{9632433B-C9CB-4404-A10A-2913F8C57167}" type="pres">
      <dgm:prSet presAssocID="{C8C9DCF0-CD7E-408F-8450-63815EFF41E9}" presName="rootConnector" presStyleLbl="node2" presStyleIdx="2" presStyleCnt="4"/>
      <dgm:spPr/>
    </dgm:pt>
    <dgm:pt modelId="{BC13D18E-B986-4DE8-B125-D082D321028A}" type="pres">
      <dgm:prSet presAssocID="{C8C9DCF0-CD7E-408F-8450-63815EFF41E9}" presName="hierChild4" presStyleCnt="0"/>
      <dgm:spPr/>
    </dgm:pt>
    <dgm:pt modelId="{46074133-118D-4019-BAA1-CB74ACB94A7E}" type="pres">
      <dgm:prSet presAssocID="{89FAFD03-E91C-4F94-AEB6-0D0580848484}" presName="Name37" presStyleLbl="parChTrans1D3" presStyleIdx="4" presStyleCnt="6"/>
      <dgm:spPr/>
    </dgm:pt>
    <dgm:pt modelId="{BD40EBEF-A1B7-400A-84F1-628CD59219A8}" type="pres">
      <dgm:prSet presAssocID="{A9686E40-CE29-4969-A1E3-E28BCBEBB8A2}" presName="hierRoot2" presStyleCnt="0">
        <dgm:presLayoutVars>
          <dgm:hierBranch val="init"/>
        </dgm:presLayoutVars>
      </dgm:prSet>
      <dgm:spPr/>
    </dgm:pt>
    <dgm:pt modelId="{3D5C1F83-03DE-4398-98E6-066305895948}" type="pres">
      <dgm:prSet presAssocID="{A9686E40-CE29-4969-A1E3-E28BCBEBB8A2}" presName="rootComposite" presStyleCnt="0"/>
      <dgm:spPr/>
    </dgm:pt>
    <dgm:pt modelId="{5F3E8BED-7F1A-4CA9-9D81-174E2C5D4EBF}" type="pres">
      <dgm:prSet presAssocID="{A9686E40-CE29-4969-A1E3-E28BCBEBB8A2}" presName="rootText" presStyleLbl="node3" presStyleIdx="4" presStyleCnt="6">
        <dgm:presLayoutVars>
          <dgm:chPref val="3"/>
        </dgm:presLayoutVars>
      </dgm:prSet>
      <dgm:spPr/>
    </dgm:pt>
    <dgm:pt modelId="{22FBDDB8-3DD1-45F0-A930-5E669A25EFE5}" type="pres">
      <dgm:prSet presAssocID="{A9686E40-CE29-4969-A1E3-E28BCBEBB8A2}" presName="rootConnector" presStyleLbl="node3" presStyleIdx="4" presStyleCnt="6"/>
      <dgm:spPr/>
    </dgm:pt>
    <dgm:pt modelId="{F72E0AF5-DF81-482B-A766-0E7C594E6061}" type="pres">
      <dgm:prSet presAssocID="{A9686E40-CE29-4969-A1E3-E28BCBEBB8A2}" presName="hierChild4" presStyleCnt="0"/>
      <dgm:spPr/>
    </dgm:pt>
    <dgm:pt modelId="{11D29A19-8113-498B-A270-D15D3FE529BD}" type="pres">
      <dgm:prSet presAssocID="{F8B9DF1A-68DD-4194-87F1-B1B1FBADC050}" presName="Name37" presStyleLbl="parChTrans1D4" presStyleIdx="0" presStyleCnt="5"/>
      <dgm:spPr/>
    </dgm:pt>
    <dgm:pt modelId="{9D03AC9E-0EE7-49F2-B200-BFC593112555}" type="pres">
      <dgm:prSet presAssocID="{094505BA-CD3A-4691-B7BB-9BA25EDC5BE0}" presName="hierRoot2" presStyleCnt="0">
        <dgm:presLayoutVars>
          <dgm:hierBranch val="init"/>
        </dgm:presLayoutVars>
      </dgm:prSet>
      <dgm:spPr/>
    </dgm:pt>
    <dgm:pt modelId="{288204C2-483F-44DB-A59C-003A6F14C463}" type="pres">
      <dgm:prSet presAssocID="{094505BA-CD3A-4691-B7BB-9BA25EDC5BE0}" presName="rootComposite" presStyleCnt="0"/>
      <dgm:spPr/>
    </dgm:pt>
    <dgm:pt modelId="{40F460C7-0583-4EEE-815A-E3C55FE3AE9C}" type="pres">
      <dgm:prSet presAssocID="{094505BA-CD3A-4691-B7BB-9BA25EDC5BE0}" presName="rootText" presStyleLbl="node4" presStyleIdx="0" presStyleCnt="5">
        <dgm:presLayoutVars>
          <dgm:chPref val="3"/>
        </dgm:presLayoutVars>
      </dgm:prSet>
      <dgm:spPr/>
    </dgm:pt>
    <dgm:pt modelId="{26CA2CD9-14E4-4C47-8F05-42729FC2B8AB}" type="pres">
      <dgm:prSet presAssocID="{094505BA-CD3A-4691-B7BB-9BA25EDC5BE0}" presName="rootConnector" presStyleLbl="node4" presStyleIdx="0" presStyleCnt="5"/>
      <dgm:spPr/>
    </dgm:pt>
    <dgm:pt modelId="{9580BAC0-D580-4F48-82E7-ABE925ACD3BA}" type="pres">
      <dgm:prSet presAssocID="{094505BA-CD3A-4691-B7BB-9BA25EDC5BE0}" presName="hierChild4" presStyleCnt="0"/>
      <dgm:spPr/>
    </dgm:pt>
    <dgm:pt modelId="{A8369441-1BA4-4C15-9C66-49CCDA215C7F}" type="pres">
      <dgm:prSet presAssocID="{094505BA-CD3A-4691-B7BB-9BA25EDC5BE0}" presName="hierChild5" presStyleCnt="0"/>
      <dgm:spPr/>
    </dgm:pt>
    <dgm:pt modelId="{B9FAEB6F-C70B-4A12-92D7-7443CBC477FC}" type="pres">
      <dgm:prSet presAssocID="{8510AB61-4E84-46C0-A459-709C4D26B551}" presName="Name37" presStyleLbl="parChTrans1D4" presStyleIdx="1" presStyleCnt="5"/>
      <dgm:spPr/>
    </dgm:pt>
    <dgm:pt modelId="{699E446C-1B79-46D4-89C3-24130495BC55}" type="pres">
      <dgm:prSet presAssocID="{68775DD0-A0A7-4B14-810F-BDD5B12896FA}" presName="hierRoot2" presStyleCnt="0">
        <dgm:presLayoutVars>
          <dgm:hierBranch val="init"/>
        </dgm:presLayoutVars>
      </dgm:prSet>
      <dgm:spPr/>
    </dgm:pt>
    <dgm:pt modelId="{6382F293-6EB0-44E2-9375-9ABF234A8910}" type="pres">
      <dgm:prSet presAssocID="{68775DD0-A0A7-4B14-810F-BDD5B12896FA}" presName="rootComposite" presStyleCnt="0"/>
      <dgm:spPr/>
    </dgm:pt>
    <dgm:pt modelId="{0B0DFF4D-AC52-49A3-A076-EDC283A3DD5D}" type="pres">
      <dgm:prSet presAssocID="{68775DD0-A0A7-4B14-810F-BDD5B12896FA}" presName="rootText" presStyleLbl="node4" presStyleIdx="1" presStyleCnt="5">
        <dgm:presLayoutVars>
          <dgm:chPref val="3"/>
        </dgm:presLayoutVars>
      </dgm:prSet>
      <dgm:spPr/>
    </dgm:pt>
    <dgm:pt modelId="{132AF68A-DC42-4E8F-A811-3DF99D99FD51}" type="pres">
      <dgm:prSet presAssocID="{68775DD0-A0A7-4B14-810F-BDD5B12896FA}" presName="rootConnector" presStyleLbl="node4" presStyleIdx="1" presStyleCnt="5"/>
      <dgm:spPr/>
    </dgm:pt>
    <dgm:pt modelId="{F872A5E5-57B6-4AFC-B33A-2C85B2484AF1}" type="pres">
      <dgm:prSet presAssocID="{68775DD0-A0A7-4B14-810F-BDD5B12896FA}" presName="hierChild4" presStyleCnt="0"/>
      <dgm:spPr/>
    </dgm:pt>
    <dgm:pt modelId="{4ABC485D-4935-480E-8111-BF832A695574}" type="pres">
      <dgm:prSet presAssocID="{68775DD0-A0A7-4B14-810F-BDD5B12896FA}" presName="hierChild5" presStyleCnt="0"/>
      <dgm:spPr/>
    </dgm:pt>
    <dgm:pt modelId="{2AA138EA-0716-40D8-BE00-4BCB0BB0D0C6}" type="pres">
      <dgm:prSet presAssocID="{5AD63328-D6E3-4A69-9F26-D7F2DAEB3A45}" presName="Name37" presStyleLbl="parChTrans1D4" presStyleIdx="2" presStyleCnt="5"/>
      <dgm:spPr/>
    </dgm:pt>
    <dgm:pt modelId="{DBD09B4C-5D8C-4C63-94B5-8B63FCF76C85}" type="pres">
      <dgm:prSet presAssocID="{569D8246-EEDA-4636-B6C0-31A9846E98E5}" presName="hierRoot2" presStyleCnt="0">
        <dgm:presLayoutVars>
          <dgm:hierBranch val="init"/>
        </dgm:presLayoutVars>
      </dgm:prSet>
      <dgm:spPr/>
    </dgm:pt>
    <dgm:pt modelId="{08775E3E-6E40-48FE-ACF2-16654C1E1883}" type="pres">
      <dgm:prSet presAssocID="{569D8246-EEDA-4636-B6C0-31A9846E98E5}" presName="rootComposite" presStyleCnt="0"/>
      <dgm:spPr/>
    </dgm:pt>
    <dgm:pt modelId="{E1B32FB1-594F-4E90-BCB3-AF2DAAB6A41D}" type="pres">
      <dgm:prSet presAssocID="{569D8246-EEDA-4636-B6C0-31A9846E98E5}" presName="rootText" presStyleLbl="node4" presStyleIdx="2" presStyleCnt="5">
        <dgm:presLayoutVars>
          <dgm:chPref val="3"/>
        </dgm:presLayoutVars>
      </dgm:prSet>
      <dgm:spPr/>
    </dgm:pt>
    <dgm:pt modelId="{6FC104EC-EA84-4157-BDC2-82274A91010C}" type="pres">
      <dgm:prSet presAssocID="{569D8246-EEDA-4636-B6C0-31A9846E98E5}" presName="rootConnector" presStyleLbl="node4" presStyleIdx="2" presStyleCnt="5"/>
      <dgm:spPr/>
    </dgm:pt>
    <dgm:pt modelId="{A11675BD-D3E9-4813-B3C5-D82FCDDC7995}" type="pres">
      <dgm:prSet presAssocID="{569D8246-EEDA-4636-B6C0-31A9846E98E5}" presName="hierChild4" presStyleCnt="0"/>
      <dgm:spPr/>
    </dgm:pt>
    <dgm:pt modelId="{F59B7ED8-2996-43C2-AB0A-1945022147E2}" type="pres">
      <dgm:prSet presAssocID="{569D8246-EEDA-4636-B6C0-31A9846E98E5}" presName="hierChild5" presStyleCnt="0"/>
      <dgm:spPr/>
    </dgm:pt>
    <dgm:pt modelId="{DC2BD98C-9A01-4FEC-A786-ADEA238CE32B}" type="pres">
      <dgm:prSet presAssocID="{0FDCB4B7-AECE-4345-8F71-5462F39E389F}" presName="Name37" presStyleLbl="parChTrans1D4" presStyleIdx="3" presStyleCnt="5"/>
      <dgm:spPr/>
    </dgm:pt>
    <dgm:pt modelId="{38578644-15DB-49BA-BD95-C12A71C4AA86}" type="pres">
      <dgm:prSet presAssocID="{FDDDE8FC-F51F-4ABD-A2B3-1038F0A84D89}" presName="hierRoot2" presStyleCnt="0">
        <dgm:presLayoutVars>
          <dgm:hierBranch val="init"/>
        </dgm:presLayoutVars>
      </dgm:prSet>
      <dgm:spPr/>
    </dgm:pt>
    <dgm:pt modelId="{5D04F256-89BF-43C5-BDF5-9D1C2EBC8A01}" type="pres">
      <dgm:prSet presAssocID="{FDDDE8FC-F51F-4ABD-A2B3-1038F0A84D89}" presName="rootComposite" presStyleCnt="0"/>
      <dgm:spPr/>
    </dgm:pt>
    <dgm:pt modelId="{00D9C341-3611-4AA6-9307-B0F60084714C}" type="pres">
      <dgm:prSet presAssocID="{FDDDE8FC-F51F-4ABD-A2B3-1038F0A84D89}" presName="rootText" presStyleLbl="node4" presStyleIdx="3" presStyleCnt="5">
        <dgm:presLayoutVars>
          <dgm:chPref val="3"/>
        </dgm:presLayoutVars>
      </dgm:prSet>
      <dgm:spPr/>
    </dgm:pt>
    <dgm:pt modelId="{8943D612-FBC3-4011-B547-0E58EE11C679}" type="pres">
      <dgm:prSet presAssocID="{FDDDE8FC-F51F-4ABD-A2B3-1038F0A84D89}" presName="rootConnector" presStyleLbl="node4" presStyleIdx="3" presStyleCnt="5"/>
      <dgm:spPr/>
    </dgm:pt>
    <dgm:pt modelId="{92EBC626-607B-445D-99DF-BADD176214AD}" type="pres">
      <dgm:prSet presAssocID="{FDDDE8FC-F51F-4ABD-A2B3-1038F0A84D89}" presName="hierChild4" presStyleCnt="0"/>
      <dgm:spPr/>
    </dgm:pt>
    <dgm:pt modelId="{187B4E53-B64C-4779-9C86-3825339C08FE}" type="pres">
      <dgm:prSet presAssocID="{FDDDE8FC-F51F-4ABD-A2B3-1038F0A84D89}" presName="hierChild5" presStyleCnt="0"/>
      <dgm:spPr/>
    </dgm:pt>
    <dgm:pt modelId="{5D138F26-3487-4C82-92DA-50016303107C}" type="pres">
      <dgm:prSet presAssocID="{A9686E40-CE29-4969-A1E3-E28BCBEBB8A2}" presName="hierChild5" presStyleCnt="0"/>
      <dgm:spPr/>
    </dgm:pt>
    <dgm:pt modelId="{97143628-36B7-4FAB-A296-19C611DC7C1C}" type="pres">
      <dgm:prSet presAssocID="{204A96A4-44E6-4C7C-AA34-1BE4F1E5106C}" presName="Name37" presStyleLbl="parChTrans1D3" presStyleIdx="5" presStyleCnt="6"/>
      <dgm:spPr/>
    </dgm:pt>
    <dgm:pt modelId="{FEE0EA98-CC72-413C-9BED-3855CC83C9E5}" type="pres">
      <dgm:prSet presAssocID="{3766EC24-49A6-4ACC-B8AC-57F35CAF9640}" presName="hierRoot2" presStyleCnt="0">
        <dgm:presLayoutVars>
          <dgm:hierBranch val="init"/>
        </dgm:presLayoutVars>
      </dgm:prSet>
      <dgm:spPr/>
    </dgm:pt>
    <dgm:pt modelId="{7CFB68A5-408A-40C5-9B05-57672FF8B700}" type="pres">
      <dgm:prSet presAssocID="{3766EC24-49A6-4ACC-B8AC-57F35CAF9640}" presName="rootComposite" presStyleCnt="0"/>
      <dgm:spPr/>
    </dgm:pt>
    <dgm:pt modelId="{3C5AFC1A-9EBC-4055-A432-AB05CEA016B8}" type="pres">
      <dgm:prSet presAssocID="{3766EC24-49A6-4ACC-B8AC-57F35CAF9640}" presName="rootText" presStyleLbl="node3" presStyleIdx="5" presStyleCnt="6">
        <dgm:presLayoutVars>
          <dgm:chPref val="3"/>
        </dgm:presLayoutVars>
      </dgm:prSet>
      <dgm:spPr/>
    </dgm:pt>
    <dgm:pt modelId="{BBBDB63D-5C2D-46B2-A583-5A347C9C8EBB}" type="pres">
      <dgm:prSet presAssocID="{3766EC24-49A6-4ACC-B8AC-57F35CAF9640}" presName="rootConnector" presStyleLbl="node3" presStyleIdx="5" presStyleCnt="6"/>
      <dgm:spPr/>
    </dgm:pt>
    <dgm:pt modelId="{0B800F84-0E18-4107-924C-4FF70153C7FE}" type="pres">
      <dgm:prSet presAssocID="{3766EC24-49A6-4ACC-B8AC-57F35CAF9640}" presName="hierChild4" presStyleCnt="0"/>
      <dgm:spPr/>
    </dgm:pt>
    <dgm:pt modelId="{0FFE8310-8802-495F-8DC8-D554427A1667}" type="pres">
      <dgm:prSet presAssocID="{31ADE2BD-BC0A-4E32-AD62-0B8918C0ECC1}" presName="Name37" presStyleLbl="parChTrans1D4" presStyleIdx="4" presStyleCnt="5"/>
      <dgm:spPr/>
    </dgm:pt>
    <dgm:pt modelId="{047ECFEA-402B-423D-8255-1EA16D6AC181}" type="pres">
      <dgm:prSet presAssocID="{C7FDB97E-3ED8-4427-82C5-9C7054E22726}" presName="hierRoot2" presStyleCnt="0">
        <dgm:presLayoutVars>
          <dgm:hierBranch val="init"/>
        </dgm:presLayoutVars>
      </dgm:prSet>
      <dgm:spPr/>
    </dgm:pt>
    <dgm:pt modelId="{AC643F9F-E07C-4246-AD4B-9783D7957BA4}" type="pres">
      <dgm:prSet presAssocID="{C7FDB97E-3ED8-4427-82C5-9C7054E22726}" presName="rootComposite" presStyleCnt="0"/>
      <dgm:spPr/>
    </dgm:pt>
    <dgm:pt modelId="{F9AA8C97-13C9-4D46-AF76-DF4A47AE4050}" type="pres">
      <dgm:prSet presAssocID="{C7FDB97E-3ED8-4427-82C5-9C7054E22726}" presName="rootText" presStyleLbl="node4" presStyleIdx="4" presStyleCnt="5">
        <dgm:presLayoutVars>
          <dgm:chPref val="3"/>
        </dgm:presLayoutVars>
      </dgm:prSet>
      <dgm:spPr/>
    </dgm:pt>
    <dgm:pt modelId="{37CC68F6-0EEA-4EA3-A90F-FA28258948B3}" type="pres">
      <dgm:prSet presAssocID="{C7FDB97E-3ED8-4427-82C5-9C7054E22726}" presName="rootConnector" presStyleLbl="node4" presStyleIdx="4" presStyleCnt="5"/>
      <dgm:spPr/>
    </dgm:pt>
    <dgm:pt modelId="{165481AA-6F0F-4511-8F5E-7EDC8BA7EE45}" type="pres">
      <dgm:prSet presAssocID="{C7FDB97E-3ED8-4427-82C5-9C7054E22726}" presName="hierChild4" presStyleCnt="0"/>
      <dgm:spPr/>
    </dgm:pt>
    <dgm:pt modelId="{1101FCF6-F852-4516-928B-C286CED090CC}" type="pres">
      <dgm:prSet presAssocID="{C7FDB97E-3ED8-4427-82C5-9C7054E22726}" presName="hierChild5" presStyleCnt="0"/>
      <dgm:spPr/>
    </dgm:pt>
    <dgm:pt modelId="{9449E637-9765-4F10-9A0C-EF30768F2ED8}" type="pres">
      <dgm:prSet presAssocID="{3766EC24-49A6-4ACC-B8AC-57F35CAF9640}" presName="hierChild5" presStyleCnt="0"/>
      <dgm:spPr/>
    </dgm:pt>
    <dgm:pt modelId="{90149FBA-51F2-46DC-8584-414372D5D400}" type="pres">
      <dgm:prSet presAssocID="{C8C9DCF0-CD7E-408F-8450-63815EFF41E9}" presName="hierChild5" presStyleCnt="0"/>
      <dgm:spPr/>
    </dgm:pt>
    <dgm:pt modelId="{AA03EA4D-14C9-45EB-A491-8A265041B2DC}" type="pres">
      <dgm:prSet presAssocID="{0778A375-928F-40EB-BEF9-08A8CE49D073}" presName="Name37" presStyleLbl="parChTrans1D2" presStyleIdx="3" presStyleCnt="4"/>
      <dgm:spPr/>
    </dgm:pt>
    <dgm:pt modelId="{DE34750A-0503-4EB8-91B4-3CCE0F115999}" type="pres">
      <dgm:prSet presAssocID="{2EB20C1D-3975-4859-844A-E38D6D43063D}" presName="hierRoot2" presStyleCnt="0">
        <dgm:presLayoutVars>
          <dgm:hierBranch val="init"/>
        </dgm:presLayoutVars>
      </dgm:prSet>
      <dgm:spPr/>
    </dgm:pt>
    <dgm:pt modelId="{AC919AAA-2D42-42AB-9BC0-A49234F8738B}" type="pres">
      <dgm:prSet presAssocID="{2EB20C1D-3975-4859-844A-E38D6D43063D}" presName="rootComposite" presStyleCnt="0"/>
      <dgm:spPr/>
    </dgm:pt>
    <dgm:pt modelId="{2C8ABAFC-E1DC-46C5-94C5-8AD60D9B2DC2}" type="pres">
      <dgm:prSet presAssocID="{2EB20C1D-3975-4859-844A-E38D6D43063D}" presName="rootText" presStyleLbl="node2" presStyleIdx="3" presStyleCnt="4">
        <dgm:presLayoutVars>
          <dgm:chPref val="3"/>
        </dgm:presLayoutVars>
      </dgm:prSet>
      <dgm:spPr/>
    </dgm:pt>
    <dgm:pt modelId="{FE330637-D520-401F-9968-1D3C8C99E143}" type="pres">
      <dgm:prSet presAssocID="{2EB20C1D-3975-4859-844A-E38D6D43063D}" presName="rootConnector" presStyleLbl="node2" presStyleIdx="3" presStyleCnt="4"/>
      <dgm:spPr/>
    </dgm:pt>
    <dgm:pt modelId="{F9270CA2-4192-4025-A037-D621AC6E3015}" type="pres">
      <dgm:prSet presAssocID="{2EB20C1D-3975-4859-844A-E38D6D43063D}" presName="hierChild4" presStyleCnt="0"/>
      <dgm:spPr/>
    </dgm:pt>
    <dgm:pt modelId="{2D18FD02-DE14-4337-ACF0-D3DF0A796819}" type="pres">
      <dgm:prSet presAssocID="{2EB20C1D-3975-4859-844A-E38D6D43063D}" presName="hierChild5" presStyleCnt="0"/>
      <dgm:spPr/>
    </dgm:pt>
    <dgm:pt modelId="{79615A80-A24F-4B66-AC72-E3BA264650B2}" type="pres">
      <dgm:prSet presAssocID="{A2151359-2478-43A1-837E-8F1684E105B6}" presName="hierChild3" presStyleCnt="0"/>
      <dgm:spPr/>
    </dgm:pt>
  </dgm:ptLst>
  <dgm:cxnLst>
    <dgm:cxn modelId="{681D5D00-1419-4AFC-945F-F5E51A1ACED9}" srcId="{A2151359-2478-43A1-837E-8F1684E105B6}" destId="{48633441-9A3E-4279-B78A-F7756D18367E}" srcOrd="0" destOrd="0" parTransId="{804C802B-01B7-4D65-8086-AC32FDDCEAD5}" sibTransId="{0E5A97B7-43DE-43F9-9D44-05BB93EC6CD1}"/>
    <dgm:cxn modelId="{E1D9F603-F803-4149-9186-3B1D7A73EB30}" type="presOf" srcId="{31ADE2BD-BC0A-4E32-AD62-0B8918C0ECC1}" destId="{0FFE8310-8802-495F-8DC8-D554427A1667}" srcOrd="0" destOrd="0" presId="urn:microsoft.com/office/officeart/2005/8/layout/orgChart1"/>
    <dgm:cxn modelId="{4B49B910-69CD-4E2C-8AF7-ADC56546A197}" type="presOf" srcId="{0FDCB4B7-AECE-4345-8F71-5462F39E389F}" destId="{DC2BD98C-9A01-4FEC-A786-ADEA238CE32B}" srcOrd="0" destOrd="0" presId="urn:microsoft.com/office/officeart/2005/8/layout/orgChart1"/>
    <dgm:cxn modelId="{6D34B411-49EE-46D1-BE20-09141AEFBF9B}" type="presOf" srcId="{569D8246-EEDA-4636-B6C0-31A9846E98E5}" destId="{6FC104EC-EA84-4157-BDC2-82274A91010C}" srcOrd="1" destOrd="0" presId="urn:microsoft.com/office/officeart/2005/8/layout/orgChart1"/>
    <dgm:cxn modelId="{CB707412-751D-49B5-B3F3-8E7290CAF1D0}" type="presOf" srcId="{C7FDB97E-3ED8-4427-82C5-9C7054E22726}" destId="{37CC68F6-0EEA-4EA3-A90F-FA28258948B3}" srcOrd="1" destOrd="0" presId="urn:microsoft.com/office/officeart/2005/8/layout/orgChart1"/>
    <dgm:cxn modelId="{222CA71D-0A1F-47C9-9B2C-DF6E222BD4F2}" srcId="{A9686E40-CE29-4969-A1E3-E28BCBEBB8A2}" destId="{FDDDE8FC-F51F-4ABD-A2B3-1038F0A84D89}" srcOrd="3" destOrd="0" parTransId="{0FDCB4B7-AECE-4345-8F71-5462F39E389F}" sibTransId="{9CEA23FC-5651-41E4-BD33-8D576DF2A6CC}"/>
    <dgm:cxn modelId="{FD27631E-8B68-4584-B424-DD5D90052E1A}" srcId="{A9686E40-CE29-4969-A1E3-E28BCBEBB8A2}" destId="{569D8246-EEDA-4636-B6C0-31A9846E98E5}" srcOrd="2" destOrd="0" parTransId="{5AD63328-D6E3-4A69-9F26-D7F2DAEB3A45}" sibTransId="{E76E54EA-FBE1-4BBF-9D2E-8344C1EA787D}"/>
    <dgm:cxn modelId="{2E94B522-FC2F-4D1B-B3D7-C465A952A174}" srcId="{C8C9DCF0-CD7E-408F-8450-63815EFF41E9}" destId="{3766EC24-49A6-4ACC-B8AC-57F35CAF9640}" srcOrd="1" destOrd="0" parTransId="{204A96A4-44E6-4C7C-AA34-1BE4F1E5106C}" sibTransId="{65EAF015-8295-432B-B89C-3AD9F51689BC}"/>
    <dgm:cxn modelId="{F5F5E728-A72C-498E-BDCD-03CDBAEB4CD2}" type="presOf" srcId="{FDDDE8FC-F51F-4ABD-A2B3-1038F0A84D89}" destId="{00D9C341-3611-4AA6-9307-B0F60084714C}" srcOrd="0" destOrd="0" presId="urn:microsoft.com/office/officeart/2005/8/layout/orgChart1"/>
    <dgm:cxn modelId="{3B413D33-7FEB-479B-AB8C-F9D5FBD8CBF8}" type="presOf" srcId="{08FE3823-8D47-4BD4-A19B-B6A10BF820AF}" destId="{2F6160FF-B2B7-4AB0-877D-50C6FBD6D9F8}" srcOrd="0" destOrd="0" presId="urn:microsoft.com/office/officeart/2005/8/layout/orgChart1"/>
    <dgm:cxn modelId="{DD65B037-0CB0-4BD6-8A18-A149989D66AA}" type="presOf" srcId="{C8C9DCF0-CD7E-408F-8450-63815EFF41E9}" destId="{945B2660-3447-466B-A940-CE97C116F398}" srcOrd="0" destOrd="0" presId="urn:microsoft.com/office/officeart/2005/8/layout/orgChart1"/>
    <dgm:cxn modelId="{177B393A-63AC-46F6-8BFF-3CE7B9AD9344}" type="presOf" srcId="{68775DD0-A0A7-4B14-810F-BDD5B12896FA}" destId="{0B0DFF4D-AC52-49A3-A076-EDC283A3DD5D}" srcOrd="0" destOrd="0" presId="urn:microsoft.com/office/officeart/2005/8/layout/orgChart1"/>
    <dgm:cxn modelId="{0D55603F-24DD-4AF4-BFC0-E920E5D20C78}" type="presOf" srcId="{094505BA-CD3A-4691-B7BB-9BA25EDC5BE0}" destId="{40F460C7-0583-4EEE-815A-E3C55FE3AE9C}" srcOrd="0" destOrd="0" presId="urn:microsoft.com/office/officeart/2005/8/layout/orgChart1"/>
    <dgm:cxn modelId="{544C0D5D-4306-4554-8DE3-47D0EF7A03F5}" srcId="{48633441-9A3E-4279-B78A-F7756D18367E}" destId="{C1AC7438-F31A-4939-B62A-22DD2D324250}" srcOrd="2" destOrd="0" parTransId="{08FE3823-8D47-4BD4-A19B-B6A10BF820AF}" sibTransId="{15A2CE60-4A50-4B74-AC00-CF540724AB80}"/>
    <dgm:cxn modelId="{7BDAE45E-C1AA-423E-9A0A-7CBF37BD5224}" type="presOf" srcId="{A2151359-2478-43A1-837E-8F1684E105B6}" destId="{B7DE97C7-FF39-44BE-9000-75150054E958}" srcOrd="0" destOrd="0" presId="urn:microsoft.com/office/officeart/2005/8/layout/orgChart1"/>
    <dgm:cxn modelId="{17D4D65F-79F9-4F98-90EB-673548599DFD}" type="presOf" srcId="{C1AC7438-F31A-4939-B62A-22DD2D324250}" destId="{5B631C76-8B1B-4C40-9E80-4DF3A4E177F6}" srcOrd="0" destOrd="0" presId="urn:microsoft.com/office/officeart/2005/8/layout/orgChart1"/>
    <dgm:cxn modelId="{E8B21442-53B3-494F-A321-AC507F89E1BB}" type="presOf" srcId="{804C802B-01B7-4D65-8086-AC32FDDCEAD5}" destId="{DCA6D791-17F7-494B-9069-49948B6A4D33}" srcOrd="0" destOrd="0" presId="urn:microsoft.com/office/officeart/2005/8/layout/orgChart1"/>
    <dgm:cxn modelId="{D61DA762-4527-41C6-916F-61B4D5BB1DDE}" type="presOf" srcId="{3766EC24-49A6-4ACC-B8AC-57F35CAF9640}" destId="{3C5AFC1A-9EBC-4055-A432-AB05CEA016B8}" srcOrd="0" destOrd="0" presId="urn:microsoft.com/office/officeart/2005/8/layout/orgChart1"/>
    <dgm:cxn modelId="{1E0AD642-CD46-4F05-9C93-9E4A71D2E1AD}" type="presOf" srcId="{48633441-9A3E-4279-B78A-F7756D18367E}" destId="{D708CE3E-CC32-42DA-9AB3-0A38B633B91B}" srcOrd="0" destOrd="0" presId="urn:microsoft.com/office/officeart/2005/8/layout/orgChart1"/>
    <dgm:cxn modelId="{8DB56543-2FEF-4C8E-BBB3-D2BE82BA6132}" type="presOf" srcId="{A2151359-2478-43A1-837E-8F1684E105B6}" destId="{F79672B6-15B0-4C3B-A335-CC120252B59B}" srcOrd="1" destOrd="0" presId="urn:microsoft.com/office/officeart/2005/8/layout/orgChart1"/>
    <dgm:cxn modelId="{6F090A45-6921-4DD6-9F45-8A6E50DA487A}" type="presOf" srcId="{C7FDB97E-3ED8-4427-82C5-9C7054E22726}" destId="{F9AA8C97-13C9-4D46-AF76-DF4A47AE4050}" srcOrd="0" destOrd="0" presId="urn:microsoft.com/office/officeart/2005/8/layout/orgChart1"/>
    <dgm:cxn modelId="{5242D047-627F-4164-B56E-71082E764835}" type="presOf" srcId="{52C28985-87B2-47CB-BDF2-938CD93550FB}" destId="{5E127470-5D14-4617-BF37-BD6253E310DD}" srcOrd="0" destOrd="0" presId="urn:microsoft.com/office/officeart/2005/8/layout/orgChart1"/>
    <dgm:cxn modelId="{901A5B49-B3D2-4DC1-B0A0-59027FF13F64}" type="presOf" srcId="{D0C9DE34-21D6-4672-AD30-51477BA028F2}" destId="{0FEAB138-B61F-4FA4-861E-571E44411ABF}" srcOrd="1" destOrd="0" presId="urn:microsoft.com/office/officeart/2005/8/layout/orgChart1"/>
    <dgm:cxn modelId="{B87AD96A-3752-4758-9DD5-D1F7C295C3E4}" type="presOf" srcId="{08D5EE71-CB61-4A8E-810D-3A69AE243958}" destId="{77F3DA79-373C-4E7B-9F9C-BA668A466DCE}" srcOrd="0" destOrd="0" presId="urn:microsoft.com/office/officeart/2005/8/layout/orgChart1"/>
    <dgm:cxn modelId="{D6AC7F6C-BA8E-4C6D-8A2E-313CACA483A0}" type="presOf" srcId="{52C28985-87B2-47CB-BDF2-938CD93550FB}" destId="{483FE124-3CF8-4DF3-B394-38D560B27454}" srcOrd="1" destOrd="0" presId="urn:microsoft.com/office/officeart/2005/8/layout/orgChart1"/>
    <dgm:cxn modelId="{C9346870-6981-4755-AF78-B6A3AD4FA95F}" type="presOf" srcId="{ECEC76F7-DEDF-431B-8F54-732B426BF934}" destId="{D2C43E40-683B-49F6-BA42-7A107AF54FAF}" srcOrd="0" destOrd="0" presId="urn:microsoft.com/office/officeart/2005/8/layout/orgChart1"/>
    <dgm:cxn modelId="{EED2BA54-E6B8-402F-8BC7-530CCBF7AEE2}" type="presOf" srcId="{89FAFD03-E91C-4F94-AEB6-0D0580848484}" destId="{46074133-118D-4019-BAA1-CB74ACB94A7E}" srcOrd="0" destOrd="0" presId="urn:microsoft.com/office/officeart/2005/8/layout/orgChart1"/>
    <dgm:cxn modelId="{E9D49659-EA68-4E42-AD64-965148F68B75}" type="presOf" srcId="{569D8246-EEDA-4636-B6C0-31A9846E98E5}" destId="{E1B32FB1-594F-4E90-BCB3-AF2DAAB6A41D}" srcOrd="0" destOrd="0" presId="urn:microsoft.com/office/officeart/2005/8/layout/orgChart1"/>
    <dgm:cxn modelId="{9CD6447E-C2C4-4199-9632-10415F70F1C6}" srcId="{A2151359-2478-43A1-837E-8F1684E105B6}" destId="{2EB20C1D-3975-4859-844A-E38D6D43063D}" srcOrd="3" destOrd="0" parTransId="{0778A375-928F-40EB-BEF9-08A8CE49D073}" sibTransId="{52A57FFE-C6E9-4960-A840-A03D93AECD30}"/>
    <dgm:cxn modelId="{420F757E-5798-480B-9F50-59607BE85D19}" type="presOf" srcId="{8510AB61-4E84-46C0-A459-709C4D26B551}" destId="{B9FAEB6F-C70B-4A12-92D7-7443CBC477FC}" srcOrd="0" destOrd="0" presId="urn:microsoft.com/office/officeart/2005/8/layout/orgChart1"/>
    <dgm:cxn modelId="{5EDF917F-1F57-4714-9D42-76C463379B10}" type="presOf" srcId="{2EB20C1D-3975-4859-844A-E38D6D43063D}" destId="{2C8ABAFC-E1DC-46C5-94C5-8AD60D9B2DC2}" srcOrd="0" destOrd="0" presId="urn:microsoft.com/office/officeart/2005/8/layout/orgChart1"/>
    <dgm:cxn modelId="{C1B01B81-FF9A-43AC-879E-59E542BABA7F}" type="presOf" srcId="{55135B4D-4D70-456F-B082-613A1E41D71E}" destId="{BBD1B4F7-1D70-4501-9631-74C81B493B86}" srcOrd="0" destOrd="0" presId="urn:microsoft.com/office/officeart/2005/8/layout/orgChart1"/>
    <dgm:cxn modelId="{6B3B3381-D571-483D-B5F9-8AA322DE0C65}" type="presOf" srcId="{55135B4D-4D70-456F-B082-613A1E41D71E}" destId="{EBF03CE2-D803-4919-8023-4E65AFE2D2AB}" srcOrd="1" destOrd="0" presId="urn:microsoft.com/office/officeart/2005/8/layout/orgChart1"/>
    <dgm:cxn modelId="{35486186-C305-4F9D-895F-3223B9AC1DCE}" srcId="{A2151359-2478-43A1-837E-8F1684E105B6}" destId="{C8C9DCF0-CD7E-408F-8450-63815EFF41E9}" srcOrd="2" destOrd="0" parTransId="{08D5EE71-CB61-4A8E-810D-3A69AE243958}" sibTransId="{F96D2FDF-195E-4936-BBFA-B00F4713C66C}"/>
    <dgm:cxn modelId="{059BBB8A-F6B9-458A-A3CB-3535E92A7D60}" type="presOf" srcId="{0778A375-928F-40EB-BEF9-08A8CE49D073}" destId="{AA03EA4D-14C9-45EB-A491-8A265041B2DC}" srcOrd="0" destOrd="0" presId="urn:microsoft.com/office/officeart/2005/8/layout/orgChart1"/>
    <dgm:cxn modelId="{87C5A68B-B670-4DC1-8B7E-BF7B53C451F1}" srcId="{A2151359-2478-43A1-837E-8F1684E105B6}" destId="{D0C9DE34-21D6-4672-AD30-51477BA028F2}" srcOrd="1" destOrd="0" parTransId="{75932174-3FDA-4A67-80D8-F874BC46E4D7}" sibTransId="{0B62F309-BFCB-4EE8-BD15-925EC96EB478}"/>
    <dgm:cxn modelId="{62297C8C-D1DC-40E2-AA12-B67166FAC7FB}" type="presOf" srcId="{2EB20C1D-3975-4859-844A-E38D6D43063D}" destId="{FE330637-D520-401F-9968-1D3C8C99E143}" srcOrd="1" destOrd="0" presId="urn:microsoft.com/office/officeart/2005/8/layout/orgChart1"/>
    <dgm:cxn modelId="{35F5D695-8B7B-45A2-B809-EEFCA20CD653}" srcId="{3766EC24-49A6-4ACC-B8AC-57F35CAF9640}" destId="{C7FDB97E-3ED8-4427-82C5-9C7054E22726}" srcOrd="0" destOrd="0" parTransId="{31ADE2BD-BC0A-4E32-AD62-0B8918C0ECC1}" sibTransId="{4F5334B0-D791-40AF-895F-E55662545CAD}"/>
    <dgm:cxn modelId="{4F0A6096-B748-468E-A688-301E73BBB592}" type="presOf" srcId="{2E7D63B6-889F-4D40-8771-8E9BED086D0B}" destId="{B6CA77EF-0621-48EC-8994-E554B4949D6F}" srcOrd="0" destOrd="0" presId="urn:microsoft.com/office/officeart/2005/8/layout/orgChart1"/>
    <dgm:cxn modelId="{AC869198-AFC3-4661-A080-2C3656CF3CBC}" srcId="{A9686E40-CE29-4969-A1E3-E28BCBEBB8A2}" destId="{68775DD0-A0A7-4B14-810F-BDD5B12896FA}" srcOrd="1" destOrd="0" parTransId="{8510AB61-4E84-46C0-A459-709C4D26B551}" sibTransId="{81249E19-5089-4766-8AED-EF3BE713CA8A}"/>
    <dgm:cxn modelId="{752C679D-B07C-4867-A43D-7E6FDD158616}" type="presOf" srcId="{A9686E40-CE29-4969-A1E3-E28BCBEBB8A2}" destId="{5F3E8BED-7F1A-4CA9-9D81-174E2C5D4EBF}" srcOrd="0" destOrd="0" presId="urn:microsoft.com/office/officeart/2005/8/layout/orgChart1"/>
    <dgm:cxn modelId="{0E95EA9F-2966-45D0-8867-BC3E665D1F12}" type="presOf" srcId="{68775DD0-A0A7-4B14-810F-BDD5B12896FA}" destId="{132AF68A-DC42-4E8F-A811-3DF99D99FD51}" srcOrd="1" destOrd="0" presId="urn:microsoft.com/office/officeart/2005/8/layout/orgChart1"/>
    <dgm:cxn modelId="{787714A3-DED5-4127-8466-C9B8D1185008}" type="presOf" srcId="{D0C9DE34-21D6-4672-AD30-51477BA028F2}" destId="{F896CC15-5E58-4BAF-AC26-B7A5790AA8CE}" srcOrd="0" destOrd="0" presId="urn:microsoft.com/office/officeart/2005/8/layout/orgChart1"/>
    <dgm:cxn modelId="{F949C3A7-E55A-4A01-9A56-7D7A6B2DC701}" type="presOf" srcId="{6B21450D-0BA9-43AD-AC00-8A3097663AA1}" destId="{1A5EABDD-75EF-492A-9AF5-94FD985169E1}" srcOrd="0" destOrd="0" presId="urn:microsoft.com/office/officeart/2005/8/layout/orgChart1"/>
    <dgm:cxn modelId="{1F1F12AE-CE3D-4884-A108-A9745C4C2E24}" type="presOf" srcId="{48633441-9A3E-4279-B78A-F7756D18367E}" destId="{4A5B7739-5712-4049-B2C8-7785FBFD69B8}" srcOrd="1" destOrd="0" presId="urn:microsoft.com/office/officeart/2005/8/layout/orgChart1"/>
    <dgm:cxn modelId="{833676AE-3606-43F3-B461-FA477AEDDF15}" type="presOf" srcId="{FDDDE8FC-F51F-4ABD-A2B3-1038F0A84D89}" destId="{8943D612-FBC3-4011-B547-0E58EE11C679}" srcOrd="1" destOrd="0" presId="urn:microsoft.com/office/officeart/2005/8/layout/orgChart1"/>
    <dgm:cxn modelId="{CB0133B0-7B2C-408D-A8A2-4EB735E70869}" type="presOf" srcId="{F8B9DF1A-68DD-4194-87F1-B1B1FBADC050}" destId="{11D29A19-8113-498B-A270-D15D3FE529BD}" srcOrd="0" destOrd="0" presId="urn:microsoft.com/office/officeart/2005/8/layout/orgChart1"/>
    <dgm:cxn modelId="{4BF296B4-FA1E-4D5C-96F4-70584BA482B2}" type="presOf" srcId="{5AD63328-D6E3-4A69-9F26-D7F2DAEB3A45}" destId="{2AA138EA-0716-40D8-BE00-4BCB0BB0D0C6}" srcOrd="0" destOrd="0" presId="urn:microsoft.com/office/officeart/2005/8/layout/orgChart1"/>
    <dgm:cxn modelId="{B19D51BF-CEC1-4B5D-BE5E-418B895199F8}" type="presOf" srcId="{3766EC24-49A6-4ACC-B8AC-57F35CAF9640}" destId="{BBBDB63D-5C2D-46B2-A583-5A347C9C8EBB}" srcOrd="1" destOrd="0" presId="urn:microsoft.com/office/officeart/2005/8/layout/orgChart1"/>
    <dgm:cxn modelId="{EC27CCCF-827A-4921-AA00-0A9ECB20C67C}" type="presOf" srcId="{75932174-3FDA-4A67-80D8-F874BC46E4D7}" destId="{5172826C-BF10-4EF1-AD90-CC398C5B2EA1}" srcOrd="0" destOrd="0" presId="urn:microsoft.com/office/officeart/2005/8/layout/orgChart1"/>
    <dgm:cxn modelId="{6F5C89D3-C667-4A6E-B9F1-5CE895D26D0F}" type="presOf" srcId="{EA771F3A-766E-4095-BD3C-17088D13D894}" destId="{67397D7E-5A5A-4316-B992-6ACBDB8B748C}" srcOrd="0" destOrd="0" presId="urn:microsoft.com/office/officeart/2005/8/layout/orgChart1"/>
    <dgm:cxn modelId="{CF120AD8-8D90-4B78-B1C7-8015E11A72D3}" srcId="{48633441-9A3E-4279-B78A-F7756D18367E}" destId="{EA771F3A-766E-4095-BD3C-17088D13D894}" srcOrd="1" destOrd="0" parTransId="{ECEC76F7-DEDF-431B-8F54-732B426BF934}" sibTransId="{DF99A900-26E5-40F8-BB3D-300EDA2F8B9C}"/>
    <dgm:cxn modelId="{A3B3EFD9-9864-4FE0-8B92-BA05AF516912}" type="presOf" srcId="{C8C9DCF0-CD7E-408F-8450-63815EFF41E9}" destId="{9632433B-C9CB-4404-A10A-2913F8C57167}" srcOrd="1" destOrd="0" presId="urn:microsoft.com/office/officeart/2005/8/layout/orgChart1"/>
    <dgm:cxn modelId="{E4F7F3D9-3EBD-48C8-8868-829A5CCC23D6}" srcId="{48633441-9A3E-4279-B78A-F7756D18367E}" destId="{55135B4D-4D70-456F-B082-613A1E41D71E}" srcOrd="3" destOrd="0" parTransId="{6B21450D-0BA9-43AD-AC00-8A3097663AA1}" sibTransId="{301D36F2-9B27-4FAA-AA7C-95D70E0BCB33}"/>
    <dgm:cxn modelId="{C572AFDD-11D3-4418-A20A-71A9143B2832}" type="presOf" srcId="{204A96A4-44E6-4C7C-AA34-1BE4F1E5106C}" destId="{97143628-36B7-4FAB-A296-19C611DC7C1C}" srcOrd="0" destOrd="0" presId="urn:microsoft.com/office/officeart/2005/8/layout/orgChart1"/>
    <dgm:cxn modelId="{94CF03DE-3B8A-4824-B65A-3A9E3293D611}" type="presOf" srcId="{EA771F3A-766E-4095-BD3C-17088D13D894}" destId="{CD04F8BF-2B68-4D49-A3C3-6D7480975ADB}" srcOrd="1" destOrd="0" presId="urn:microsoft.com/office/officeart/2005/8/layout/orgChart1"/>
    <dgm:cxn modelId="{D158B9DE-8D3B-454E-B84C-0703EB8B17D7}" srcId="{48633441-9A3E-4279-B78A-F7756D18367E}" destId="{52C28985-87B2-47CB-BDF2-938CD93550FB}" srcOrd="0" destOrd="0" parTransId="{2E7D63B6-889F-4D40-8771-8E9BED086D0B}" sibTransId="{8D5A874D-32FF-4BC7-806F-6FD13E8C553D}"/>
    <dgm:cxn modelId="{9763C8E2-320C-42E3-AA4A-C8F427A72E7D}" srcId="{C8C9DCF0-CD7E-408F-8450-63815EFF41E9}" destId="{A9686E40-CE29-4969-A1E3-E28BCBEBB8A2}" srcOrd="0" destOrd="0" parTransId="{89FAFD03-E91C-4F94-AEB6-0D0580848484}" sibTransId="{11A19A66-A787-475E-8302-6E2928145D56}"/>
    <dgm:cxn modelId="{3C43BBE7-CD85-4F6A-A96D-325E78550212}" type="presOf" srcId="{094505BA-CD3A-4691-B7BB-9BA25EDC5BE0}" destId="{26CA2CD9-14E4-4C47-8F05-42729FC2B8AB}" srcOrd="1" destOrd="0" presId="urn:microsoft.com/office/officeart/2005/8/layout/orgChart1"/>
    <dgm:cxn modelId="{2D34ABED-04BC-43CB-8A9C-78EDB61C2ED9}" type="presOf" srcId="{A9686E40-CE29-4969-A1E3-E28BCBEBB8A2}" destId="{22FBDDB8-3DD1-45F0-A930-5E669A25EFE5}" srcOrd="1" destOrd="0" presId="urn:microsoft.com/office/officeart/2005/8/layout/orgChart1"/>
    <dgm:cxn modelId="{C50A1AF2-8260-4226-A0A1-1086DAA5C1DA}" type="presOf" srcId="{C1AC7438-F31A-4939-B62A-22DD2D324250}" destId="{0842AC01-D180-4685-99CA-8B43A046A832}" srcOrd="1" destOrd="0" presId="urn:microsoft.com/office/officeart/2005/8/layout/orgChart1"/>
    <dgm:cxn modelId="{8125F7F7-4221-4EB0-8F67-8D5EF839D2EC}" type="presOf" srcId="{112C3BC6-B21E-4F18-8A12-176A7A8789FD}" destId="{054CBD3E-255E-4087-AFA9-09903A865DE1}" srcOrd="0" destOrd="0" presId="urn:microsoft.com/office/officeart/2005/8/layout/orgChart1"/>
    <dgm:cxn modelId="{8685F6FA-4247-493B-BF75-5330CB0ED416}" srcId="{112C3BC6-B21E-4F18-8A12-176A7A8789FD}" destId="{A2151359-2478-43A1-837E-8F1684E105B6}" srcOrd="0" destOrd="0" parTransId="{10903ACE-3053-4242-BE9C-E39088FBAB13}" sibTransId="{E25DE872-7F91-4DD5-B03D-0101B86BDDA6}"/>
    <dgm:cxn modelId="{00FA68FD-6E44-47EE-87F5-4B771F6EB9B3}" srcId="{A9686E40-CE29-4969-A1E3-E28BCBEBB8A2}" destId="{094505BA-CD3A-4691-B7BB-9BA25EDC5BE0}" srcOrd="0" destOrd="0" parTransId="{F8B9DF1A-68DD-4194-87F1-B1B1FBADC050}" sibTransId="{5F6BA567-28AD-4982-94C4-24ECE8720BC7}"/>
    <dgm:cxn modelId="{6248F690-8C8F-418A-8B9D-E8530797828A}" type="presParOf" srcId="{054CBD3E-255E-4087-AFA9-09903A865DE1}" destId="{3FC7E3AB-480F-4E5E-BE91-118583CFD0DF}" srcOrd="0" destOrd="0" presId="urn:microsoft.com/office/officeart/2005/8/layout/orgChart1"/>
    <dgm:cxn modelId="{E06BCE5C-C84D-47D0-BD60-6F2ACB7A2A39}" type="presParOf" srcId="{3FC7E3AB-480F-4E5E-BE91-118583CFD0DF}" destId="{8F7A53CD-7728-4BD0-98DD-7055CB6B8002}" srcOrd="0" destOrd="0" presId="urn:microsoft.com/office/officeart/2005/8/layout/orgChart1"/>
    <dgm:cxn modelId="{F23BA86D-2193-4A20-8182-88E431447782}" type="presParOf" srcId="{8F7A53CD-7728-4BD0-98DD-7055CB6B8002}" destId="{B7DE97C7-FF39-44BE-9000-75150054E958}" srcOrd="0" destOrd="0" presId="urn:microsoft.com/office/officeart/2005/8/layout/orgChart1"/>
    <dgm:cxn modelId="{FEDC45CE-8FA4-42CD-82E7-17E2D4B9B196}" type="presParOf" srcId="{8F7A53CD-7728-4BD0-98DD-7055CB6B8002}" destId="{F79672B6-15B0-4C3B-A335-CC120252B59B}" srcOrd="1" destOrd="0" presId="urn:microsoft.com/office/officeart/2005/8/layout/orgChart1"/>
    <dgm:cxn modelId="{19AABE3F-1BD7-4028-B97D-3EB645BD0769}" type="presParOf" srcId="{3FC7E3AB-480F-4E5E-BE91-118583CFD0DF}" destId="{689874A4-0BA7-415C-8B94-E0EBDDCE17BD}" srcOrd="1" destOrd="0" presId="urn:microsoft.com/office/officeart/2005/8/layout/orgChart1"/>
    <dgm:cxn modelId="{0D3AAEA2-AAF8-4F77-8EE6-30CC295053A5}" type="presParOf" srcId="{689874A4-0BA7-415C-8B94-E0EBDDCE17BD}" destId="{DCA6D791-17F7-494B-9069-49948B6A4D33}" srcOrd="0" destOrd="0" presId="urn:microsoft.com/office/officeart/2005/8/layout/orgChart1"/>
    <dgm:cxn modelId="{3F38889F-823F-4C24-8E50-28672407AFB4}" type="presParOf" srcId="{689874A4-0BA7-415C-8B94-E0EBDDCE17BD}" destId="{CA097D3D-E60C-46A3-967C-3B7E99EA319D}" srcOrd="1" destOrd="0" presId="urn:microsoft.com/office/officeart/2005/8/layout/orgChart1"/>
    <dgm:cxn modelId="{BC2A91AC-7B5F-46CF-97EA-E557CDF9CA8D}" type="presParOf" srcId="{CA097D3D-E60C-46A3-967C-3B7E99EA319D}" destId="{339C04D2-E587-427F-9EE6-5CFB7EC05E84}" srcOrd="0" destOrd="0" presId="urn:microsoft.com/office/officeart/2005/8/layout/orgChart1"/>
    <dgm:cxn modelId="{0F0AB627-20F5-4CC3-A985-4E79B1F58388}" type="presParOf" srcId="{339C04D2-E587-427F-9EE6-5CFB7EC05E84}" destId="{D708CE3E-CC32-42DA-9AB3-0A38B633B91B}" srcOrd="0" destOrd="0" presId="urn:microsoft.com/office/officeart/2005/8/layout/orgChart1"/>
    <dgm:cxn modelId="{A942F76A-20BA-46CF-8005-F5D6FCAEC4E4}" type="presParOf" srcId="{339C04D2-E587-427F-9EE6-5CFB7EC05E84}" destId="{4A5B7739-5712-4049-B2C8-7785FBFD69B8}" srcOrd="1" destOrd="0" presId="urn:microsoft.com/office/officeart/2005/8/layout/orgChart1"/>
    <dgm:cxn modelId="{0463EF86-15C0-48B1-B982-7DCC7E44D6A3}" type="presParOf" srcId="{CA097D3D-E60C-46A3-967C-3B7E99EA319D}" destId="{C1DB924C-F112-4A0B-9CAF-66FBF9CA53A5}" srcOrd="1" destOrd="0" presId="urn:microsoft.com/office/officeart/2005/8/layout/orgChart1"/>
    <dgm:cxn modelId="{5106DC3F-33EA-465A-AAAE-5CFCF7E021BB}" type="presParOf" srcId="{C1DB924C-F112-4A0B-9CAF-66FBF9CA53A5}" destId="{B6CA77EF-0621-48EC-8994-E554B4949D6F}" srcOrd="0" destOrd="0" presId="urn:microsoft.com/office/officeart/2005/8/layout/orgChart1"/>
    <dgm:cxn modelId="{1E962A9E-C970-4EC5-9869-A684D2C2326E}" type="presParOf" srcId="{C1DB924C-F112-4A0B-9CAF-66FBF9CA53A5}" destId="{AD8B28AE-34AB-4313-8163-81E885BCF183}" srcOrd="1" destOrd="0" presId="urn:microsoft.com/office/officeart/2005/8/layout/orgChart1"/>
    <dgm:cxn modelId="{196D3B67-79F5-438B-8F4D-49B185FFD73D}" type="presParOf" srcId="{AD8B28AE-34AB-4313-8163-81E885BCF183}" destId="{06310E21-7890-42E3-A6A1-ACD5B29E4F12}" srcOrd="0" destOrd="0" presId="urn:microsoft.com/office/officeart/2005/8/layout/orgChart1"/>
    <dgm:cxn modelId="{06538B24-619B-4077-A6B8-B8D960BC9032}" type="presParOf" srcId="{06310E21-7890-42E3-A6A1-ACD5B29E4F12}" destId="{5E127470-5D14-4617-BF37-BD6253E310DD}" srcOrd="0" destOrd="0" presId="urn:microsoft.com/office/officeart/2005/8/layout/orgChart1"/>
    <dgm:cxn modelId="{8971EA09-B4E8-4B68-970E-744C3972AF64}" type="presParOf" srcId="{06310E21-7890-42E3-A6A1-ACD5B29E4F12}" destId="{483FE124-3CF8-4DF3-B394-38D560B27454}" srcOrd="1" destOrd="0" presId="urn:microsoft.com/office/officeart/2005/8/layout/orgChart1"/>
    <dgm:cxn modelId="{7636138B-9DBA-4DB0-B9DB-0D3B3FA2FC07}" type="presParOf" srcId="{AD8B28AE-34AB-4313-8163-81E885BCF183}" destId="{1F00F4D4-1112-45E2-8F83-EE81D8854564}" srcOrd="1" destOrd="0" presId="urn:microsoft.com/office/officeart/2005/8/layout/orgChart1"/>
    <dgm:cxn modelId="{C461E866-82EE-469E-8F1D-2F284B8FF13D}" type="presParOf" srcId="{AD8B28AE-34AB-4313-8163-81E885BCF183}" destId="{C0F27512-ACFF-4EF1-985E-26A9746EB430}" srcOrd="2" destOrd="0" presId="urn:microsoft.com/office/officeart/2005/8/layout/orgChart1"/>
    <dgm:cxn modelId="{F5BCA7C6-A238-489E-91E6-E91FF88AB71E}" type="presParOf" srcId="{C1DB924C-F112-4A0B-9CAF-66FBF9CA53A5}" destId="{D2C43E40-683B-49F6-BA42-7A107AF54FAF}" srcOrd="2" destOrd="0" presId="urn:microsoft.com/office/officeart/2005/8/layout/orgChart1"/>
    <dgm:cxn modelId="{09E4B3B2-417F-440F-97F2-1EF3F75876D3}" type="presParOf" srcId="{C1DB924C-F112-4A0B-9CAF-66FBF9CA53A5}" destId="{9A6BF5B8-FEB7-4ED3-8518-A581F44C8487}" srcOrd="3" destOrd="0" presId="urn:microsoft.com/office/officeart/2005/8/layout/orgChart1"/>
    <dgm:cxn modelId="{40ECA323-9553-4F86-BBC9-AD1779D98B0C}" type="presParOf" srcId="{9A6BF5B8-FEB7-4ED3-8518-A581F44C8487}" destId="{E1270280-77AC-4032-A199-BB9F50B18ED5}" srcOrd="0" destOrd="0" presId="urn:microsoft.com/office/officeart/2005/8/layout/orgChart1"/>
    <dgm:cxn modelId="{94E61AC2-0EB1-41D8-8F7F-EDFC7F441934}" type="presParOf" srcId="{E1270280-77AC-4032-A199-BB9F50B18ED5}" destId="{67397D7E-5A5A-4316-B992-6ACBDB8B748C}" srcOrd="0" destOrd="0" presId="urn:microsoft.com/office/officeart/2005/8/layout/orgChart1"/>
    <dgm:cxn modelId="{B92D6147-13E6-457E-89D3-7CA7EBD08027}" type="presParOf" srcId="{E1270280-77AC-4032-A199-BB9F50B18ED5}" destId="{CD04F8BF-2B68-4D49-A3C3-6D7480975ADB}" srcOrd="1" destOrd="0" presId="urn:microsoft.com/office/officeart/2005/8/layout/orgChart1"/>
    <dgm:cxn modelId="{8635A3EE-BCDA-4ADE-B65C-4A850E7C2379}" type="presParOf" srcId="{9A6BF5B8-FEB7-4ED3-8518-A581F44C8487}" destId="{211AEEF7-5443-4A2A-9714-0AEC6C5C1296}" srcOrd="1" destOrd="0" presId="urn:microsoft.com/office/officeart/2005/8/layout/orgChart1"/>
    <dgm:cxn modelId="{D5301A59-A205-4A92-9D71-1FA15B9B0809}" type="presParOf" srcId="{9A6BF5B8-FEB7-4ED3-8518-A581F44C8487}" destId="{C36204E9-3102-46BC-A602-3513A8FB8505}" srcOrd="2" destOrd="0" presId="urn:microsoft.com/office/officeart/2005/8/layout/orgChart1"/>
    <dgm:cxn modelId="{0344EF6E-FCCB-453B-ADC9-8B1C4F95E6CE}" type="presParOf" srcId="{C1DB924C-F112-4A0B-9CAF-66FBF9CA53A5}" destId="{2F6160FF-B2B7-4AB0-877D-50C6FBD6D9F8}" srcOrd="4" destOrd="0" presId="urn:microsoft.com/office/officeart/2005/8/layout/orgChart1"/>
    <dgm:cxn modelId="{230B87EC-C87C-447A-B84B-22196FA6506D}" type="presParOf" srcId="{C1DB924C-F112-4A0B-9CAF-66FBF9CA53A5}" destId="{7D17A19B-7E6D-4A3B-9924-562E0475DD52}" srcOrd="5" destOrd="0" presId="urn:microsoft.com/office/officeart/2005/8/layout/orgChart1"/>
    <dgm:cxn modelId="{4DF1E585-CB24-4EB7-A69E-E868BD30D400}" type="presParOf" srcId="{7D17A19B-7E6D-4A3B-9924-562E0475DD52}" destId="{F6DA9DA3-4454-4125-B665-E21676A062DC}" srcOrd="0" destOrd="0" presId="urn:microsoft.com/office/officeart/2005/8/layout/orgChart1"/>
    <dgm:cxn modelId="{9DFC0EB9-0AE2-411F-AD3B-D55FD6881823}" type="presParOf" srcId="{F6DA9DA3-4454-4125-B665-E21676A062DC}" destId="{5B631C76-8B1B-4C40-9E80-4DF3A4E177F6}" srcOrd="0" destOrd="0" presId="urn:microsoft.com/office/officeart/2005/8/layout/orgChart1"/>
    <dgm:cxn modelId="{3CC6087C-9AF3-47E6-BCFE-EFAFA31473E6}" type="presParOf" srcId="{F6DA9DA3-4454-4125-B665-E21676A062DC}" destId="{0842AC01-D180-4685-99CA-8B43A046A832}" srcOrd="1" destOrd="0" presId="urn:microsoft.com/office/officeart/2005/8/layout/orgChart1"/>
    <dgm:cxn modelId="{9E0673A9-B633-4CAA-A97D-F580F28F818D}" type="presParOf" srcId="{7D17A19B-7E6D-4A3B-9924-562E0475DD52}" destId="{3D226B17-DE44-4C40-95B9-7228C0713455}" srcOrd="1" destOrd="0" presId="urn:microsoft.com/office/officeart/2005/8/layout/orgChart1"/>
    <dgm:cxn modelId="{823C94E6-0F37-4335-8051-FF8FF930D205}" type="presParOf" srcId="{7D17A19B-7E6D-4A3B-9924-562E0475DD52}" destId="{C9B27B13-0F5F-4684-BA15-1F18376CAA2B}" srcOrd="2" destOrd="0" presId="urn:microsoft.com/office/officeart/2005/8/layout/orgChart1"/>
    <dgm:cxn modelId="{D0DA30E3-FBE1-4CF0-B27A-C8DAC80DF2FC}" type="presParOf" srcId="{C1DB924C-F112-4A0B-9CAF-66FBF9CA53A5}" destId="{1A5EABDD-75EF-492A-9AF5-94FD985169E1}" srcOrd="6" destOrd="0" presId="urn:microsoft.com/office/officeart/2005/8/layout/orgChart1"/>
    <dgm:cxn modelId="{68088667-7A40-43DD-AA49-9906D510890F}" type="presParOf" srcId="{C1DB924C-F112-4A0B-9CAF-66FBF9CA53A5}" destId="{D2326017-7DB1-4B0D-A84E-A373FFA0B992}" srcOrd="7" destOrd="0" presId="urn:microsoft.com/office/officeart/2005/8/layout/orgChart1"/>
    <dgm:cxn modelId="{33D2441D-0B4D-4112-B092-A01691C83AAC}" type="presParOf" srcId="{D2326017-7DB1-4B0D-A84E-A373FFA0B992}" destId="{90695DD4-5858-43FE-B834-6F140B524686}" srcOrd="0" destOrd="0" presId="urn:microsoft.com/office/officeart/2005/8/layout/orgChart1"/>
    <dgm:cxn modelId="{D1C95767-20E5-4B88-871A-DD594B2E4786}" type="presParOf" srcId="{90695DD4-5858-43FE-B834-6F140B524686}" destId="{BBD1B4F7-1D70-4501-9631-74C81B493B86}" srcOrd="0" destOrd="0" presId="urn:microsoft.com/office/officeart/2005/8/layout/orgChart1"/>
    <dgm:cxn modelId="{F93A206D-EE0E-4978-A80D-71F54D03CD22}" type="presParOf" srcId="{90695DD4-5858-43FE-B834-6F140B524686}" destId="{EBF03CE2-D803-4919-8023-4E65AFE2D2AB}" srcOrd="1" destOrd="0" presId="urn:microsoft.com/office/officeart/2005/8/layout/orgChart1"/>
    <dgm:cxn modelId="{4D537035-4C80-45B9-A88E-F660D11B8FBD}" type="presParOf" srcId="{D2326017-7DB1-4B0D-A84E-A373FFA0B992}" destId="{CBD5259F-F29B-4959-A02E-58B8532E72B0}" srcOrd="1" destOrd="0" presId="urn:microsoft.com/office/officeart/2005/8/layout/orgChart1"/>
    <dgm:cxn modelId="{9133B77A-A6CD-4FAC-92FE-CD9B7D0F78B7}" type="presParOf" srcId="{D2326017-7DB1-4B0D-A84E-A373FFA0B992}" destId="{8EE04879-50BA-4634-81B7-2447A06A8FC4}" srcOrd="2" destOrd="0" presId="urn:microsoft.com/office/officeart/2005/8/layout/orgChart1"/>
    <dgm:cxn modelId="{23484776-FED1-4CCB-A228-A77FD50FCBB7}" type="presParOf" srcId="{CA097D3D-E60C-46A3-967C-3B7E99EA319D}" destId="{8D7E67AD-143C-46D7-9541-DD9E74365157}" srcOrd="2" destOrd="0" presId="urn:microsoft.com/office/officeart/2005/8/layout/orgChart1"/>
    <dgm:cxn modelId="{D7DE9137-F73F-4FC6-B85E-CCBA12088057}" type="presParOf" srcId="{689874A4-0BA7-415C-8B94-E0EBDDCE17BD}" destId="{5172826C-BF10-4EF1-AD90-CC398C5B2EA1}" srcOrd="2" destOrd="0" presId="urn:microsoft.com/office/officeart/2005/8/layout/orgChart1"/>
    <dgm:cxn modelId="{13B954B6-2D17-42EE-84BC-6318535E2E8D}" type="presParOf" srcId="{689874A4-0BA7-415C-8B94-E0EBDDCE17BD}" destId="{51ED8115-25BE-4E51-89F9-B2718D650775}" srcOrd="3" destOrd="0" presId="urn:microsoft.com/office/officeart/2005/8/layout/orgChart1"/>
    <dgm:cxn modelId="{85A0636E-8F25-477A-B297-6A0666253CF4}" type="presParOf" srcId="{51ED8115-25BE-4E51-89F9-B2718D650775}" destId="{E9F245EC-6E96-4CA3-95FD-5F0914CD288C}" srcOrd="0" destOrd="0" presId="urn:microsoft.com/office/officeart/2005/8/layout/orgChart1"/>
    <dgm:cxn modelId="{035A14A9-2C5A-402B-91AD-4F78042E3EC2}" type="presParOf" srcId="{E9F245EC-6E96-4CA3-95FD-5F0914CD288C}" destId="{F896CC15-5E58-4BAF-AC26-B7A5790AA8CE}" srcOrd="0" destOrd="0" presId="urn:microsoft.com/office/officeart/2005/8/layout/orgChart1"/>
    <dgm:cxn modelId="{376D8085-21FC-422C-AFF6-9BA4DF3BE5A2}" type="presParOf" srcId="{E9F245EC-6E96-4CA3-95FD-5F0914CD288C}" destId="{0FEAB138-B61F-4FA4-861E-571E44411ABF}" srcOrd="1" destOrd="0" presId="urn:microsoft.com/office/officeart/2005/8/layout/orgChart1"/>
    <dgm:cxn modelId="{90972ECB-F5C8-4F71-B54D-6ACA71352E0A}" type="presParOf" srcId="{51ED8115-25BE-4E51-89F9-B2718D650775}" destId="{5FF3B7BE-5EAA-42B9-AE6F-BB1F3C733472}" srcOrd="1" destOrd="0" presId="urn:microsoft.com/office/officeart/2005/8/layout/orgChart1"/>
    <dgm:cxn modelId="{34B5D79F-4E5B-4ABC-9DDA-CB8AEB46C84E}" type="presParOf" srcId="{51ED8115-25BE-4E51-89F9-B2718D650775}" destId="{30A66283-BE47-41C5-90B7-2916F9C2ACE7}" srcOrd="2" destOrd="0" presId="urn:microsoft.com/office/officeart/2005/8/layout/orgChart1"/>
    <dgm:cxn modelId="{763E4840-9139-4D2A-9F6B-7211FAA34F6A}" type="presParOf" srcId="{689874A4-0BA7-415C-8B94-E0EBDDCE17BD}" destId="{77F3DA79-373C-4E7B-9F9C-BA668A466DCE}" srcOrd="4" destOrd="0" presId="urn:microsoft.com/office/officeart/2005/8/layout/orgChart1"/>
    <dgm:cxn modelId="{8F3E5EC4-5EEB-4481-8D49-9AF6865D5850}" type="presParOf" srcId="{689874A4-0BA7-415C-8B94-E0EBDDCE17BD}" destId="{14C844A4-3DEC-48A9-A548-F8C6E42C22B2}" srcOrd="5" destOrd="0" presId="urn:microsoft.com/office/officeart/2005/8/layout/orgChart1"/>
    <dgm:cxn modelId="{887C9779-B836-41D5-B89E-7AFEEE9E1F80}" type="presParOf" srcId="{14C844A4-3DEC-48A9-A548-F8C6E42C22B2}" destId="{292E431F-CB9B-41A1-A8B1-E1FADAD39357}" srcOrd="0" destOrd="0" presId="urn:microsoft.com/office/officeart/2005/8/layout/orgChart1"/>
    <dgm:cxn modelId="{5C349F43-BB96-4F42-AAFB-504E04969832}" type="presParOf" srcId="{292E431F-CB9B-41A1-A8B1-E1FADAD39357}" destId="{945B2660-3447-466B-A940-CE97C116F398}" srcOrd="0" destOrd="0" presId="urn:microsoft.com/office/officeart/2005/8/layout/orgChart1"/>
    <dgm:cxn modelId="{059098BE-9F52-4AAC-843B-D1E98723179E}" type="presParOf" srcId="{292E431F-CB9B-41A1-A8B1-E1FADAD39357}" destId="{9632433B-C9CB-4404-A10A-2913F8C57167}" srcOrd="1" destOrd="0" presId="urn:microsoft.com/office/officeart/2005/8/layout/orgChart1"/>
    <dgm:cxn modelId="{9DFAD4BB-6373-47D9-AC6E-AF36BC9DB78D}" type="presParOf" srcId="{14C844A4-3DEC-48A9-A548-F8C6E42C22B2}" destId="{BC13D18E-B986-4DE8-B125-D082D321028A}" srcOrd="1" destOrd="0" presId="urn:microsoft.com/office/officeart/2005/8/layout/orgChart1"/>
    <dgm:cxn modelId="{AA452BD3-840D-4A28-AB17-0B79EAB1DE72}" type="presParOf" srcId="{BC13D18E-B986-4DE8-B125-D082D321028A}" destId="{46074133-118D-4019-BAA1-CB74ACB94A7E}" srcOrd="0" destOrd="0" presId="urn:microsoft.com/office/officeart/2005/8/layout/orgChart1"/>
    <dgm:cxn modelId="{3C266C3F-4F01-4AC8-96CB-C97088686941}" type="presParOf" srcId="{BC13D18E-B986-4DE8-B125-D082D321028A}" destId="{BD40EBEF-A1B7-400A-84F1-628CD59219A8}" srcOrd="1" destOrd="0" presId="urn:microsoft.com/office/officeart/2005/8/layout/orgChart1"/>
    <dgm:cxn modelId="{ECBD9F64-151C-4D93-A05E-9BD5D7AF23F7}" type="presParOf" srcId="{BD40EBEF-A1B7-400A-84F1-628CD59219A8}" destId="{3D5C1F83-03DE-4398-98E6-066305895948}" srcOrd="0" destOrd="0" presId="urn:microsoft.com/office/officeart/2005/8/layout/orgChart1"/>
    <dgm:cxn modelId="{B9C39CAA-4BC4-4C09-9C32-8B8D04164758}" type="presParOf" srcId="{3D5C1F83-03DE-4398-98E6-066305895948}" destId="{5F3E8BED-7F1A-4CA9-9D81-174E2C5D4EBF}" srcOrd="0" destOrd="0" presId="urn:microsoft.com/office/officeart/2005/8/layout/orgChart1"/>
    <dgm:cxn modelId="{AE77B768-4B17-4312-9178-58A44EAA87FA}" type="presParOf" srcId="{3D5C1F83-03DE-4398-98E6-066305895948}" destId="{22FBDDB8-3DD1-45F0-A930-5E669A25EFE5}" srcOrd="1" destOrd="0" presId="urn:microsoft.com/office/officeart/2005/8/layout/orgChart1"/>
    <dgm:cxn modelId="{2F9F9C8C-1C38-4E90-96D0-D77047C939F9}" type="presParOf" srcId="{BD40EBEF-A1B7-400A-84F1-628CD59219A8}" destId="{F72E0AF5-DF81-482B-A766-0E7C594E6061}" srcOrd="1" destOrd="0" presId="urn:microsoft.com/office/officeart/2005/8/layout/orgChart1"/>
    <dgm:cxn modelId="{93A3AADB-8247-4B27-B89D-BEC5C8DFFCDC}" type="presParOf" srcId="{F72E0AF5-DF81-482B-A766-0E7C594E6061}" destId="{11D29A19-8113-498B-A270-D15D3FE529BD}" srcOrd="0" destOrd="0" presId="urn:microsoft.com/office/officeart/2005/8/layout/orgChart1"/>
    <dgm:cxn modelId="{7DFA8C36-10D1-4F54-8E22-274FD409B6FB}" type="presParOf" srcId="{F72E0AF5-DF81-482B-A766-0E7C594E6061}" destId="{9D03AC9E-0EE7-49F2-B200-BFC593112555}" srcOrd="1" destOrd="0" presId="urn:microsoft.com/office/officeart/2005/8/layout/orgChart1"/>
    <dgm:cxn modelId="{7A363293-6CC9-44DB-8D4F-F82ABE639E00}" type="presParOf" srcId="{9D03AC9E-0EE7-49F2-B200-BFC593112555}" destId="{288204C2-483F-44DB-A59C-003A6F14C463}" srcOrd="0" destOrd="0" presId="urn:microsoft.com/office/officeart/2005/8/layout/orgChart1"/>
    <dgm:cxn modelId="{A029F03E-FD8C-4285-A05B-10214F7B569E}" type="presParOf" srcId="{288204C2-483F-44DB-A59C-003A6F14C463}" destId="{40F460C7-0583-4EEE-815A-E3C55FE3AE9C}" srcOrd="0" destOrd="0" presId="urn:microsoft.com/office/officeart/2005/8/layout/orgChart1"/>
    <dgm:cxn modelId="{D1E05CE2-97DB-4843-9369-9131E7AC7575}" type="presParOf" srcId="{288204C2-483F-44DB-A59C-003A6F14C463}" destId="{26CA2CD9-14E4-4C47-8F05-42729FC2B8AB}" srcOrd="1" destOrd="0" presId="urn:microsoft.com/office/officeart/2005/8/layout/orgChart1"/>
    <dgm:cxn modelId="{DD74C250-B934-445F-8D89-05A0E05E8CC0}" type="presParOf" srcId="{9D03AC9E-0EE7-49F2-B200-BFC593112555}" destId="{9580BAC0-D580-4F48-82E7-ABE925ACD3BA}" srcOrd="1" destOrd="0" presId="urn:microsoft.com/office/officeart/2005/8/layout/orgChart1"/>
    <dgm:cxn modelId="{E9FD6B51-B3EE-4926-8D39-52ACDCCB6CA5}" type="presParOf" srcId="{9D03AC9E-0EE7-49F2-B200-BFC593112555}" destId="{A8369441-1BA4-4C15-9C66-49CCDA215C7F}" srcOrd="2" destOrd="0" presId="urn:microsoft.com/office/officeart/2005/8/layout/orgChart1"/>
    <dgm:cxn modelId="{75BB2864-D99F-4053-8991-228F2D659A52}" type="presParOf" srcId="{F72E0AF5-DF81-482B-A766-0E7C594E6061}" destId="{B9FAEB6F-C70B-4A12-92D7-7443CBC477FC}" srcOrd="2" destOrd="0" presId="urn:microsoft.com/office/officeart/2005/8/layout/orgChart1"/>
    <dgm:cxn modelId="{23167368-47C1-459D-A048-851482F0926F}" type="presParOf" srcId="{F72E0AF5-DF81-482B-A766-0E7C594E6061}" destId="{699E446C-1B79-46D4-89C3-24130495BC55}" srcOrd="3" destOrd="0" presId="urn:microsoft.com/office/officeart/2005/8/layout/orgChart1"/>
    <dgm:cxn modelId="{C677DFA0-B6AC-4500-B719-548BC33595DE}" type="presParOf" srcId="{699E446C-1B79-46D4-89C3-24130495BC55}" destId="{6382F293-6EB0-44E2-9375-9ABF234A8910}" srcOrd="0" destOrd="0" presId="urn:microsoft.com/office/officeart/2005/8/layout/orgChart1"/>
    <dgm:cxn modelId="{B038D352-98C0-49C5-B76A-E375DB227290}" type="presParOf" srcId="{6382F293-6EB0-44E2-9375-9ABF234A8910}" destId="{0B0DFF4D-AC52-49A3-A076-EDC283A3DD5D}" srcOrd="0" destOrd="0" presId="urn:microsoft.com/office/officeart/2005/8/layout/orgChart1"/>
    <dgm:cxn modelId="{32742620-F2DD-48E2-B52A-371CA7D8394F}" type="presParOf" srcId="{6382F293-6EB0-44E2-9375-9ABF234A8910}" destId="{132AF68A-DC42-4E8F-A811-3DF99D99FD51}" srcOrd="1" destOrd="0" presId="urn:microsoft.com/office/officeart/2005/8/layout/orgChart1"/>
    <dgm:cxn modelId="{3992CBBF-9099-4108-8865-14C64958241C}" type="presParOf" srcId="{699E446C-1B79-46D4-89C3-24130495BC55}" destId="{F872A5E5-57B6-4AFC-B33A-2C85B2484AF1}" srcOrd="1" destOrd="0" presId="urn:microsoft.com/office/officeart/2005/8/layout/orgChart1"/>
    <dgm:cxn modelId="{314359AB-2915-4EFA-9BE8-F5251FFFF09F}" type="presParOf" srcId="{699E446C-1B79-46D4-89C3-24130495BC55}" destId="{4ABC485D-4935-480E-8111-BF832A695574}" srcOrd="2" destOrd="0" presId="urn:microsoft.com/office/officeart/2005/8/layout/orgChart1"/>
    <dgm:cxn modelId="{9B73D06C-1441-48CD-8C91-638B20727932}" type="presParOf" srcId="{F72E0AF5-DF81-482B-A766-0E7C594E6061}" destId="{2AA138EA-0716-40D8-BE00-4BCB0BB0D0C6}" srcOrd="4" destOrd="0" presId="urn:microsoft.com/office/officeart/2005/8/layout/orgChart1"/>
    <dgm:cxn modelId="{CC61BDBF-A9AD-4632-A75D-D1633E7ED6E4}" type="presParOf" srcId="{F72E0AF5-DF81-482B-A766-0E7C594E6061}" destId="{DBD09B4C-5D8C-4C63-94B5-8B63FCF76C85}" srcOrd="5" destOrd="0" presId="urn:microsoft.com/office/officeart/2005/8/layout/orgChart1"/>
    <dgm:cxn modelId="{3AF8376E-F9BF-4D36-8011-305B9FC0A49B}" type="presParOf" srcId="{DBD09B4C-5D8C-4C63-94B5-8B63FCF76C85}" destId="{08775E3E-6E40-48FE-ACF2-16654C1E1883}" srcOrd="0" destOrd="0" presId="urn:microsoft.com/office/officeart/2005/8/layout/orgChart1"/>
    <dgm:cxn modelId="{E5B827A7-664F-4508-9757-D660B4DA2CF3}" type="presParOf" srcId="{08775E3E-6E40-48FE-ACF2-16654C1E1883}" destId="{E1B32FB1-594F-4E90-BCB3-AF2DAAB6A41D}" srcOrd="0" destOrd="0" presId="urn:microsoft.com/office/officeart/2005/8/layout/orgChart1"/>
    <dgm:cxn modelId="{0E09A432-BA1F-4C4F-974A-B8EAF4B4654E}" type="presParOf" srcId="{08775E3E-6E40-48FE-ACF2-16654C1E1883}" destId="{6FC104EC-EA84-4157-BDC2-82274A91010C}" srcOrd="1" destOrd="0" presId="urn:microsoft.com/office/officeart/2005/8/layout/orgChart1"/>
    <dgm:cxn modelId="{5227BF5D-7DA7-4C90-8F62-959801F57A1E}" type="presParOf" srcId="{DBD09B4C-5D8C-4C63-94B5-8B63FCF76C85}" destId="{A11675BD-D3E9-4813-B3C5-D82FCDDC7995}" srcOrd="1" destOrd="0" presId="urn:microsoft.com/office/officeart/2005/8/layout/orgChart1"/>
    <dgm:cxn modelId="{35C7DA64-80CB-48E2-9D10-953E56EB7C4C}" type="presParOf" srcId="{DBD09B4C-5D8C-4C63-94B5-8B63FCF76C85}" destId="{F59B7ED8-2996-43C2-AB0A-1945022147E2}" srcOrd="2" destOrd="0" presId="urn:microsoft.com/office/officeart/2005/8/layout/orgChart1"/>
    <dgm:cxn modelId="{1DD3171F-EE9B-4B33-9E34-7CE4DCD46977}" type="presParOf" srcId="{F72E0AF5-DF81-482B-A766-0E7C594E6061}" destId="{DC2BD98C-9A01-4FEC-A786-ADEA238CE32B}" srcOrd="6" destOrd="0" presId="urn:microsoft.com/office/officeart/2005/8/layout/orgChart1"/>
    <dgm:cxn modelId="{3FDB4B65-8505-49E3-8B81-E87DD88CC088}" type="presParOf" srcId="{F72E0AF5-DF81-482B-A766-0E7C594E6061}" destId="{38578644-15DB-49BA-BD95-C12A71C4AA86}" srcOrd="7" destOrd="0" presId="urn:microsoft.com/office/officeart/2005/8/layout/orgChart1"/>
    <dgm:cxn modelId="{6E1956FC-1A1F-4255-BF49-DFF6870BCD66}" type="presParOf" srcId="{38578644-15DB-49BA-BD95-C12A71C4AA86}" destId="{5D04F256-89BF-43C5-BDF5-9D1C2EBC8A01}" srcOrd="0" destOrd="0" presId="urn:microsoft.com/office/officeart/2005/8/layout/orgChart1"/>
    <dgm:cxn modelId="{CC2331ED-6423-4A47-8ED8-ECB83FA93712}" type="presParOf" srcId="{5D04F256-89BF-43C5-BDF5-9D1C2EBC8A01}" destId="{00D9C341-3611-4AA6-9307-B0F60084714C}" srcOrd="0" destOrd="0" presId="urn:microsoft.com/office/officeart/2005/8/layout/orgChart1"/>
    <dgm:cxn modelId="{CE466B4B-7DEF-46B5-B003-2FC9F1AD1308}" type="presParOf" srcId="{5D04F256-89BF-43C5-BDF5-9D1C2EBC8A01}" destId="{8943D612-FBC3-4011-B547-0E58EE11C679}" srcOrd="1" destOrd="0" presId="urn:microsoft.com/office/officeart/2005/8/layout/orgChart1"/>
    <dgm:cxn modelId="{2DE4BF55-13A3-45E3-AFE9-D4853E17AD02}" type="presParOf" srcId="{38578644-15DB-49BA-BD95-C12A71C4AA86}" destId="{92EBC626-607B-445D-99DF-BADD176214AD}" srcOrd="1" destOrd="0" presId="urn:microsoft.com/office/officeart/2005/8/layout/orgChart1"/>
    <dgm:cxn modelId="{A4B05170-6D97-4E82-B92C-55829468B8BB}" type="presParOf" srcId="{38578644-15DB-49BA-BD95-C12A71C4AA86}" destId="{187B4E53-B64C-4779-9C86-3825339C08FE}" srcOrd="2" destOrd="0" presId="urn:microsoft.com/office/officeart/2005/8/layout/orgChart1"/>
    <dgm:cxn modelId="{576F1CF8-BE19-42A6-B441-F9C4C70DA90C}" type="presParOf" srcId="{BD40EBEF-A1B7-400A-84F1-628CD59219A8}" destId="{5D138F26-3487-4C82-92DA-50016303107C}" srcOrd="2" destOrd="0" presId="urn:microsoft.com/office/officeart/2005/8/layout/orgChart1"/>
    <dgm:cxn modelId="{BC26A2AF-0277-4DF8-B025-ABF0797B3537}" type="presParOf" srcId="{BC13D18E-B986-4DE8-B125-D082D321028A}" destId="{97143628-36B7-4FAB-A296-19C611DC7C1C}" srcOrd="2" destOrd="0" presId="urn:microsoft.com/office/officeart/2005/8/layout/orgChart1"/>
    <dgm:cxn modelId="{B70EBFA0-9E53-4115-856B-CC1AB2A79946}" type="presParOf" srcId="{BC13D18E-B986-4DE8-B125-D082D321028A}" destId="{FEE0EA98-CC72-413C-9BED-3855CC83C9E5}" srcOrd="3" destOrd="0" presId="urn:microsoft.com/office/officeart/2005/8/layout/orgChart1"/>
    <dgm:cxn modelId="{33214DF2-328F-4F84-B72C-B255D4950BB4}" type="presParOf" srcId="{FEE0EA98-CC72-413C-9BED-3855CC83C9E5}" destId="{7CFB68A5-408A-40C5-9B05-57672FF8B700}" srcOrd="0" destOrd="0" presId="urn:microsoft.com/office/officeart/2005/8/layout/orgChart1"/>
    <dgm:cxn modelId="{7E9D73D8-6331-4892-8F9C-E38851AE4464}" type="presParOf" srcId="{7CFB68A5-408A-40C5-9B05-57672FF8B700}" destId="{3C5AFC1A-9EBC-4055-A432-AB05CEA016B8}" srcOrd="0" destOrd="0" presId="urn:microsoft.com/office/officeart/2005/8/layout/orgChart1"/>
    <dgm:cxn modelId="{4CDF4D08-65CF-45B2-86E9-249FFF1AAA6C}" type="presParOf" srcId="{7CFB68A5-408A-40C5-9B05-57672FF8B700}" destId="{BBBDB63D-5C2D-46B2-A583-5A347C9C8EBB}" srcOrd="1" destOrd="0" presId="urn:microsoft.com/office/officeart/2005/8/layout/orgChart1"/>
    <dgm:cxn modelId="{AA84BB0A-861F-4D0F-B249-7177E03B42C1}" type="presParOf" srcId="{FEE0EA98-CC72-413C-9BED-3855CC83C9E5}" destId="{0B800F84-0E18-4107-924C-4FF70153C7FE}" srcOrd="1" destOrd="0" presId="urn:microsoft.com/office/officeart/2005/8/layout/orgChart1"/>
    <dgm:cxn modelId="{CEAFAB6A-A6E8-4324-BD82-CAB0E082B60B}" type="presParOf" srcId="{0B800F84-0E18-4107-924C-4FF70153C7FE}" destId="{0FFE8310-8802-495F-8DC8-D554427A1667}" srcOrd="0" destOrd="0" presId="urn:microsoft.com/office/officeart/2005/8/layout/orgChart1"/>
    <dgm:cxn modelId="{26FE4141-7CC3-4D2B-8590-0F47845FA77F}" type="presParOf" srcId="{0B800F84-0E18-4107-924C-4FF70153C7FE}" destId="{047ECFEA-402B-423D-8255-1EA16D6AC181}" srcOrd="1" destOrd="0" presId="urn:microsoft.com/office/officeart/2005/8/layout/orgChart1"/>
    <dgm:cxn modelId="{E5ABF1FE-1907-49BD-9EE4-97510008D1AB}" type="presParOf" srcId="{047ECFEA-402B-423D-8255-1EA16D6AC181}" destId="{AC643F9F-E07C-4246-AD4B-9783D7957BA4}" srcOrd="0" destOrd="0" presId="urn:microsoft.com/office/officeart/2005/8/layout/orgChart1"/>
    <dgm:cxn modelId="{4D06B580-8BF7-418A-B634-F36A8E559F95}" type="presParOf" srcId="{AC643F9F-E07C-4246-AD4B-9783D7957BA4}" destId="{F9AA8C97-13C9-4D46-AF76-DF4A47AE4050}" srcOrd="0" destOrd="0" presId="urn:microsoft.com/office/officeart/2005/8/layout/orgChart1"/>
    <dgm:cxn modelId="{601CCDE2-4D41-4C08-8C9B-88D68F891C89}" type="presParOf" srcId="{AC643F9F-E07C-4246-AD4B-9783D7957BA4}" destId="{37CC68F6-0EEA-4EA3-A90F-FA28258948B3}" srcOrd="1" destOrd="0" presId="urn:microsoft.com/office/officeart/2005/8/layout/orgChart1"/>
    <dgm:cxn modelId="{FEA9003F-07D4-4740-8D75-8B4E2425B92D}" type="presParOf" srcId="{047ECFEA-402B-423D-8255-1EA16D6AC181}" destId="{165481AA-6F0F-4511-8F5E-7EDC8BA7EE45}" srcOrd="1" destOrd="0" presId="urn:microsoft.com/office/officeart/2005/8/layout/orgChart1"/>
    <dgm:cxn modelId="{DF83C15D-5012-400B-955C-05B826A1CDBE}" type="presParOf" srcId="{047ECFEA-402B-423D-8255-1EA16D6AC181}" destId="{1101FCF6-F852-4516-928B-C286CED090CC}" srcOrd="2" destOrd="0" presId="urn:microsoft.com/office/officeart/2005/8/layout/orgChart1"/>
    <dgm:cxn modelId="{A6028981-0837-494C-9C53-33BE2BF9E4D3}" type="presParOf" srcId="{FEE0EA98-CC72-413C-9BED-3855CC83C9E5}" destId="{9449E637-9765-4F10-9A0C-EF30768F2ED8}" srcOrd="2" destOrd="0" presId="urn:microsoft.com/office/officeart/2005/8/layout/orgChart1"/>
    <dgm:cxn modelId="{AE577767-8277-40BE-860D-358401B218C8}" type="presParOf" srcId="{14C844A4-3DEC-48A9-A548-F8C6E42C22B2}" destId="{90149FBA-51F2-46DC-8584-414372D5D400}" srcOrd="2" destOrd="0" presId="urn:microsoft.com/office/officeart/2005/8/layout/orgChart1"/>
    <dgm:cxn modelId="{3DDE5487-2931-4BA5-9A13-E81CDF5CC72F}" type="presParOf" srcId="{689874A4-0BA7-415C-8B94-E0EBDDCE17BD}" destId="{AA03EA4D-14C9-45EB-A491-8A265041B2DC}" srcOrd="6" destOrd="0" presId="urn:microsoft.com/office/officeart/2005/8/layout/orgChart1"/>
    <dgm:cxn modelId="{640E62B5-A876-4231-8974-DF089F6F253E}" type="presParOf" srcId="{689874A4-0BA7-415C-8B94-E0EBDDCE17BD}" destId="{DE34750A-0503-4EB8-91B4-3CCE0F115999}" srcOrd="7" destOrd="0" presId="urn:microsoft.com/office/officeart/2005/8/layout/orgChart1"/>
    <dgm:cxn modelId="{9041F0B9-9B56-423D-91E6-DC77AB9B1B34}" type="presParOf" srcId="{DE34750A-0503-4EB8-91B4-3CCE0F115999}" destId="{AC919AAA-2D42-42AB-9BC0-A49234F8738B}" srcOrd="0" destOrd="0" presId="urn:microsoft.com/office/officeart/2005/8/layout/orgChart1"/>
    <dgm:cxn modelId="{334FE0F5-051E-4ED2-A722-408550DDEDBE}" type="presParOf" srcId="{AC919AAA-2D42-42AB-9BC0-A49234F8738B}" destId="{2C8ABAFC-E1DC-46C5-94C5-8AD60D9B2DC2}" srcOrd="0" destOrd="0" presId="urn:microsoft.com/office/officeart/2005/8/layout/orgChart1"/>
    <dgm:cxn modelId="{9F204392-FE42-4D36-9E8B-A465D97C64E8}" type="presParOf" srcId="{AC919AAA-2D42-42AB-9BC0-A49234F8738B}" destId="{FE330637-D520-401F-9968-1D3C8C99E143}" srcOrd="1" destOrd="0" presId="urn:microsoft.com/office/officeart/2005/8/layout/orgChart1"/>
    <dgm:cxn modelId="{472E1DAB-079C-4033-AC78-778DBF34A0B8}" type="presParOf" srcId="{DE34750A-0503-4EB8-91B4-3CCE0F115999}" destId="{F9270CA2-4192-4025-A037-D621AC6E3015}" srcOrd="1" destOrd="0" presId="urn:microsoft.com/office/officeart/2005/8/layout/orgChart1"/>
    <dgm:cxn modelId="{E4EAD275-BCB0-4D3B-9C9F-65CE4A830731}" type="presParOf" srcId="{DE34750A-0503-4EB8-91B4-3CCE0F115999}" destId="{2D18FD02-DE14-4337-ACF0-D3DF0A796819}" srcOrd="2" destOrd="0" presId="urn:microsoft.com/office/officeart/2005/8/layout/orgChart1"/>
    <dgm:cxn modelId="{5903EBE6-B81E-4C4A-AEDF-194B0BA7AEEA}" type="presParOf" srcId="{3FC7E3AB-480F-4E5E-BE91-118583CFD0DF}" destId="{79615A80-A24F-4B66-AC72-E3BA264650B2}"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467CCE5-59AC-0A46-8323-075C1A855D4D}" type="doc">
      <dgm:prSet loTypeId="urn:microsoft.com/office/officeart/2005/8/layout/hProcess6" loCatId="" qsTypeId="urn:microsoft.com/office/officeart/2005/8/quickstyle/simple1" qsCatId="simple" csTypeId="urn:microsoft.com/office/officeart/2005/8/colors/accent1_2" csCatId="accent1" phldr="1"/>
      <dgm:spPr/>
      <dgm:t>
        <a:bodyPr/>
        <a:lstStyle/>
        <a:p>
          <a:endParaRPr lang="en-US"/>
        </a:p>
      </dgm:t>
    </dgm:pt>
    <dgm:pt modelId="{BEC97687-1BC5-FE49-904B-015C659FD09F}">
      <dgm:prSet phldrT="[Text]"/>
      <dgm:spPr/>
      <dgm:t>
        <a:bodyPr/>
        <a:lstStyle/>
        <a:p>
          <a:r>
            <a:rPr lang="en-US" dirty="0"/>
            <a:t>Primary Anorexia</a:t>
          </a:r>
        </a:p>
      </dgm:t>
    </dgm:pt>
    <dgm:pt modelId="{5F1652E4-0B88-4C44-B901-1C67C027D6B6}" type="parTrans" cxnId="{5B1282F8-0D4B-A34B-85C6-7D36BD444028}">
      <dgm:prSet/>
      <dgm:spPr/>
      <dgm:t>
        <a:bodyPr/>
        <a:lstStyle/>
        <a:p>
          <a:endParaRPr lang="en-US"/>
        </a:p>
      </dgm:t>
    </dgm:pt>
    <dgm:pt modelId="{1C65C96B-8B1C-B249-A000-575C506BF0EC}" type="sibTrans" cxnId="{5B1282F8-0D4B-A34B-85C6-7D36BD444028}">
      <dgm:prSet/>
      <dgm:spPr/>
      <dgm:t>
        <a:bodyPr/>
        <a:lstStyle/>
        <a:p>
          <a:endParaRPr lang="en-US"/>
        </a:p>
      </dgm:t>
    </dgm:pt>
    <dgm:pt modelId="{6A555394-ED57-6247-8A43-0ADEA368A457}">
      <dgm:prSet phldrT="[Text]"/>
      <dgm:spPr/>
      <dgm:t>
        <a:bodyPr/>
        <a:lstStyle/>
        <a:p>
          <a:r>
            <a:rPr lang="en-US" dirty="0"/>
            <a:t>Nutritional Impact Symptoms</a:t>
          </a:r>
        </a:p>
      </dgm:t>
    </dgm:pt>
    <dgm:pt modelId="{7BF09D00-2D8A-F34B-85AF-A45F0C5EA110}" type="parTrans" cxnId="{E31400AE-7CA5-CC45-B96E-EB3B4D1C4D91}">
      <dgm:prSet/>
      <dgm:spPr/>
      <dgm:t>
        <a:bodyPr/>
        <a:lstStyle/>
        <a:p>
          <a:endParaRPr lang="en-US"/>
        </a:p>
      </dgm:t>
    </dgm:pt>
    <dgm:pt modelId="{6242AD85-35E1-4C48-9732-57311903A6FF}" type="sibTrans" cxnId="{E31400AE-7CA5-CC45-B96E-EB3B4D1C4D91}">
      <dgm:prSet/>
      <dgm:spPr/>
      <dgm:t>
        <a:bodyPr/>
        <a:lstStyle/>
        <a:p>
          <a:endParaRPr lang="en-US"/>
        </a:p>
      </dgm:t>
    </dgm:pt>
    <dgm:pt modelId="{79E11F54-2FE6-7342-85CC-251C0AF84446}">
      <dgm:prSet phldrT="[Text]"/>
      <dgm:spPr/>
      <dgm:t>
        <a:bodyPr/>
        <a:lstStyle/>
        <a:p>
          <a:r>
            <a:rPr lang="en-US" dirty="0"/>
            <a:t>Refractory Cachexia</a:t>
          </a:r>
        </a:p>
      </dgm:t>
    </dgm:pt>
    <dgm:pt modelId="{51D370B4-495A-F346-A2B5-5906BA7EFEE9}" type="parTrans" cxnId="{B6DA3AD9-EE25-A34D-AC24-73BE11F94B13}">
      <dgm:prSet/>
      <dgm:spPr/>
      <dgm:t>
        <a:bodyPr/>
        <a:lstStyle/>
        <a:p>
          <a:endParaRPr lang="en-US"/>
        </a:p>
      </dgm:t>
    </dgm:pt>
    <dgm:pt modelId="{A6FE3737-84B2-B043-AC00-A52B3EEE3550}" type="sibTrans" cxnId="{B6DA3AD9-EE25-A34D-AC24-73BE11F94B13}">
      <dgm:prSet/>
      <dgm:spPr/>
      <dgm:t>
        <a:bodyPr/>
        <a:lstStyle/>
        <a:p>
          <a:endParaRPr lang="en-US"/>
        </a:p>
      </dgm:t>
    </dgm:pt>
    <dgm:pt modelId="{50F0D91D-C34E-CC48-A5C1-8CAE8A4CAFFF}">
      <dgm:prSet phldrT="[Text]"/>
      <dgm:spPr/>
      <dgm:t>
        <a:bodyPr/>
        <a:lstStyle/>
        <a:p>
          <a:r>
            <a:rPr lang="en-US" dirty="0"/>
            <a:t>Inflammatory response, neurohormonal changes, lack of appetite</a:t>
          </a:r>
        </a:p>
      </dgm:t>
    </dgm:pt>
    <dgm:pt modelId="{93874B9E-4EBB-FB42-AFFA-11FDD359695F}" type="parTrans" cxnId="{7B5216AA-BA12-6146-8D3C-9166424B5A90}">
      <dgm:prSet/>
      <dgm:spPr/>
      <dgm:t>
        <a:bodyPr/>
        <a:lstStyle/>
        <a:p>
          <a:endParaRPr lang="en-US"/>
        </a:p>
      </dgm:t>
    </dgm:pt>
    <dgm:pt modelId="{52B584E8-5913-7445-AF9C-6FA76130EE4A}" type="sibTrans" cxnId="{7B5216AA-BA12-6146-8D3C-9166424B5A90}">
      <dgm:prSet/>
      <dgm:spPr/>
      <dgm:t>
        <a:bodyPr/>
        <a:lstStyle/>
        <a:p>
          <a:endParaRPr lang="en-US"/>
        </a:p>
      </dgm:t>
    </dgm:pt>
    <dgm:pt modelId="{5FD73AFF-356B-5442-BB26-8F25B35D3158}">
      <dgm:prSet phldrT="[Text]"/>
      <dgm:spPr/>
      <dgm:t>
        <a:bodyPr/>
        <a:lstStyle/>
        <a:p>
          <a:r>
            <a:rPr lang="en-US" dirty="0"/>
            <a:t>Inflammatory response, hypermetabolism, catabolic state with muscle loss</a:t>
          </a:r>
        </a:p>
      </dgm:t>
    </dgm:pt>
    <dgm:pt modelId="{B0C23F45-F32E-F344-9FB7-FD299B440270}" type="parTrans" cxnId="{106F1E77-1A60-834C-A70D-843F453F2B31}">
      <dgm:prSet/>
      <dgm:spPr/>
      <dgm:t>
        <a:bodyPr/>
        <a:lstStyle/>
        <a:p>
          <a:endParaRPr lang="en-US"/>
        </a:p>
      </dgm:t>
    </dgm:pt>
    <dgm:pt modelId="{325B81B4-8D69-2446-AD44-C2826641E299}" type="sibTrans" cxnId="{106F1E77-1A60-834C-A70D-843F453F2B31}">
      <dgm:prSet/>
      <dgm:spPr/>
      <dgm:t>
        <a:bodyPr/>
        <a:lstStyle/>
        <a:p>
          <a:endParaRPr lang="en-US"/>
        </a:p>
      </dgm:t>
    </dgm:pt>
    <dgm:pt modelId="{E889772E-3C06-8F4F-9043-CD8E3BDB28BF}">
      <dgm:prSet phldrT="[Text]"/>
      <dgm:spPr/>
      <dgm:t>
        <a:bodyPr/>
        <a:lstStyle/>
        <a:p>
          <a:r>
            <a:rPr lang="en-US" dirty="0"/>
            <a:t>Direct effect on PO</a:t>
          </a:r>
        </a:p>
      </dgm:t>
    </dgm:pt>
    <dgm:pt modelId="{4602F703-1FDB-044C-AC6A-0A3635DA71BF}" type="parTrans" cxnId="{21E6577F-208E-C042-8C61-49D55C18FA2E}">
      <dgm:prSet/>
      <dgm:spPr/>
      <dgm:t>
        <a:bodyPr/>
        <a:lstStyle/>
        <a:p>
          <a:endParaRPr lang="en-US"/>
        </a:p>
      </dgm:t>
    </dgm:pt>
    <dgm:pt modelId="{25A72A3C-C22C-8340-A2F6-D0B2D0F40296}" type="sibTrans" cxnId="{21E6577F-208E-C042-8C61-49D55C18FA2E}">
      <dgm:prSet/>
      <dgm:spPr/>
      <dgm:t>
        <a:bodyPr/>
        <a:lstStyle/>
        <a:p>
          <a:endParaRPr lang="en-US"/>
        </a:p>
      </dgm:t>
    </dgm:pt>
    <dgm:pt modelId="{CA906252-4E59-4C45-A487-5DD9A38DD79B}">
      <dgm:prSet phldrT="[Text]"/>
      <dgm:spPr/>
      <dgm:t>
        <a:bodyPr/>
        <a:lstStyle/>
        <a:p>
          <a:r>
            <a:rPr lang="en-US" dirty="0"/>
            <a:t>Indirect effect on PO </a:t>
          </a:r>
        </a:p>
      </dgm:t>
    </dgm:pt>
    <dgm:pt modelId="{152E854F-FA64-304A-AEB9-839F513C7D6F}" type="parTrans" cxnId="{B0B89E05-3A10-8343-B9DA-7FD9EDEBE7C3}">
      <dgm:prSet/>
      <dgm:spPr/>
      <dgm:t>
        <a:bodyPr/>
        <a:lstStyle/>
        <a:p>
          <a:endParaRPr lang="en-US"/>
        </a:p>
      </dgm:t>
    </dgm:pt>
    <dgm:pt modelId="{5CE877DF-CAEB-BE4B-936A-1E8A023F0041}" type="sibTrans" cxnId="{B0B89E05-3A10-8343-B9DA-7FD9EDEBE7C3}">
      <dgm:prSet/>
      <dgm:spPr/>
      <dgm:t>
        <a:bodyPr/>
        <a:lstStyle/>
        <a:p>
          <a:endParaRPr lang="en-US"/>
        </a:p>
      </dgm:t>
    </dgm:pt>
    <dgm:pt modelId="{C5707D67-3735-824F-890F-9F8C8C7DA0CB}">
      <dgm:prSet phldrT="[Text]"/>
      <dgm:spPr/>
      <dgm:t>
        <a:bodyPr/>
        <a:lstStyle/>
        <a:p>
          <a:r>
            <a:rPr lang="en-US" dirty="0"/>
            <a:t>Dysphagia, early satiety, xerostomia, taste disturbance, nausea/vomiting, mucositis, constipation, bowel obstruction, dental issue</a:t>
          </a:r>
        </a:p>
      </dgm:t>
    </dgm:pt>
    <dgm:pt modelId="{F3A8B858-F584-1E4E-BA23-0CCA31C7BFC5}" type="parTrans" cxnId="{832E29B3-E828-BE41-959D-0C2968B13C00}">
      <dgm:prSet/>
      <dgm:spPr/>
      <dgm:t>
        <a:bodyPr/>
        <a:lstStyle/>
        <a:p>
          <a:endParaRPr lang="en-US"/>
        </a:p>
      </dgm:t>
    </dgm:pt>
    <dgm:pt modelId="{D8CDC1FC-49A9-2A42-A466-A32EE580CD61}" type="sibTrans" cxnId="{832E29B3-E828-BE41-959D-0C2968B13C00}">
      <dgm:prSet/>
      <dgm:spPr/>
      <dgm:t>
        <a:bodyPr/>
        <a:lstStyle/>
        <a:p>
          <a:endParaRPr lang="en-US"/>
        </a:p>
      </dgm:t>
    </dgm:pt>
    <dgm:pt modelId="{0C114B0F-946E-384F-BAF8-85C0E11EDD58}">
      <dgm:prSet phldrT="[Text]"/>
      <dgm:spPr/>
      <dgm:t>
        <a:bodyPr/>
        <a:lstStyle/>
        <a:p>
          <a:r>
            <a:rPr lang="en-US" dirty="0"/>
            <a:t>Delerium, drowsiness, dyspnea, pain, fatigue/weakness, depression</a:t>
          </a:r>
        </a:p>
      </dgm:t>
    </dgm:pt>
    <dgm:pt modelId="{34343CCF-6792-554A-A239-378BECFF775C}" type="parTrans" cxnId="{E3B1C362-E1E3-254D-A3EE-B14DA5CE9199}">
      <dgm:prSet/>
      <dgm:spPr/>
      <dgm:t>
        <a:bodyPr/>
        <a:lstStyle/>
        <a:p>
          <a:endParaRPr lang="en-US"/>
        </a:p>
      </dgm:t>
    </dgm:pt>
    <dgm:pt modelId="{F1C6DC21-736F-414C-8B3F-AA367D62C02A}" type="sibTrans" cxnId="{E3B1C362-E1E3-254D-A3EE-B14DA5CE9199}">
      <dgm:prSet/>
      <dgm:spPr/>
      <dgm:t>
        <a:bodyPr/>
        <a:lstStyle/>
        <a:p>
          <a:endParaRPr lang="en-US"/>
        </a:p>
      </dgm:t>
    </dgm:pt>
    <dgm:pt modelId="{6F2FF75D-5627-A442-AFCA-EE550638B584}">
      <dgm:prSet phldrT="[Text]"/>
      <dgm:spPr/>
      <dgm:t>
        <a:bodyPr/>
        <a:lstStyle/>
        <a:p>
          <a:r>
            <a:rPr lang="en-US" dirty="0"/>
            <a:t>Decreased PO</a:t>
          </a:r>
        </a:p>
      </dgm:t>
    </dgm:pt>
    <dgm:pt modelId="{930A5555-0116-C944-9986-1FEDEE8836F2}" type="parTrans" cxnId="{490A7EF9-7F2B-0F45-A70C-B711B704C957}">
      <dgm:prSet/>
      <dgm:spPr/>
      <dgm:t>
        <a:bodyPr/>
        <a:lstStyle/>
        <a:p>
          <a:endParaRPr lang="en-US"/>
        </a:p>
      </dgm:t>
    </dgm:pt>
    <dgm:pt modelId="{B382BEC0-1CC4-854E-97C2-D3956C93C6D1}" type="sibTrans" cxnId="{490A7EF9-7F2B-0F45-A70C-B711B704C957}">
      <dgm:prSet/>
      <dgm:spPr/>
      <dgm:t>
        <a:bodyPr/>
        <a:lstStyle/>
        <a:p>
          <a:endParaRPr lang="en-US"/>
        </a:p>
      </dgm:t>
    </dgm:pt>
    <dgm:pt modelId="{B35D90F7-20F1-BC48-9FE7-F8A2EB02508A}">
      <dgm:prSet phldrT="[Text]"/>
      <dgm:spPr/>
      <dgm:t>
        <a:bodyPr/>
        <a:lstStyle/>
        <a:p>
          <a:r>
            <a:rPr lang="en-US" dirty="0"/>
            <a:t>Decreased QOL, function. Increase in body image changes and distress</a:t>
          </a:r>
        </a:p>
      </dgm:t>
    </dgm:pt>
    <dgm:pt modelId="{F0D9621B-6E81-0B48-96D1-1BE7CCA7AC00}" type="parTrans" cxnId="{A68A2943-2230-0C40-A21D-4403533B2429}">
      <dgm:prSet/>
      <dgm:spPr/>
      <dgm:t>
        <a:bodyPr/>
        <a:lstStyle/>
        <a:p>
          <a:endParaRPr lang="en-US"/>
        </a:p>
      </dgm:t>
    </dgm:pt>
    <dgm:pt modelId="{CFBECA26-8C02-1C4D-A61F-42FD8FAE9125}" type="sibTrans" cxnId="{A68A2943-2230-0C40-A21D-4403533B2429}">
      <dgm:prSet/>
      <dgm:spPr/>
      <dgm:t>
        <a:bodyPr/>
        <a:lstStyle/>
        <a:p>
          <a:endParaRPr lang="en-US"/>
        </a:p>
      </dgm:t>
    </dgm:pt>
    <dgm:pt modelId="{FBAF9BDB-F8FB-374F-9C6A-970074625D82}" type="pres">
      <dgm:prSet presAssocID="{8467CCE5-59AC-0A46-8323-075C1A855D4D}" presName="theList" presStyleCnt="0">
        <dgm:presLayoutVars>
          <dgm:dir/>
          <dgm:animLvl val="lvl"/>
          <dgm:resizeHandles val="exact"/>
        </dgm:presLayoutVars>
      </dgm:prSet>
      <dgm:spPr/>
    </dgm:pt>
    <dgm:pt modelId="{111A467E-9220-D441-81D8-AF391C37325D}" type="pres">
      <dgm:prSet presAssocID="{BEC97687-1BC5-FE49-904B-015C659FD09F}" presName="compNode" presStyleCnt="0"/>
      <dgm:spPr/>
    </dgm:pt>
    <dgm:pt modelId="{4516DCFB-C0FC-0840-A370-1F3B33FCE9BF}" type="pres">
      <dgm:prSet presAssocID="{BEC97687-1BC5-FE49-904B-015C659FD09F}" presName="noGeometry" presStyleCnt="0"/>
      <dgm:spPr/>
    </dgm:pt>
    <dgm:pt modelId="{7EF42980-52B8-E640-9466-5837DF00AFAB}" type="pres">
      <dgm:prSet presAssocID="{BEC97687-1BC5-FE49-904B-015C659FD09F}" presName="childTextVisible" presStyleLbl="bgAccFollowNode1" presStyleIdx="0" presStyleCnt="5">
        <dgm:presLayoutVars>
          <dgm:bulletEnabled val="1"/>
        </dgm:presLayoutVars>
      </dgm:prSet>
      <dgm:spPr/>
    </dgm:pt>
    <dgm:pt modelId="{EB2FD795-9DAC-3E41-941D-E4D8685ABD52}" type="pres">
      <dgm:prSet presAssocID="{BEC97687-1BC5-FE49-904B-015C659FD09F}" presName="childTextHidden" presStyleLbl="bgAccFollowNode1" presStyleIdx="0" presStyleCnt="5"/>
      <dgm:spPr/>
    </dgm:pt>
    <dgm:pt modelId="{8F03ED35-63B2-EF4D-8D1C-33AC45A39600}" type="pres">
      <dgm:prSet presAssocID="{BEC97687-1BC5-FE49-904B-015C659FD09F}" presName="parentText" presStyleLbl="node1" presStyleIdx="0" presStyleCnt="5">
        <dgm:presLayoutVars>
          <dgm:chMax val="1"/>
          <dgm:bulletEnabled val="1"/>
        </dgm:presLayoutVars>
      </dgm:prSet>
      <dgm:spPr/>
    </dgm:pt>
    <dgm:pt modelId="{D0F6A745-BBE8-B04A-9AF2-90729BE212C7}" type="pres">
      <dgm:prSet presAssocID="{BEC97687-1BC5-FE49-904B-015C659FD09F}" presName="aSpace" presStyleCnt="0"/>
      <dgm:spPr/>
    </dgm:pt>
    <dgm:pt modelId="{835588E9-8E9E-0C41-AAA0-5820E54E193E}" type="pres">
      <dgm:prSet presAssocID="{79E11F54-2FE6-7342-85CC-251C0AF84446}" presName="compNode" presStyleCnt="0"/>
      <dgm:spPr/>
    </dgm:pt>
    <dgm:pt modelId="{9BA8A0CA-96CF-4A49-AB7A-D421A787E686}" type="pres">
      <dgm:prSet presAssocID="{79E11F54-2FE6-7342-85CC-251C0AF84446}" presName="noGeometry" presStyleCnt="0"/>
      <dgm:spPr/>
    </dgm:pt>
    <dgm:pt modelId="{FC4AC910-ABE2-6C4B-9D19-72B5D0744954}" type="pres">
      <dgm:prSet presAssocID="{79E11F54-2FE6-7342-85CC-251C0AF84446}" presName="childTextVisible" presStyleLbl="bgAccFollowNode1" presStyleIdx="1" presStyleCnt="5" custLinFactX="-30368" custLinFactY="22967" custLinFactNeighborX="-100000" custLinFactNeighborY="100000">
        <dgm:presLayoutVars>
          <dgm:bulletEnabled val="1"/>
        </dgm:presLayoutVars>
      </dgm:prSet>
      <dgm:spPr/>
    </dgm:pt>
    <dgm:pt modelId="{7C7515DC-7BA7-4742-8574-D5A00C6DDABF}" type="pres">
      <dgm:prSet presAssocID="{79E11F54-2FE6-7342-85CC-251C0AF84446}" presName="childTextHidden" presStyleLbl="bgAccFollowNode1" presStyleIdx="1" presStyleCnt="5"/>
      <dgm:spPr/>
    </dgm:pt>
    <dgm:pt modelId="{B1CF18EB-CDDE-6748-B3BC-3CFA7593BB9F}" type="pres">
      <dgm:prSet presAssocID="{79E11F54-2FE6-7342-85CC-251C0AF84446}" presName="parentText" presStyleLbl="node1" presStyleIdx="1" presStyleCnt="5" custLinFactX="-100000" custLinFactY="100000" custLinFactNeighborX="-173237" custLinFactNeighborY="114977">
        <dgm:presLayoutVars>
          <dgm:chMax val="1"/>
          <dgm:bulletEnabled val="1"/>
        </dgm:presLayoutVars>
      </dgm:prSet>
      <dgm:spPr/>
    </dgm:pt>
    <dgm:pt modelId="{676C7381-9063-1843-BF56-330A548EF918}" type="pres">
      <dgm:prSet presAssocID="{79E11F54-2FE6-7342-85CC-251C0AF84446}" presName="aSpace" presStyleCnt="0"/>
      <dgm:spPr/>
    </dgm:pt>
    <dgm:pt modelId="{39815492-183A-414F-9882-080CEEECA3DC}" type="pres">
      <dgm:prSet presAssocID="{6A555394-ED57-6247-8A43-0ADEA368A457}" presName="compNode" presStyleCnt="0"/>
      <dgm:spPr/>
    </dgm:pt>
    <dgm:pt modelId="{37B8BA2F-3FA9-2F46-869B-871DF1E8AD6C}" type="pres">
      <dgm:prSet presAssocID="{6A555394-ED57-6247-8A43-0ADEA368A457}" presName="noGeometry" presStyleCnt="0"/>
      <dgm:spPr/>
    </dgm:pt>
    <dgm:pt modelId="{278B1E75-4A2C-0841-BEB8-1175CACC9CC1}" type="pres">
      <dgm:prSet presAssocID="{6A555394-ED57-6247-8A43-0ADEA368A457}" presName="childTextVisible" presStyleLbl="bgAccFollowNode1" presStyleIdx="2" presStyleCnt="5" custLinFactX="-18946" custLinFactNeighborX="-100000" custLinFactNeighborY="64156">
        <dgm:presLayoutVars>
          <dgm:bulletEnabled val="1"/>
        </dgm:presLayoutVars>
      </dgm:prSet>
      <dgm:spPr/>
    </dgm:pt>
    <dgm:pt modelId="{F782CD2C-0D73-3443-926A-4B0731590B8E}" type="pres">
      <dgm:prSet presAssocID="{6A555394-ED57-6247-8A43-0ADEA368A457}" presName="childTextHidden" presStyleLbl="bgAccFollowNode1" presStyleIdx="2" presStyleCnt="5"/>
      <dgm:spPr/>
    </dgm:pt>
    <dgm:pt modelId="{4C9DCFFA-F855-454D-A849-B8714015052D}" type="pres">
      <dgm:prSet presAssocID="{6A555394-ED57-6247-8A43-0ADEA368A457}" presName="parentText" presStyleLbl="node1" presStyleIdx="2" presStyleCnt="5" custLinFactX="-100000" custLinFactY="12160" custLinFactNeighborX="-137857" custLinFactNeighborY="100000">
        <dgm:presLayoutVars>
          <dgm:chMax val="1"/>
          <dgm:bulletEnabled val="1"/>
        </dgm:presLayoutVars>
      </dgm:prSet>
      <dgm:spPr/>
    </dgm:pt>
    <dgm:pt modelId="{F4341DD5-F9C4-004B-9A21-CDB5737C6075}" type="pres">
      <dgm:prSet presAssocID="{6A555394-ED57-6247-8A43-0ADEA368A457}" presName="aSpace" presStyleCnt="0"/>
      <dgm:spPr/>
    </dgm:pt>
    <dgm:pt modelId="{930694AA-8C71-D041-BE9C-136492E10D5F}" type="pres">
      <dgm:prSet presAssocID="{6F2FF75D-5627-A442-AFCA-EE550638B584}" presName="compNode" presStyleCnt="0"/>
      <dgm:spPr/>
    </dgm:pt>
    <dgm:pt modelId="{6B07A84A-7260-3145-839E-F37AF417D543}" type="pres">
      <dgm:prSet presAssocID="{6F2FF75D-5627-A442-AFCA-EE550638B584}" presName="noGeometry" presStyleCnt="0"/>
      <dgm:spPr/>
    </dgm:pt>
    <dgm:pt modelId="{5998E8E6-CC0C-0043-94F2-D4ED0996F251}" type="pres">
      <dgm:prSet presAssocID="{6F2FF75D-5627-A442-AFCA-EE550638B584}" presName="childTextVisible" presStyleLbl="bgAccFollowNode1" presStyleIdx="3" presStyleCnt="5" custLinFactX="-18946" custLinFactNeighborX="-100000" custLinFactNeighborY="64156">
        <dgm:presLayoutVars>
          <dgm:bulletEnabled val="1"/>
        </dgm:presLayoutVars>
      </dgm:prSet>
      <dgm:spPr/>
    </dgm:pt>
    <dgm:pt modelId="{BE1CC4D1-E27E-2F41-B03A-E5689E22C586}" type="pres">
      <dgm:prSet presAssocID="{6F2FF75D-5627-A442-AFCA-EE550638B584}" presName="childTextHidden" presStyleLbl="bgAccFollowNode1" presStyleIdx="3" presStyleCnt="5"/>
      <dgm:spPr/>
    </dgm:pt>
    <dgm:pt modelId="{CBE9A999-F65F-254F-8FAF-DFE9B5EB424F}" type="pres">
      <dgm:prSet presAssocID="{6F2FF75D-5627-A442-AFCA-EE550638B584}" presName="parentText" presStyleLbl="node1" presStyleIdx="3" presStyleCnt="5" custLinFactX="-100000" custLinFactY="12160" custLinFactNeighborX="-137857" custLinFactNeighborY="100000">
        <dgm:presLayoutVars>
          <dgm:chMax val="1"/>
          <dgm:bulletEnabled val="1"/>
        </dgm:presLayoutVars>
      </dgm:prSet>
      <dgm:spPr/>
    </dgm:pt>
    <dgm:pt modelId="{FCFB4670-D9FA-5840-AC7A-10DC2D1AE6DE}" type="pres">
      <dgm:prSet presAssocID="{6F2FF75D-5627-A442-AFCA-EE550638B584}" presName="aSpace" presStyleCnt="0"/>
      <dgm:spPr/>
    </dgm:pt>
    <dgm:pt modelId="{0590A3A9-26D1-B949-83FC-4158CA539CE2}" type="pres">
      <dgm:prSet presAssocID="{B35D90F7-20F1-BC48-9FE7-F8A2EB02508A}" presName="compNode" presStyleCnt="0"/>
      <dgm:spPr/>
    </dgm:pt>
    <dgm:pt modelId="{BA367F52-73E2-3F49-8A75-528115A5FD36}" type="pres">
      <dgm:prSet presAssocID="{B35D90F7-20F1-BC48-9FE7-F8A2EB02508A}" presName="noGeometry" presStyleCnt="0"/>
      <dgm:spPr/>
    </dgm:pt>
    <dgm:pt modelId="{4630BF40-65BA-444E-B077-FA8AF8BE4EF0}" type="pres">
      <dgm:prSet presAssocID="{B35D90F7-20F1-BC48-9FE7-F8A2EB02508A}" presName="childTextVisible" presStyleLbl="bgAccFollowNode1" presStyleIdx="4" presStyleCnt="5" custLinFactX="-18946" custLinFactNeighborX="-100000" custLinFactNeighborY="64156">
        <dgm:presLayoutVars>
          <dgm:bulletEnabled val="1"/>
        </dgm:presLayoutVars>
      </dgm:prSet>
      <dgm:spPr/>
    </dgm:pt>
    <dgm:pt modelId="{7B999DF9-7181-1247-9FF2-098C68E81B7B}" type="pres">
      <dgm:prSet presAssocID="{B35D90F7-20F1-BC48-9FE7-F8A2EB02508A}" presName="childTextHidden" presStyleLbl="bgAccFollowNode1" presStyleIdx="4" presStyleCnt="5"/>
      <dgm:spPr/>
    </dgm:pt>
    <dgm:pt modelId="{B52DAED7-E8FC-A740-B7B6-4C8E067904FD}" type="pres">
      <dgm:prSet presAssocID="{B35D90F7-20F1-BC48-9FE7-F8A2EB02508A}" presName="parentText" presStyleLbl="node1" presStyleIdx="4" presStyleCnt="5" custLinFactX="-100000" custLinFactY="12160" custLinFactNeighborX="-137857" custLinFactNeighborY="100000">
        <dgm:presLayoutVars>
          <dgm:chMax val="1"/>
          <dgm:bulletEnabled val="1"/>
        </dgm:presLayoutVars>
      </dgm:prSet>
      <dgm:spPr/>
    </dgm:pt>
  </dgm:ptLst>
  <dgm:cxnLst>
    <dgm:cxn modelId="{D8798002-0405-AB40-98B5-443C3504E883}" type="presOf" srcId="{0C114B0F-946E-384F-BAF8-85C0E11EDD58}" destId="{278B1E75-4A2C-0841-BEB8-1175CACC9CC1}" srcOrd="0" destOrd="3" presId="urn:microsoft.com/office/officeart/2005/8/layout/hProcess6"/>
    <dgm:cxn modelId="{B0B89E05-3A10-8343-B9DA-7FD9EDEBE7C3}" srcId="{6A555394-ED57-6247-8A43-0ADEA368A457}" destId="{CA906252-4E59-4C45-A487-5DD9A38DD79B}" srcOrd="1" destOrd="0" parTransId="{152E854F-FA64-304A-AEB9-839F513C7D6F}" sibTransId="{5CE877DF-CAEB-BE4B-936A-1E8A023F0041}"/>
    <dgm:cxn modelId="{9F2FA51C-5B7F-A94C-82DC-0B50DAFB1B79}" type="presOf" srcId="{5FD73AFF-356B-5442-BB26-8F25B35D3158}" destId="{FC4AC910-ABE2-6C4B-9D19-72B5D0744954}" srcOrd="0" destOrd="0" presId="urn:microsoft.com/office/officeart/2005/8/layout/hProcess6"/>
    <dgm:cxn modelId="{9904502D-32E9-7B4C-A5D6-6BB831F21784}" type="presOf" srcId="{8467CCE5-59AC-0A46-8323-075C1A855D4D}" destId="{FBAF9BDB-F8FB-374F-9C6A-970074625D82}" srcOrd="0" destOrd="0" presId="urn:microsoft.com/office/officeart/2005/8/layout/hProcess6"/>
    <dgm:cxn modelId="{9A88E43E-2522-8845-95AC-759E80F5A8F2}" type="presOf" srcId="{79E11F54-2FE6-7342-85CC-251C0AF84446}" destId="{B1CF18EB-CDDE-6748-B3BC-3CFA7593BB9F}" srcOrd="0" destOrd="0" presId="urn:microsoft.com/office/officeart/2005/8/layout/hProcess6"/>
    <dgm:cxn modelId="{E892505D-DC3C-3B41-8E13-83568528D589}" type="presOf" srcId="{5FD73AFF-356B-5442-BB26-8F25B35D3158}" destId="{7C7515DC-7BA7-4742-8574-D5A00C6DDABF}" srcOrd="1" destOrd="0" presId="urn:microsoft.com/office/officeart/2005/8/layout/hProcess6"/>
    <dgm:cxn modelId="{E3B1C362-E1E3-254D-A3EE-B14DA5CE9199}" srcId="{CA906252-4E59-4C45-A487-5DD9A38DD79B}" destId="{0C114B0F-946E-384F-BAF8-85C0E11EDD58}" srcOrd="0" destOrd="0" parTransId="{34343CCF-6792-554A-A239-378BECFF775C}" sibTransId="{F1C6DC21-736F-414C-8B3F-AA367D62C02A}"/>
    <dgm:cxn modelId="{A68A2943-2230-0C40-A21D-4403533B2429}" srcId="{8467CCE5-59AC-0A46-8323-075C1A855D4D}" destId="{B35D90F7-20F1-BC48-9FE7-F8A2EB02508A}" srcOrd="4" destOrd="0" parTransId="{F0D9621B-6E81-0B48-96D1-1BE7CCA7AC00}" sibTransId="{CFBECA26-8C02-1C4D-A61F-42FD8FAE9125}"/>
    <dgm:cxn modelId="{5C858452-08DA-E845-8925-6DFA21303463}" type="presOf" srcId="{50F0D91D-C34E-CC48-A5C1-8CAE8A4CAFFF}" destId="{EB2FD795-9DAC-3E41-941D-E4D8685ABD52}" srcOrd="1" destOrd="0" presId="urn:microsoft.com/office/officeart/2005/8/layout/hProcess6"/>
    <dgm:cxn modelId="{106F1E77-1A60-834C-A70D-843F453F2B31}" srcId="{79E11F54-2FE6-7342-85CC-251C0AF84446}" destId="{5FD73AFF-356B-5442-BB26-8F25B35D3158}" srcOrd="0" destOrd="0" parTransId="{B0C23F45-F32E-F344-9FB7-FD299B440270}" sibTransId="{325B81B4-8D69-2446-AD44-C2826641E299}"/>
    <dgm:cxn modelId="{21E6577F-208E-C042-8C61-49D55C18FA2E}" srcId="{6A555394-ED57-6247-8A43-0ADEA368A457}" destId="{E889772E-3C06-8F4F-9043-CD8E3BDB28BF}" srcOrd="0" destOrd="0" parTransId="{4602F703-1FDB-044C-AC6A-0A3635DA71BF}" sibTransId="{25A72A3C-C22C-8340-A2F6-D0B2D0F40296}"/>
    <dgm:cxn modelId="{EF863981-FEB6-B742-B484-AEBC0CEA247B}" type="presOf" srcId="{BEC97687-1BC5-FE49-904B-015C659FD09F}" destId="{8F03ED35-63B2-EF4D-8D1C-33AC45A39600}" srcOrd="0" destOrd="0" presId="urn:microsoft.com/office/officeart/2005/8/layout/hProcess6"/>
    <dgm:cxn modelId="{1759FE85-3839-5741-B051-124498823188}" type="presOf" srcId="{6F2FF75D-5627-A442-AFCA-EE550638B584}" destId="{CBE9A999-F65F-254F-8FAF-DFE9B5EB424F}" srcOrd="0" destOrd="0" presId="urn:microsoft.com/office/officeart/2005/8/layout/hProcess6"/>
    <dgm:cxn modelId="{7EC81390-4A21-0F4D-8C10-D2E116BDB988}" type="presOf" srcId="{C5707D67-3735-824F-890F-9F8C8C7DA0CB}" destId="{278B1E75-4A2C-0841-BEB8-1175CACC9CC1}" srcOrd="0" destOrd="1" presId="urn:microsoft.com/office/officeart/2005/8/layout/hProcess6"/>
    <dgm:cxn modelId="{8B747695-C6DA-164A-BF80-56323F5E8D2E}" type="presOf" srcId="{CA906252-4E59-4C45-A487-5DD9A38DD79B}" destId="{278B1E75-4A2C-0841-BEB8-1175CACC9CC1}" srcOrd="0" destOrd="2" presId="urn:microsoft.com/office/officeart/2005/8/layout/hProcess6"/>
    <dgm:cxn modelId="{D996409C-620D-5F49-AD6B-A0D1D4EF2EE1}" type="presOf" srcId="{C5707D67-3735-824F-890F-9F8C8C7DA0CB}" destId="{F782CD2C-0D73-3443-926A-4B0731590B8E}" srcOrd="1" destOrd="1" presId="urn:microsoft.com/office/officeart/2005/8/layout/hProcess6"/>
    <dgm:cxn modelId="{7B5216AA-BA12-6146-8D3C-9166424B5A90}" srcId="{BEC97687-1BC5-FE49-904B-015C659FD09F}" destId="{50F0D91D-C34E-CC48-A5C1-8CAE8A4CAFFF}" srcOrd="0" destOrd="0" parTransId="{93874B9E-4EBB-FB42-AFFA-11FDD359695F}" sibTransId="{52B584E8-5913-7445-AF9C-6FA76130EE4A}"/>
    <dgm:cxn modelId="{E31400AE-7CA5-CC45-B96E-EB3B4D1C4D91}" srcId="{8467CCE5-59AC-0A46-8323-075C1A855D4D}" destId="{6A555394-ED57-6247-8A43-0ADEA368A457}" srcOrd="2" destOrd="0" parTransId="{7BF09D00-2D8A-F34B-85AF-A45F0C5EA110}" sibTransId="{6242AD85-35E1-4C48-9732-57311903A6FF}"/>
    <dgm:cxn modelId="{832E29B3-E828-BE41-959D-0C2968B13C00}" srcId="{E889772E-3C06-8F4F-9043-CD8E3BDB28BF}" destId="{C5707D67-3735-824F-890F-9F8C8C7DA0CB}" srcOrd="0" destOrd="0" parTransId="{F3A8B858-F584-1E4E-BA23-0CCA31C7BFC5}" sibTransId="{D8CDC1FC-49A9-2A42-A466-A32EE580CD61}"/>
    <dgm:cxn modelId="{FF524BBE-8339-474C-950D-69DD871C4225}" type="presOf" srcId="{6A555394-ED57-6247-8A43-0ADEA368A457}" destId="{4C9DCFFA-F855-454D-A849-B8714015052D}" srcOrd="0" destOrd="0" presId="urn:microsoft.com/office/officeart/2005/8/layout/hProcess6"/>
    <dgm:cxn modelId="{0F9A30BF-2385-6045-83A0-ECEFBC98329B}" type="presOf" srcId="{E889772E-3C06-8F4F-9043-CD8E3BDB28BF}" destId="{278B1E75-4A2C-0841-BEB8-1175CACC9CC1}" srcOrd="0" destOrd="0" presId="urn:microsoft.com/office/officeart/2005/8/layout/hProcess6"/>
    <dgm:cxn modelId="{EE8301C1-875F-3A4A-8EE3-97AB1FDCE23A}" type="presOf" srcId="{CA906252-4E59-4C45-A487-5DD9A38DD79B}" destId="{F782CD2C-0D73-3443-926A-4B0731590B8E}" srcOrd="1" destOrd="2" presId="urn:microsoft.com/office/officeart/2005/8/layout/hProcess6"/>
    <dgm:cxn modelId="{33817BC8-F66B-204B-9736-265ACCC7822E}" type="presOf" srcId="{50F0D91D-C34E-CC48-A5C1-8CAE8A4CAFFF}" destId="{7EF42980-52B8-E640-9466-5837DF00AFAB}" srcOrd="0" destOrd="0" presId="urn:microsoft.com/office/officeart/2005/8/layout/hProcess6"/>
    <dgm:cxn modelId="{63AE3ECC-00B0-654B-8A73-8BEB8E6FD6E8}" type="presOf" srcId="{B35D90F7-20F1-BC48-9FE7-F8A2EB02508A}" destId="{B52DAED7-E8FC-A740-B7B6-4C8E067904FD}" srcOrd="0" destOrd="0" presId="urn:microsoft.com/office/officeart/2005/8/layout/hProcess6"/>
    <dgm:cxn modelId="{E17855D6-5BDA-E140-A0F8-FC86BBEFFD53}" type="presOf" srcId="{0C114B0F-946E-384F-BAF8-85C0E11EDD58}" destId="{F782CD2C-0D73-3443-926A-4B0731590B8E}" srcOrd="1" destOrd="3" presId="urn:microsoft.com/office/officeart/2005/8/layout/hProcess6"/>
    <dgm:cxn modelId="{B6DA3AD9-EE25-A34D-AC24-73BE11F94B13}" srcId="{8467CCE5-59AC-0A46-8323-075C1A855D4D}" destId="{79E11F54-2FE6-7342-85CC-251C0AF84446}" srcOrd="1" destOrd="0" parTransId="{51D370B4-495A-F346-A2B5-5906BA7EFEE9}" sibTransId="{A6FE3737-84B2-B043-AC00-A52B3EEE3550}"/>
    <dgm:cxn modelId="{F4C76CEC-12EA-7743-909D-FD5A62615F4B}" type="presOf" srcId="{E889772E-3C06-8F4F-9043-CD8E3BDB28BF}" destId="{F782CD2C-0D73-3443-926A-4B0731590B8E}" srcOrd="1" destOrd="0" presId="urn:microsoft.com/office/officeart/2005/8/layout/hProcess6"/>
    <dgm:cxn modelId="{5B1282F8-0D4B-A34B-85C6-7D36BD444028}" srcId="{8467CCE5-59AC-0A46-8323-075C1A855D4D}" destId="{BEC97687-1BC5-FE49-904B-015C659FD09F}" srcOrd="0" destOrd="0" parTransId="{5F1652E4-0B88-4C44-B901-1C67C027D6B6}" sibTransId="{1C65C96B-8B1C-B249-A000-575C506BF0EC}"/>
    <dgm:cxn modelId="{490A7EF9-7F2B-0F45-A70C-B711B704C957}" srcId="{8467CCE5-59AC-0A46-8323-075C1A855D4D}" destId="{6F2FF75D-5627-A442-AFCA-EE550638B584}" srcOrd="3" destOrd="0" parTransId="{930A5555-0116-C944-9986-1FEDEE8836F2}" sibTransId="{B382BEC0-1CC4-854E-97C2-D3956C93C6D1}"/>
    <dgm:cxn modelId="{83F9FDAC-9A0E-124D-A031-E39392174970}" type="presParOf" srcId="{FBAF9BDB-F8FB-374F-9C6A-970074625D82}" destId="{111A467E-9220-D441-81D8-AF391C37325D}" srcOrd="0" destOrd="0" presId="urn:microsoft.com/office/officeart/2005/8/layout/hProcess6"/>
    <dgm:cxn modelId="{489FE46E-BC67-4745-8FB5-0CBC994AE55B}" type="presParOf" srcId="{111A467E-9220-D441-81D8-AF391C37325D}" destId="{4516DCFB-C0FC-0840-A370-1F3B33FCE9BF}" srcOrd="0" destOrd="0" presId="urn:microsoft.com/office/officeart/2005/8/layout/hProcess6"/>
    <dgm:cxn modelId="{96EE723F-2EE5-164D-9BDC-A907347597D3}" type="presParOf" srcId="{111A467E-9220-D441-81D8-AF391C37325D}" destId="{7EF42980-52B8-E640-9466-5837DF00AFAB}" srcOrd="1" destOrd="0" presId="urn:microsoft.com/office/officeart/2005/8/layout/hProcess6"/>
    <dgm:cxn modelId="{EC7B849B-25E8-8443-9F1D-DBC90C96C516}" type="presParOf" srcId="{111A467E-9220-D441-81D8-AF391C37325D}" destId="{EB2FD795-9DAC-3E41-941D-E4D8685ABD52}" srcOrd="2" destOrd="0" presId="urn:microsoft.com/office/officeart/2005/8/layout/hProcess6"/>
    <dgm:cxn modelId="{9749F387-77FD-E64F-88FF-0F79516360BD}" type="presParOf" srcId="{111A467E-9220-D441-81D8-AF391C37325D}" destId="{8F03ED35-63B2-EF4D-8D1C-33AC45A39600}" srcOrd="3" destOrd="0" presId="urn:microsoft.com/office/officeart/2005/8/layout/hProcess6"/>
    <dgm:cxn modelId="{7FE33F05-2437-3C4B-8922-F3C6DE084098}" type="presParOf" srcId="{FBAF9BDB-F8FB-374F-9C6A-970074625D82}" destId="{D0F6A745-BBE8-B04A-9AF2-90729BE212C7}" srcOrd="1" destOrd="0" presId="urn:microsoft.com/office/officeart/2005/8/layout/hProcess6"/>
    <dgm:cxn modelId="{E6380893-5250-CD4B-B2B7-AEF725950907}" type="presParOf" srcId="{FBAF9BDB-F8FB-374F-9C6A-970074625D82}" destId="{835588E9-8E9E-0C41-AAA0-5820E54E193E}" srcOrd="2" destOrd="0" presId="urn:microsoft.com/office/officeart/2005/8/layout/hProcess6"/>
    <dgm:cxn modelId="{F8C963A6-F81E-F94A-8E86-E87E3B50A286}" type="presParOf" srcId="{835588E9-8E9E-0C41-AAA0-5820E54E193E}" destId="{9BA8A0CA-96CF-4A49-AB7A-D421A787E686}" srcOrd="0" destOrd="0" presId="urn:microsoft.com/office/officeart/2005/8/layout/hProcess6"/>
    <dgm:cxn modelId="{36A85C41-A890-2B40-829C-BEABF15C6846}" type="presParOf" srcId="{835588E9-8E9E-0C41-AAA0-5820E54E193E}" destId="{FC4AC910-ABE2-6C4B-9D19-72B5D0744954}" srcOrd="1" destOrd="0" presId="urn:microsoft.com/office/officeart/2005/8/layout/hProcess6"/>
    <dgm:cxn modelId="{EF5F7031-5A6E-4841-8B9B-B0FEDEE56E44}" type="presParOf" srcId="{835588E9-8E9E-0C41-AAA0-5820E54E193E}" destId="{7C7515DC-7BA7-4742-8574-D5A00C6DDABF}" srcOrd="2" destOrd="0" presId="urn:microsoft.com/office/officeart/2005/8/layout/hProcess6"/>
    <dgm:cxn modelId="{D1DA9984-0DAD-6544-AC50-7CC7C23FE905}" type="presParOf" srcId="{835588E9-8E9E-0C41-AAA0-5820E54E193E}" destId="{B1CF18EB-CDDE-6748-B3BC-3CFA7593BB9F}" srcOrd="3" destOrd="0" presId="urn:microsoft.com/office/officeart/2005/8/layout/hProcess6"/>
    <dgm:cxn modelId="{5C7595D6-0046-1346-85D8-EE8F24918267}" type="presParOf" srcId="{FBAF9BDB-F8FB-374F-9C6A-970074625D82}" destId="{676C7381-9063-1843-BF56-330A548EF918}" srcOrd="3" destOrd="0" presId="urn:microsoft.com/office/officeart/2005/8/layout/hProcess6"/>
    <dgm:cxn modelId="{40D405AB-4AA9-8F4E-9B61-ED2A21FBA6C1}" type="presParOf" srcId="{FBAF9BDB-F8FB-374F-9C6A-970074625D82}" destId="{39815492-183A-414F-9882-080CEEECA3DC}" srcOrd="4" destOrd="0" presId="urn:microsoft.com/office/officeart/2005/8/layout/hProcess6"/>
    <dgm:cxn modelId="{8EAEC789-221A-4845-A2AC-F2C75888CD41}" type="presParOf" srcId="{39815492-183A-414F-9882-080CEEECA3DC}" destId="{37B8BA2F-3FA9-2F46-869B-871DF1E8AD6C}" srcOrd="0" destOrd="0" presId="urn:microsoft.com/office/officeart/2005/8/layout/hProcess6"/>
    <dgm:cxn modelId="{A144599F-A141-EF4A-A1EF-D768E2F05C28}" type="presParOf" srcId="{39815492-183A-414F-9882-080CEEECA3DC}" destId="{278B1E75-4A2C-0841-BEB8-1175CACC9CC1}" srcOrd="1" destOrd="0" presId="urn:microsoft.com/office/officeart/2005/8/layout/hProcess6"/>
    <dgm:cxn modelId="{C2432E2F-EBBD-0F4D-8425-6A8497E0C8B2}" type="presParOf" srcId="{39815492-183A-414F-9882-080CEEECA3DC}" destId="{F782CD2C-0D73-3443-926A-4B0731590B8E}" srcOrd="2" destOrd="0" presId="urn:microsoft.com/office/officeart/2005/8/layout/hProcess6"/>
    <dgm:cxn modelId="{442A7E05-3DD0-C342-8E48-1FAD657110B3}" type="presParOf" srcId="{39815492-183A-414F-9882-080CEEECA3DC}" destId="{4C9DCFFA-F855-454D-A849-B8714015052D}" srcOrd="3" destOrd="0" presId="urn:microsoft.com/office/officeart/2005/8/layout/hProcess6"/>
    <dgm:cxn modelId="{E5C067AE-74A2-064F-8738-8C301370C376}" type="presParOf" srcId="{FBAF9BDB-F8FB-374F-9C6A-970074625D82}" destId="{F4341DD5-F9C4-004B-9A21-CDB5737C6075}" srcOrd="5" destOrd="0" presId="urn:microsoft.com/office/officeart/2005/8/layout/hProcess6"/>
    <dgm:cxn modelId="{07B7AAE3-E646-9648-8BE2-5695E57E4766}" type="presParOf" srcId="{FBAF9BDB-F8FB-374F-9C6A-970074625D82}" destId="{930694AA-8C71-D041-BE9C-136492E10D5F}" srcOrd="6" destOrd="0" presId="urn:microsoft.com/office/officeart/2005/8/layout/hProcess6"/>
    <dgm:cxn modelId="{D2FE0F18-6B38-B34C-B921-2FD6DAA1425F}" type="presParOf" srcId="{930694AA-8C71-D041-BE9C-136492E10D5F}" destId="{6B07A84A-7260-3145-839E-F37AF417D543}" srcOrd="0" destOrd="0" presId="urn:microsoft.com/office/officeart/2005/8/layout/hProcess6"/>
    <dgm:cxn modelId="{79A8A28C-70E1-B742-8185-84AE65F4DD5A}" type="presParOf" srcId="{930694AA-8C71-D041-BE9C-136492E10D5F}" destId="{5998E8E6-CC0C-0043-94F2-D4ED0996F251}" srcOrd="1" destOrd="0" presId="urn:microsoft.com/office/officeart/2005/8/layout/hProcess6"/>
    <dgm:cxn modelId="{50D575C6-BAAC-D140-A2A2-60A8AEC48533}" type="presParOf" srcId="{930694AA-8C71-D041-BE9C-136492E10D5F}" destId="{BE1CC4D1-E27E-2F41-B03A-E5689E22C586}" srcOrd="2" destOrd="0" presId="urn:microsoft.com/office/officeart/2005/8/layout/hProcess6"/>
    <dgm:cxn modelId="{949041B9-1BAB-1048-9FC5-F89A339EB859}" type="presParOf" srcId="{930694AA-8C71-D041-BE9C-136492E10D5F}" destId="{CBE9A999-F65F-254F-8FAF-DFE9B5EB424F}" srcOrd="3" destOrd="0" presId="urn:microsoft.com/office/officeart/2005/8/layout/hProcess6"/>
    <dgm:cxn modelId="{9BE76699-9302-4E41-9D71-277C01F4BB76}" type="presParOf" srcId="{FBAF9BDB-F8FB-374F-9C6A-970074625D82}" destId="{FCFB4670-D9FA-5840-AC7A-10DC2D1AE6DE}" srcOrd="7" destOrd="0" presId="urn:microsoft.com/office/officeart/2005/8/layout/hProcess6"/>
    <dgm:cxn modelId="{B1BA9D0D-92A0-9544-BF3E-9E94AB48641F}" type="presParOf" srcId="{FBAF9BDB-F8FB-374F-9C6A-970074625D82}" destId="{0590A3A9-26D1-B949-83FC-4158CA539CE2}" srcOrd="8" destOrd="0" presId="urn:microsoft.com/office/officeart/2005/8/layout/hProcess6"/>
    <dgm:cxn modelId="{926A699C-ECC9-3F46-9B6A-28E952506533}" type="presParOf" srcId="{0590A3A9-26D1-B949-83FC-4158CA539CE2}" destId="{BA367F52-73E2-3F49-8A75-528115A5FD36}" srcOrd="0" destOrd="0" presId="urn:microsoft.com/office/officeart/2005/8/layout/hProcess6"/>
    <dgm:cxn modelId="{714DA11C-5A96-AB4A-B3F2-9DB971A7CB70}" type="presParOf" srcId="{0590A3A9-26D1-B949-83FC-4158CA539CE2}" destId="{4630BF40-65BA-444E-B077-FA8AF8BE4EF0}" srcOrd="1" destOrd="0" presId="urn:microsoft.com/office/officeart/2005/8/layout/hProcess6"/>
    <dgm:cxn modelId="{59483BDF-9CA5-DA41-ABAC-427292835B14}" type="presParOf" srcId="{0590A3A9-26D1-B949-83FC-4158CA539CE2}" destId="{7B999DF9-7181-1247-9FF2-098C68E81B7B}" srcOrd="2" destOrd="0" presId="urn:microsoft.com/office/officeart/2005/8/layout/hProcess6"/>
    <dgm:cxn modelId="{CC5BD934-8EAC-F040-8A77-9834919BA471}" type="presParOf" srcId="{0590A3A9-26D1-B949-83FC-4158CA539CE2}" destId="{B52DAED7-E8FC-A740-B7B6-4C8E067904FD}" srcOrd="3" destOrd="0" presId="urn:microsoft.com/office/officeart/2005/8/layout/hProcess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0636381-1B14-EB4E-9721-575A3A8C4FFB}" type="doc">
      <dgm:prSet loTypeId="urn:microsoft.com/office/officeart/2005/8/layout/hList1" loCatId="" qsTypeId="urn:microsoft.com/office/officeart/2005/8/quickstyle/simple1" qsCatId="simple" csTypeId="urn:microsoft.com/office/officeart/2005/8/colors/accent1_2" csCatId="accent1" phldr="1"/>
      <dgm:spPr/>
      <dgm:t>
        <a:bodyPr/>
        <a:lstStyle/>
        <a:p>
          <a:endParaRPr lang="en-US"/>
        </a:p>
      </dgm:t>
    </dgm:pt>
    <dgm:pt modelId="{02F75F69-0864-F24B-AC3E-27F6D455CA47}">
      <dgm:prSet phldrT="[Text]"/>
      <dgm:spPr/>
      <dgm:t>
        <a:bodyPr/>
        <a:lstStyle/>
        <a:p>
          <a:r>
            <a:rPr lang="en-US" dirty="0"/>
            <a:t>Primary Anorexia</a:t>
          </a:r>
        </a:p>
      </dgm:t>
    </dgm:pt>
    <dgm:pt modelId="{68B724AE-ACE0-7443-9E0E-CBFCB7334C64}" type="parTrans" cxnId="{2471878F-1880-4245-A9E8-3E35C576F393}">
      <dgm:prSet/>
      <dgm:spPr/>
      <dgm:t>
        <a:bodyPr/>
        <a:lstStyle/>
        <a:p>
          <a:endParaRPr lang="en-US"/>
        </a:p>
      </dgm:t>
    </dgm:pt>
    <dgm:pt modelId="{1AFF3014-DD7C-9640-AEAD-E2DEEB87188B}" type="sibTrans" cxnId="{2471878F-1880-4245-A9E8-3E35C576F393}">
      <dgm:prSet/>
      <dgm:spPr/>
      <dgm:t>
        <a:bodyPr/>
        <a:lstStyle/>
        <a:p>
          <a:endParaRPr lang="en-US"/>
        </a:p>
      </dgm:t>
    </dgm:pt>
    <dgm:pt modelId="{EDE4A222-B0F0-EC48-99D6-A5AADB450621}">
      <dgm:prSet phldrT="[Text]"/>
      <dgm:spPr/>
      <dgm:t>
        <a:bodyPr/>
        <a:lstStyle/>
        <a:p>
          <a:r>
            <a:rPr lang="en-US" dirty="0"/>
            <a:t>Inflammatory response, neurohormonal changes, lack of appetite</a:t>
          </a:r>
        </a:p>
      </dgm:t>
    </dgm:pt>
    <dgm:pt modelId="{6E1D4B0B-25FF-1F42-AA56-8102281395B1}" type="parTrans" cxnId="{63BFF50F-17D0-8646-976E-1FB37B936B56}">
      <dgm:prSet/>
      <dgm:spPr/>
      <dgm:t>
        <a:bodyPr/>
        <a:lstStyle/>
        <a:p>
          <a:endParaRPr lang="en-US"/>
        </a:p>
      </dgm:t>
    </dgm:pt>
    <dgm:pt modelId="{4ACB1355-1725-7E4D-B473-7407A5E0EA78}" type="sibTrans" cxnId="{63BFF50F-17D0-8646-976E-1FB37B936B56}">
      <dgm:prSet/>
      <dgm:spPr/>
      <dgm:t>
        <a:bodyPr/>
        <a:lstStyle/>
        <a:p>
          <a:endParaRPr lang="en-US"/>
        </a:p>
      </dgm:t>
    </dgm:pt>
    <dgm:pt modelId="{81361F61-A621-324D-BAAE-EECDE72BBA0C}">
      <dgm:prSet phldrT="[Text]"/>
      <dgm:spPr/>
      <dgm:t>
        <a:bodyPr/>
        <a:lstStyle/>
        <a:p>
          <a:r>
            <a:rPr lang="en-US" dirty="0"/>
            <a:t>Refractory Cachexia</a:t>
          </a:r>
        </a:p>
      </dgm:t>
    </dgm:pt>
    <dgm:pt modelId="{010D79AD-3F1E-2749-9B07-166D4F4ACCCC}" type="parTrans" cxnId="{B245A10A-C1E5-804B-8A0E-0909CA6612E4}">
      <dgm:prSet/>
      <dgm:spPr/>
      <dgm:t>
        <a:bodyPr/>
        <a:lstStyle/>
        <a:p>
          <a:endParaRPr lang="en-US"/>
        </a:p>
      </dgm:t>
    </dgm:pt>
    <dgm:pt modelId="{B042151D-187E-364F-A585-0D2D434415B8}" type="sibTrans" cxnId="{B245A10A-C1E5-804B-8A0E-0909CA6612E4}">
      <dgm:prSet/>
      <dgm:spPr/>
      <dgm:t>
        <a:bodyPr/>
        <a:lstStyle/>
        <a:p>
          <a:endParaRPr lang="en-US"/>
        </a:p>
      </dgm:t>
    </dgm:pt>
    <dgm:pt modelId="{CE279E12-C1BD-C04A-A497-2EEACCB6DE32}">
      <dgm:prSet phldrT="[Text]"/>
      <dgm:spPr/>
      <dgm:t>
        <a:bodyPr/>
        <a:lstStyle/>
        <a:p>
          <a:r>
            <a:rPr lang="en-US" dirty="0"/>
            <a:t>Inflammatory response, hypermetabolism, catabolic state with muscle loss</a:t>
          </a:r>
        </a:p>
      </dgm:t>
    </dgm:pt>
    <dgm:pt modelId="{B464A4B5-6A94-984B-A009-77347090C9AF}" type="parTrans" cxnId="{9CDFBBF9-C117-3F4B-9832-287CD9FCB6C7}">
      <dgm:prSet/>
      <dgm:spPr/>
      <dgm:t>
        <a:bodyPr/>
        <a:lstStyle/>
        <a:p>
          <a:endParaRPr lang="en-US"/>
        </a:p>
      </dgm:t>
    </dgm:pt>
    <dgm:pt modelId="{BAC1C0F2-99CE-0142-8612-D9005180A07B}" type="sibTrans" cxnId="{9CDFBBF9-C117-3F4B-9832-287CD9FCB6C7}">
      <dgm:prSet/>
      <dgm:spPr/>
      <dgm:t>
        <a:bodyPr/>
        <a:lstStyle/>
        <a:p>
          <a:endParaRPr lang="en-US"/>
        </a:p>
      </dgm:t>
    </dgm:pt>
    <dgm:pt modelId="{13DCFB94-7FA3-F342-B8E9-E77B99FB9AE9}">
      <dgm:prSet phldrT="[Text]"/>
      <dgm:spPr/>
      <dgm:t>
        <a:bodyPr/>
        <a:lstStyle/>
        <a:p>
          <a:r>
            <a:rPr lang="en-US" dirty="0"/>
            <a:t>Nutritional Impact Symptoms</a:t>
          </a:r>
        </a:p>
      </dgm:t>
    </dgm:pt>
    <dgm:pt modelId="{36F786BD-3593-F94F-82E4-DD05D005C64D}" type="parTrans" cxnId="{A804DD34-29A1-7A41-8813-31625C276C25}">
      <dgm:prSet/>
      <dgm:spPr/>
      <dgm:t>
        <a:bodyPr/>
        <a:lstStyle/>
        <a:p>
          <a:endParaRPr lang="en-US"/>
        </a:p>
      </dgm:t>
    </dgm:pt>
    <dgm:pt modelId="{EEAA6F34-EA91-EB44-B09F-AB323C2FE44D}" type="sibTrans" cxnId="{A804DD34-29A1-7A41-8813-31625C276C25}">
      <dgm:prSet/>
      <dgm:spPr/>
      <dgm:t>
        <a:bodyPr/>
        <a:lstStyle/>
        <a:p>
          <a:endParaRPr lang="en-US"/>
        </a:p>
      </dgm:t>
    </dgm:pt>
    <dgm:pt modelId="{0D45074F-BC33-5D41-ADE8-6DE26CFB304F}">
      <dgm:prSet phldrT="[Text]"/>
      <dgm:spPr/>
      <dgm:t>
        <a:bodyPr/>
        <a:lstStyle/>
        <a:p>
          <a:r>
            <a:rPr lang="en-US" dirty="0"/>
            <a:t>Direct effect on PO</a:t>
          </a:r>
        </a:p>
      </dgm:t>
    </dgm:pt>
    <dgm:pt modelId="{3D5D8DE1-C1EB-5347-9D00-C44997E2A4BB}" type="parTrans" cxnId="{48AE0A37-854D-524C-B30F-959BC57E187E}">
      <dgm:prSet/>
      <dgm:spPr/>
      <dgm:t>
        <a:bodyPr/>
        <a:lstStyle/>
        <a:p>
          <a:endParaRPr lang="en-US"/>
        </a:p>
      </dgm:t>
    </dgm:pt>
    <dgm:pt modelId="{6CC634DA-8298-1D4C-8108-86E60A4D127D}" type="sibTrans" cxnId="{48AE0A37-854D-524C-B30F-959BC57E187E}">
      <dgm:prSet/>
      <dgm:spPr/>
      <dgm:t>
        <a:bodyPr/>
        <a:lstStyle/>
        <a:p>
          <a:endParaRPr lang="en-US"/>
        </a:p>
      </dgm:t>
    </dgm:pt>
    <dgm:pt modelId="{BCAA3911-290A-8A4B-8B16-F7819951BB6C}">
      <dgm:prSet phldrT="[Text]"/>
      <dgm:spPr/>
      <dgm:t>
        <a:bodyPr/>
        <a:lstStyle/>
        <a:p>
          <a:r>
            <a:rPr lang="en-US" dirty="0"/>
            <a:t>Dysphagia, early satiety, xerostomia, taste disturbance, nausea/vomiting, mucositis, constipation, bowel obstruction, dental issue</a:t>
          </a:r>
        </a:p>
      </dgm:t>
    </dgm:pt>
    <dgm:pt modelId="{314FEC37-FDBC-0F40-9326-42279583ACB7}" type="parTrans" cxnId="{F86F9ADB-ADC7-DD40-963F-32E12EAB095D}">
      <dgm:prSet/>
      <dgm:spPr/>
      <dgm:t>
        <a:bodyPr/>
        <a:lstStyle/>
        <a:p>
          <a:endParaRPr lang="en-US"/>
        </a:p>
      </dgm:t>
    </dgm:pt>
    <dgm:pt modelId="{EF5D1520-50DA-9D49-999C-81736720D9E3}" type="sibTrans" cxnId="{F86F9ADB-ADC7-DD40-963F-32E12EAB095D}">
      <dgm:prSet/>
      <dgm:spPr/>
      <dgm:t>
        <a:bodyPr/>
        <a:lstStyle/>
        <a:p>
          <a:endParaRPr lang="en-US"/>
        </a:p>
      </dgm:t>
    </dgm:pt>
    <dgm:pt modelId="{6991BDBF-E76A-514A-8B01-BBFF92B2303C}">
      <dgm:prSet phldrT="[Text]"/>
      <dgm:spPr/>
      <dgm:t>
        <a:bodyPr/>
        <a:lstStyle/>
        <a:p>
          <a:r>
            <a:rPr lang="en-US" dirty="0"/>
            <a:t>Indirect effect on PO </a:t>
          </a:r>
        </a:p>
      </dgm:t>
    </dgm:pt>
    <dgm:pt modelId="{A6286754-EF3F-D24E-8FB8-9E163AA9C427}" type="parTrans" cxnId="{6F50C070-28BF-8949-B0A4-EBEA28AA554B}">
      <dgm:prSet/>
      <dgm:spPr/>
      <dgm:t>
        <a:bodyPr/>
        <a:lstStyle/>
        <a:p>
          <a:endParaRPr lang="en-US"/>
        </a:p>
      </dgm:t>
    </dgm:pt>
    <dgm:pt modelId="{7EB286BB-DA1A-9243-80F6-456327D8F5CF}" type="sibTrans" cxnId="{6F50C070-28BF-8949-B0A4-EBEA28AA554B}">
      <dgm:prSet/>
      <dgm:spPr/>
      <dgm:t>
        <a:bodyPr/>
        <a:lstStyle/>
        <a:p>
          <a:endParaRPr lang="en-US"/>
        </a:p>
      </dgm:t>
    </dgm:pt>
    <dgm:pt modelId="{DB1B7783-256B-4A43-96D7-F6A3A241710E}">
      <dgm:prSet phldrT="[Text]"/>
      <dgm:spPr/>
      <dgm:t>
        <a:bodyPr/>
        <a:lstStyle/>
        <a:p>
          <a:r>
            <a:rPr lang="en-US" dirty="0"/>
            <a:t>Delerium, drowsiness, dyspnea, pain, fatigue/weakness, depression</a:t>
          </a:r>
        </a:p>
      </dgm:t>
    </dgm:pt>
    <dgm:pt modelId="{330C4EE5-1A9E-B241-A59F-E8399578C262}" type="parTrans" cxnId="{14F45D5D-6A81-8A45-A9BF-295D0FA4FFC4}">
      <dgm:prSet/>
      <dgm:spPr/>
      <dgm:t>
        <a:bodyPr/>
        <a:lstStyle/>
        <a:p>
          <a:endParaRPr lang="en-US"/>
        </a:p>
      </dgm:t>
    </dgm:pt>
    <dgm:pt modelId="{D4949884-7E37-F847-8C7B-6EE5310100EB}" type="sibTrans" cxnId="{14F45D5D-6A81-8A45-A9BF-295D0FA4FFC4}">
      <dgm:prSet/>
      <dgm:spPr/>
      <dgm:t>
        <a:bodyPr/>
        <a:lstStyle/>
        <a:p>
          <a:endParaRPr lang="en-US"/>
        </a:p>
      </dgm:t>
    </dgm:pt>
    <dgm:pt modelId="{2EE61D58-1AF8-7741-B58D-978E3D753087}" type="pres">
      <dgm:prSet presAssocID="{A0636381-1B14-EB4E-9721-575A3A8C4FFB}" presName="Name0" presStyleCnt="0">
        <dgm:presLayoutVars>
          <dgm:dir/>
          <dgm:animLvl val="lvl"/>
          <dgm:resizeHandles val="exact"/>
        </dgm:presLayoutVars>
      </dgm:prSet>
      <dgm:spPr/>
    </dgm:pt>
    <dgm:pt modelId="{DCB09460-FAD6-DA43-AB7F-BA2A0EE37505}" type="pres">
      <dgm:prSet presAssocID="{02F75F69-0864-F24B-AC3E-27F6D455CA47}" presName="composite" presStyleCnt="0"/>
      <dgm:spPr/>
    </dgm:pt>
    <dgm:pt modelId="{7806C1FF-65E6-9F40-A931-451FD28DFD99}" type="pres">
      <dgm:prSet presAssocID="{02F75F69-0864-F24B-AC3E-27F6D455CA47}" presName="parTx" presStyleLbl="alignNode1" presStyleIdx="0" presStyleCnt="3">
        <dgm:presLayoutVars>
          <dgm:chMax val="0"/>
          <dgm:chPref val="0"/>
          <dgm:bulletEnabled val="1"/>
        </dgm:presLayoutVars>
      </dgm:prSet>
      <dgm:spPr/>
    </dgm:pt>
    <dgm:pt modelId="{4E8A96A6-9AB7-9A45-8591-EF53D2B41F12}" type="pres">
      <dgm:prSet presAssocID="{02F75F69-0864-F24B-AC3E-27F6D455CA47}" presName="desTx" presStyleLbl="alignAccFollowNode1" presStyleIdx="0" presStyleCnt="3">
        <dgm:presLayoutVars>
          <dgm:bulletEnabled val="1"/>
        </dgm:presLayoutVars>
      </dgm:prSet>
      <dgm:spPr/>
    </dgm:pt>
    <dgm:pt modelId="{19803DA2-FD1F-A94F-ADC7-F4A4BD868007}" type="pres">
      <dgm:prSet presAssocID="{1AFF3014-DD7C-9640-AEAD-E2DEEB87188B}" presName="space" presStyleCnt="0"/>
      <dgm:spPr/>
    </dgm:pt>
    <dgm:pt modelId="{4DBF2AAA-57AF-5A44-9123-D8985F51C291}" type="pres">
      <dgm:prSet presAssocID="{81361F61-A621-324D-BAAE-EECDE72BBA0C}" presName="composite" presStyleCnt="0"/>
      <dgm:spPr/>
    </dgm:pt>
    <dgm:pt modelId="{87772E5B-AEDD-5441-ADB2-2FF29B7C0F4C}" type="pres">
      <dgm:prSet presAssocID="{81361F61-A621-324D-BAAE-EECDE72BBA0C}" presName="parTx" presStyleLbl="alignNode1" presStyleIdx="1" presStyleCnt="3">
        <dgm:presLayoutVars>
          <dgm:chMax val="0"/>
          <dgm:chPref val="0"/>
          <dgm:bulletEnabled val="1"/>
        </dgm:presLayoutVars>
      </dgm:prSet>
      <dgm:spPr/>
    </dgm:pt>
    <dgm:pt modelId="{1EA7B42A-7155-224E-BD0A-E8074438CC26}" type="pres">
      <dgm:prSet presAssocID="{81361F61-A621-324D-BAAE-EECDE72BBA0C}" presName="desTx" presStyleLbl="alignAccFollowNode1" presStyleIdx="1" presStyleCnt="3">
        <dgm:presLayoutVars>
          <dgm:bulletEnabled val="1"/>
        </dgm:presLayoutVars>
      </dgm:prSet>
      <dgm:spPr/>
    </dgm:pt>
    <dgm:pt modelId="{00593323-6539-6843-B7B5-DE1CB5ED6A25}" type="pres">
      <dgm:prSet presAssocID="{B042151D-187E-364F-A585-0D2D434415B8}" presName="space" presStyleCnt="0"/>
      <dgm:spPr/>
    </dgm:pt>
    <dgm:pt modelId="{8BE8462A-85D2-B549-94B2-783874631252}" type="pres">
      <dgm:prSet presAssocID="{13DCFB94-7FA3-F342-B8E9-E77B99FB9AE9}" presName="composite" presStyleCnt="0"/>
      <dgm:spPr/>
    </dgm:pt>
    <dgm:pt modelId="{C6577FFE-1E64-4242-A3A3-8A2A259023D0}" type="pres">
      <dgm:prSet presAssocID="{13DCFB94-7FA3-F342-B8E9-E77B99FB9AE9}" presName="parTx" presStyleLbl="alignNode1" presStyleIdx="2" presStyleCnt="3">
        <dgm:presLayoutVars>
          <dgm:chMax val="0"/>
          <dgm:chPref val="0"/>
          <dgm:bulletEnabled val="1"/>
        </dgm:presLayoutVars>
      </dgm:prSet>
      <dgm:spPr/>
    </dgm:pt>
    <dgm:pt modelId="{4B6E5093-26D2-6544-97CB-95CA896BBD95}" type="pres">
      <dgm:prSet presAssocID="{13DCFB94-7FA3-F342-B8E9-E77B99FB9AE9}" presName="desTx" presStyleLbl="alignAccFollowNode1" presStyleIdx="2" presStyleCnt="3">
        <dgm:presLayoutVars>
          <dgm:bulletEnabled val="1"/>
        </dgm:presLayoutVars>
      </dgm:prSet>
      <dgm:spPr/>
    </dgm:pt>
  </dgm:ptLst>
  <dgm:cxnLst>
    <dgm:cxn modelId="{B245A10A-C1E5-804B-8A0E-0909CA6612E4}" srcId="{A0636381-1B14-EB4E-9721-575A3A8C4FFB}" destId="{81361F61-A621-324D-BAAE-EECDE72BBA0C}" srcOrd="1" destOrd="0" parTransId="{010D79AD-3F1E-2749-9B07-166D4F4ACCCC}" sibTransId="{B042151D-187E-364F-A585-0D2D434415B8}"/>
    <dgm:cxn modelId="{63BFF50F-17D0-8646-976E-1FB37B936B56}" srcId="{02F75F69-0864-F24B-AC3E-27F6D455CA47}" destId="{EDE4A222-B0F0-EC48-99D6-A5AADB450621}" srcOrd="0" destOrd="0" parTransId="{6E1D4B0B-25FF-1F42-AA56-8102281395B1}" sibTransId="{4ACB1355-1725-7E4D-B473-7407A5E0EA78}"/>
    <dgm:cxn modelId="{C6CB5D10-AB9F-B24C-A3CA-5AB8FB52750E}" type="presOf" srcId="{CE279E12-C1BD-C04A-A497-2EEACCB6DE32}" destId="{1EA7B42A-7155-224E-BD0A-E8074438CC26}" srcOrd="0" destOrd="0" presId="urn:microsoft.com/office/officeart/2005/8/layout/hList1"/>
    <dgm:cxn modelId="{1D127824-796D-C64B-934F-554A6C65AE59}" type="presOf" srcId="{81361F61-A621-324D-BAAE-EECDE72BBA0C}" destId="{87772E5B-AEDD-5441-ADB2-2FF29B7C0F4C}" srcOrd="0" destOrd="0" presId="urn:microsoft.com/office/officeart/2005/8/layout/hList1"/>
    <dgm:cxn modelId="{A804DD34-29A1-7A41-8813-31625C276C25}" srcId="{A0636381-1B14-EB4E-9721-575A3A8C4FFB}" destId="{13DCFB94-7FA3-F342-B8E9-E77B99FB9AE9}" srcOrd="2" destOrd="0" parTransId="{36F786BD-3593-F94F-82E4-DD05D005C64D}" sibTransId="{EEAA6F34-EA91-EB44-B09F-AB323C2FE44D}"/>
    <dgm:cxn modelId="{48AE0A37-854D-524C-B30F-959BC57E187E}" srcId="{13DCFB94-7FA3-F342-B8E9-E77B99FB9AE9}" destId="{0D45074F-BC33-5D41-ADE8-6DE26CFB304F}" srcOrd="0" destOrd="0" parTransId="{3D5D8DE1-C1EB-5347-9D00-C44997E2A4BB}" sibTransId="{6CC634DA-8298-1D4C-8108-86E60A4D127D}"/>
    <dgm:cxn modelId="{14F45D5D-6A81-8A45-A9BF-295D0FA4FFC4}" srcId="{6991BDBF-E76A-514A-8B01-BBFF92B2303C}" destId="{DB1B7783-256B-4A43-96D7-F6A3A241710E}" srcOrd="0" destOrd="0" parTransId="{330C4EE5-1A9E-B241-A59F-E8399578C262}" sibTransId="{D4949884-7E37-F847-8C7B-6EE5310100EB}"/>
    <dgm:cxn modelId="{9C6B8942-737F-AD46-8A0E-AA2A274F5055}" type="presOf" srcId="{6991BDBF-E76A-514A-8B01-BBFF92B2303C}" destId="{4B6E5093-26D2-6544-97CB-95CA896BBD95}" srcOrd="0" destOrd="2" presId="urn:microsoft.com/office/officeart/2005/8/layout/hList1"/>
    <dgm:cxn modelId="{9CF95469-B92F-F94C-B7E2-B9C394DF3F7E}" type="presOf" srcId="{A0636381-1B14-EB4E-9721-575A3A8C4FFB}" destId="{2EE61D58-1AF8-7741-B58D-978E3D753087}" srcOrd="0" destOrd="0" presId="urn:microsoft.com/office/officeart/2005/8/layout/hList1"/>
    <dgm:cxn modelId="{38FD4C4D-4DFD-1348-9E25-E664EED1B91E}" type="presOf" srcId="{02F75F69-0864-F24B-AC3E-27F6D455CA47}" destId="{7806C1FF-65E6-9F40-A931-451FD28DFD99}" srcOrd="0" destOrd="0" presId="urn:microsoft.com/office/officeart/2005/8/layout/hList1"/>
    <dgm:cxn modelId="{6F50C070-28BF-8949-B0A4-EBEA28AA554B}" srcId="{13DCFB94-7FA3-F342-B8E9-E77B99FB9AE9}" destId="{6991BDBF-E76A-514A-8B01-BBFF92B2303C}" srcOrd="1" destOrd="0" parTransId="{A6286754-EF3F-D24E-8FB8-9E163AA9C427}" sibTransId="{7EB286BB-DA1A-9243-80F6-456327D8F5CF}"/>
    <dgm:cxn modelId="{A93BF38D-1D08-DA43-9EC9-F6CD1C999308}" type="presOf" srcId="{EDE4A222-B0F0-EC48-99D6-A5AADB450621}" destId="{4E8A96A6-9AB7-9A45-8591-EF53D2B41F12}" srcOrd="0" destOrd="0" presId="urn:microsoft.com/office/officeart/2005/8/layout/hList1"/>
    <dgm:cxn modelId="{2471878F-1880-4245-A9E8-3E35C576F393}" srcId="{A0636381-1B14-EB4E-9721-575A3A8C4FFB}" destId="{02F75F69-0864-F24B-AC3E-27F6D455CA47}" srcOrd="0" destOrd="0" parTransId="{68B724AE-ACE0-7443-9E0E-CBFCB7334C64}" sibTransId="{1AFF3014-DD7C-9640-AEAD-E2DEEB87188B}"/>
    <dgm:cxn modelId="{F73F559A-C20A-3A44-B809-40CF7FF97DF0}" type="presOf" srcId="{DB1B7783-256B-4A43-96D7-F6A3A241710E}" destId="{4B6E5093-26D2-6544-97CB-95CA896BBD95}" srcOrd="0" destOrd="3" presId="urn:microsoft.com/office/officeart/2005/8/layout/hList1"/>
    <dgm:cxn modelId="{CBEDFEAE-673D-254C-91D5-7318E9A12A54}" type="presOf" srcId="{BCAA3911-290A-8A4B-8B16-F7819951BB6C}" destId="{4B6E5093-26D2-6544-97CB-95CA896BBD95}" srcOrd="0" destOrd="1" presId="urn:microsoft.com/office/officeart/2005/8/layout/hList1"/>
    <dgm:cxn modelId="{D47F6BB6-8FC7-7841-B002-766399BAB24B}" type="presOf" srcId="{0D45074F-BC33-5D41-ADE8-6DE26CFB304F}" destId="{4B6E5093-26D2-6544-97CB-95CA896BBD95}" srcOrd="0" destOrd="0" presId="urn:microsoft.com/office/officeart/2005/8/layout/hList1"/>
    <dgm:cxn modelId="{F86F9ADB-ADC7-DD40-963F-32E12EAB095D}" srcId="{0D45074F-BC33-5D41-ADE8-6DE26CFB304F}" destId="{BCAA3911-290A-8A4B-8B16-F7819951BB6C}" srcOrd="0" destOrd="0" parTransId="{314FEC37-FDBC-0F40-9326-42279583ACB7}" sibTransId="{EF5D1520-50DA-9D49-999C-81736720D9E3}"/>
    <dgm:cxn modelId="{9CDFBBF9-C117-3F4B-9832-287CD9FCB6C7}" srcId="{81361F61-A621-324D-BAAE-EECDE72BBA0C}" destId="{CE279E12-C1BD-C04A-A497-2EEACCB6DE32}" srcOrd="0" destOrd="0" parTransId="{B464A4B5-6A94-984B-A009-77347090C9AF}" sibTransId="{BAC1C0F2-99CE-0142-8612-D9005180A07B}"/>
    <dgm:cxn modelId="{86A160FD-37DA-F749-80D5-9710FBE693CF}" type="presOf" srcId="{13DCFB94-7FA3-F342-B8E9-E77B99FB9AE9}" destId="{C6577FFE-1E64-4242-A3A3-8A2A259023D0}" srcOrd="0" destOrd="0" presId="urn:microsoft.com/office/officeart/2005/8/layout/hList1"/>
    <dgm:cxn modelId="{A69C5B69-6926-D54C-9AF3-412736DEAF82}" type="presParOf" srcId="{2EE61D58-1AF8-7741-B58D-978E3D753087}" destId="{DCB09460-FAD6-DA43-AB7F-BA2A0EE37505}" srcOrd="0" destOrd="0" presId="urn:microsoft.com/office/officeart/2005/8/layout/hList1"/>
    <dgm:cxn modelId="{E0FD0468-CBEB-2742-848C-69221F86F4F7}" type="presParOf" srcId="{DCB09460-FAD6-DA43-AB7F-BA2A0EE37505}" destId="{7806C1FF-65E6-9F40-A931-451FD28DFD99}" srcOrd="0" destOrd="0" presId="urn:microsoft.com/office/officeart/2005/8/layout/hList1"/>
    <dgm:cxn modelId="{7ECC48AE-F15B-B54D-9E0A-C26BFB2B83A6}" type="presParOf" srcId="{DCB09460-FAD6-DA43-AB7F-BA2A0EE37505}" destId="{4E8A96A6-9AB7-9A45-8591-EF53D2B41F12}" srcOrd="1" destOrd="0" presId="urn:microsoft.com/office/officeart/2005/8/layout/hList1"/>
    <dgm:cxn modelId="{74A0A9FA-2932-DD41-BCC8-77812D32652E}" type="presParOf" srcId="{2EE61D58-1AF8-7741-B58D-978E3D753087}" destId="{19803DA2-FD1F-A94F-ADC7-F4A4BD868007}" srcOrd="1" destOrd="0" presId="urn:microsoft.com/office/officeart/2005/8/layout/hList1"/>
    <dgm:cxn modelId="{B934AF0F-661A-704E-9CEF-570A96FB1D22}" type="presParOf" srcId="{2EE61D58-1AF8-7741-B58D-978E3D753087}" destId="{4DBF2AAA-57AF-5A44-9123-D8985F51C291}" srcOrd="2" destOrd="0" presId="urn:microsoft.com/office/officeart/2005/8/layout/hList1"/>
    <dgm:cxn modelId="{22A74C54-F370-9844-B5E1-A8E75EA0F2EC}" type="presParOf" srcId="{4DBF2AAA-57AF-5A44-9123-D8985F51C291}" destId="{87772E5B-AEDD-5441-ADB2-2FF29B7C0F4C}" srcOrd="0" destOrd="0" presId="urn:microsoft.com/office/officeart/2005/8/layout/hList1"/>
    <dgm:cxn modelId="{C1472C72-BBC0-C841-9027-982A4C313269}" type="presParOf" srcId="{4DBF2AAA-57AF-5A44-9123-D8985F51C291}" destId="{1EA7B42A-7155-224E-BD0A-E8074438CC26}" srcOrd="1" destOrd="0" presId="urn:microsoft.com/office/officeart/2005/8/layout/hList1"/>
    <dgm:cxn modelId="{D98676ED-2970-D049-96AB-A164A389E25D}" type="presParOf" srcId="{2EE61D58-1AF8-7741-B58D-978E3D753087}" destId="{00593323-6539-6843-B7B5-DE1CB5ED6A25}" srcOrd="3" destOrd="0" presId="urn:microsoft.com/office/officeart/2005/8/layout/hList1"/>
    <dgm:cxn modelId="{B8B6085A-2CCE-F54A-8C0C-202CB4C9890A}" type="presParOf" srcId="{2EE61D58-1AF8-7741-B58D-978E3D753087}" destId="{8BE8462A-85D2-B549-94B2-783874631252}" srcOrd="4" destOrd="0" presId="urn:microsoft.com/office/officeart/2005/8/layout/hList1"/>
    <dgm:cxn modelId="{9AE222C5-E02C-E84B-9B5C-08D7A1D4B8F3}" type="presParOf" srcId="{8BE8462A-85D2-B549-94B2-783874631252}" destId="{C6577FFE-1E64-4242-A3A3-8A2A259023D0}" srcOrd="0" destOrd="0" presId="urn:microsoft.com/office/officeart/2005/8/layout/hList1"/>
    <dgm:cxn modelId="{4F4840BF-9CB8-564E-841F-4F747967D81D}" type="presParOf" srcId="{8BE8462A-85D2-B549-94B2-783874631252}" destId="{4B6E5093-26D2-6544-97CB-95CA896BBD95}" srcOrd="1" destOrd="0" presId="urn:microsoft.com/office/officeart/2005/8/layout/h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53ED02-F19C-470C-B513-77EA323F50FD}">
      <dsp:nvSpPr>
        <dsp:cNvPr id="0" name=""/>
        <dsp:cNvSpPr/>
      </dsp:nvSpPr>
      <dsp:spPr>
        <a:xfrm>
          <a:off x="12477" y="484198"/>
          <a:ext cx="2742890" cy="822867"/>
        </a:xfrm>
        <a:prstGeom prst="chevron">
          <a:avLst>
            <a:gd name="adj" fmla="val 30000"/>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1" tIns="101601" rIns="101601" bIns="101601" numCol="1" spcCol="1270" anchor="ctr" anchorCtr="0">
          <a:noAutofit/>
        </a:bodyPr>
        <a:lstStyle/>
        <a:p>
          <a:pPr marL="0" lvl="0" indent="0" algn="ctr" defTabSz="933450" rtl="0">
            <a:lnSpc>
              <a:spcPct val="90000"/>
            </a:lnSpc>
            <a:spcBef>
              <a:spcPct val="0"/>
            </a:spcBef>
            <a:spcAft>
              <a:spcPct val="35000"/>
            </a:spcAft>
            <a:buNone/>
          </a:pPr>
          <a:r>
            <a:rPr lang="en-US" sz="2100" kern="1200" dirty="0">
              <a:latin typeface="Aptos Display" panose="020F0302020204030204"/>
            </a:rPr>
            <a:t> Symptom Assessment</a:t>
          </a:r>
          <a:endParaRPr lang="en-US" sz="2100" kern="1200" dirty="0"/>
        </a:p>
      </dsp:txBody>
      <dsp:txXfrm>
        <a:off x="259337" y="484198"/>
        <a:ext cx="2249170" cy="822867"/>
      </dsp:txXfrm>
    </dsp:sp>
    <dsp:sp modelId="{973C3532-DA19-45FD-B05E-46B2CE8E32D1}">
      <dsp:nvSpPr>
        <dsp:cNvPr id="0" name=""/>
        <dsp:cNvSpPr/>
      </dsp:nvSpPr>
      <dsp:spPr>
        <a:xfrm>
          <a:off x="12477" y="1307065"/>
          <a:ext cx="2496030" cy="3115498"/>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7242" tIns="197242" rIns="197242" bIns="394484" numCol="1" spcCol="1270" anchor="t" anchorCtr="0">
          <a:noAutofit/>
        </a:bodyPr>
        <a:lstStyle/>
        <a:p>
          <a:pPr marL="0" lvl="0" indent="0" algn="l" defTabSz="711200" rtl="0">
            <a:lnSpc>
              <a:spcPct val="90000"/>
            </a:lnSpc>
            <a:spcBef>
              <a:spcPct val="0"/>
            </a:spcBef>
            <a:spcAft>
              <a:spcPct val="35000"/>
            </a:spcAft>
            <a:buFont typeface="Arial" panose="020B0604020202020204" pitchFamily="34" charset="0"/>
            <a:buNone/>
          </a:pPr>
          <a:r>
            <a:rPr lang="en-US" sz="1600" kern="1200" dirty="0">
              <a:latin typeface="Aptos Display" panose="020F0302020204030204"/>
            </a:rPr>
            <a:t>Intensity - ESAS </a:t>
          </a:r>
          <a:endParaRPr lang="en-US" sz="1600" kern="1200" dirty="0"/>
        </a:p>
        <a:p>
          <a:pPr marL="0" lvl="0" indent="0" algn="l" defTabSz="711200" rtl="0">
            <a:lnSpc>
              <a:spcPct val="90000"/>
            </a:lnSpc>
            <a:spcBef>
              <a:spcPct val="0"/>
            </a:spcBef>
            <a:spcAft>
              <a:spcPct val="35000"/>
            </a:spcAft>
            <a:buFont typeface="Arial" panose="020B0604020202020204" pitchFamily="34" charset="0"/>
            <a:buNone/>
          </a:pPr>
          <a:r>
            <a:rPr lang="en-US" sz="1600" kern="1200" dirty="0">
              <a:latin typeface="Aptos Display" panose="020F0302020204030204"/>
            </a:rPr>
            <a:t>Onset, duration, frequency, aggravating, alleviating factors</a:t>
          </a:r>
        </a:p>
        <a:p>
          <a:pPr marL="0" lvl="0" indent="0" algn="l" defTabSz="711200" rtl="0">
            <a:lnSpc>
              <a:spcPct val="90000"/>
            </a:lnSpc>
            <a:spcBef>
              <a:spcPct val="0"/>
            </a:spcBef>
            <a:spcAft>
              <a:spcPct val="35000"/>
            </a:spcAft>
            <a:buFont typeface="Arial" panose="020B0604020202020204" pitchFamily="34" charset="0"/>
            <a:buNone/>
          </a:pPr>
          <a:r>
            <a:rPr lang="en-US" sz="1600" kern="1200" dirty="0">
              <a:latin typeface="Aptos Display" panose="020F0302020204030204"/>
            </a:rPr>
            <a:t>Quantity of emesis – Large (gastric outflow obstruction); small (gastric stasis)</a:t>
          </a:r>
          <a:endParaRPr lang="en-US" sz="1600" kern="1200" dirty="0"/>
        </a:p>
        <a:p>
          <a:pPr marL="0" lvl="0" indent="0" algn="l" defTabSz="711200" rtl="0">
            <a:lnSpc>
              <a:spcPct val="90000"/>
            </a:lnSpc>
            <a:spcBef>
              <a:spcPct val="0"/>
            </a:spcBef>
            <a:spcAft>
              <a:spcPct val="35000"/>
            </a:spcAft>
            <a:buFont typeface="Arial" panose="020B0604020202020204" pitchFamily="34" charset="0"/>
            <a:buNone/>
          </a:pPr>
          <a:r>
            <a:rPr lang="en-US" sz="1600" kern="1200" dirty="0">
              <a:latin typeface="Aptos Display" panose="020F0302020204030204"/>
            </a:rPr>
            <a:t>Bowel movement frequency </a:t>
          </a:r>
          <a:endParaRPr lang="en-US" sz="1600" kern="1200" dirty="0"/>
        </a:p>
      </dsp:txBody>
      <dsp:txXfrm>
        <a:off x="12477" y="1307065"/>
        <a:ext cx="2496030" cy="3115498"/>
      </dsp:txXfrm>
    </dsp:sp>
    <dsp:sp modelId="{98F25F29-A85C-44C3-A14C-D4701C40F385}">
      <dsp:nvSpPr>
        <dsp:cNvPr id="0" name=""/>
        <dsp:cNvSpPr/>
      </dsp:nvSpPr>
      <dsp:spPr>
        <a:xfrm>
          <a:off x="2701250" y="484198"/>
          <a:ext cx="2742890" cy="822867"/>
        </a:xfrm>
        <a:prstGeom prst="chevron">
          <a:avLst>
            <a:gd name="adj" fmla="val 30000"/>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1" tIns="101601" rIns="101601" bIns="101601" numCol="1" spcCol="1270" anchor="ctr" anchorCtr="0">
          <a:noAutofit/>
        </a:bodyPr>
        <a:lstStyle/>
        <a:p>
          <a:pPr marL="0" lvl="0" indent="0" algn="ctr" defTabSz="933450" rtl="0">
            <a:lnSpc>
              <a:spcPct val="90000"/>
            </a:lnSpc>
            <a:spcBef>
              <a:spcPct val="0"/>
            </a:spcBef>
            <a:spcAft>
              <a:spcPct val="35000"/>
            </a:spcAft>
            <a:buNone/>
          </a:pPr>
          <a:r>
            <a:rPr lang="en-US" sz="2100" kern="1200" dirty="0">
              <a:latin typeface="Aptos Display" panose="020F0302020204030204"/>
            </a:rPr>
            <a:t> </a:t>
          </a:r>
          <a:r>
            <a:rPr lang="en-US" sz="2100" kern="1200">
              <a:latin typeface="Aptos Display" panose="020F0302020204030204"/>
            </a:rPr>
            <a:t>Review history </a:t>
          </a:r>
          <a:endParaRPr lang="en-US" sz="2100" kern="1200"/>
        </a:p>
      </dsp:txBody>
      <dsp:txXfrm>
        <a:off x="2948110" y="484198"/>
        <a:ext cx="2249170" cy="822867"/>
      </dsp:txXfrm>
    </dsp:sp>
    <dsp:sp modelId="{69E345E4-E026-42C5-947F-C8AA2DAB16AF}">
      <dsp:nvSpPr>
        <dsp:cNvPr id="0" name=""/>
        <dsp:cNvSpPr/>
      </dsp:nvSpPr>
      <dsp:spPr>
        <a:xfrm>
          <a:off x="2701250" y="1307065"/>
          <a:ext cx="2496030" cy="3115498"/>
        </a:xfrm>
        <a:prstGeom prst="rect">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7242" tIns="197242" rIns="197242" bIns="394484" numCol="1" spcCol="1270" anchor="t" anchorCtr="0">
          <a:noAutofit/>
        </a:bodyPr>
        <a:lstStyle/>
        <a:p>
          <a:pPr marL="0" lvl="0" indent="0" algn="l" defTabSz="711200" rtl="0">
            <a:lnSpc>
              <a:spcPct val="90000"/>
            </a:lnSpc>
            <a:spcBef>
              <a:spcPct val="0"/>
            </a:spcBef>
            <a:spcAft>
              <a:spcPct val="35000"/>
            </a:spcAft>
            <a:buNone/>
          </a:pPr>
          <a:r>
            <a:rPr lang="en-US" sz="1600" kern="1200" dirty="0">
              <a:latin typeface="Aptos Display" panose="020F0302020204030204"/>
            </a:rPr>
            <a:t>Site of malignancy </a:t>
          </a:r>
          <a:endParaRPr lang="en-US" sz="1600" kern="1200" dirty="0"/>
        </a:p>
        <a:p>
          <a:pPr marL="0" lvl="0" indent="0" algn="l" defTabSz="711200" rtl="0">
            <a:lnSpc>
              <a:spcPct val="90000"/>
            </a:lnSpc>
            <a:spcBef>
              <a:spcPct val="0"/>
            </a:spcBef>
            <a:spcAft>
              <a:spcPct val="35000"/>
            </a:spcAft>
            <a:buNone/>
          </a:pPr>
          <a:r>
            <a:rPr lang="en-US" sz="1600" kern="1200" dirty="0">
              <a:latin typeface="Aptos Display" panose="020F0302020204030204"/>
            </a:rPr>
            <a:t>Medications, chemotherapy, XRT </a:t>
          </a:r>
          <a:endParaRPr lang="en-US" sz="1600" kern="1200" dirty="0"/>
        </a:p>
        <a:p>
          <a:pPr marL="0" lvl="0" indent="0" algn="l" defTabSz="711200" rtl="0">
            <a:lnSpc>
              <a:spcPct val="90000"/>
            </a:lnSpc>
            <a:spcBef>
              <a:spcPct val="0"/>
            </a:spcBef>
            <a:spcAft>
              <a:spcPct val="35000"/>
            </a:spcAft>
            <a:buNone/>
          </a:pPr>
          <a:r>
            <a:rPr lang="en-US" sz="1600" kern="1200" dirty="0">
              <a:latin typeface="Aptos Display" panose="020F0302020204030204"/>
            </a:rPr>
            <a:t>Co-morbid conditions</a:t>
          </a:r>
          <a:endParaRPr lang="en-US" sz="1600" kern="1200" dirty="0"/>
        </a:p>
      </dsp:txBody>
      <dsp:txXfrm>
        <a:off x="2701250" y="1307065"/>
        <a:ext cx="2496030" cy="3115498"/>
      </dsp:txXfrm>
    </dsp:sp>
    <dsp:sp modelId="{3B5BA982-95B8-4E50-B75F-A8C2845765C5}">
      <dsp:nvSpPr>
        <dsp:cNvPr id="0" name=""/>
        <dsp:cNvSpPr/>
      </dsp:nvSpPr>
      <dsp:spPr>
        <a:xfrm>
          <a:off x="5390023" y="484198"/>
          <a:ext cx="2742890" cy="822867"/>
        </a:xfrm>
        <a:prstGeom prst="chevron">
          <a:avLst>
            <a:gd name="adj" fmla="val 30000"/>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1" tIns="101601" rIns="101601" bIns="101601" numCol="1" spcCol="1270" anchor="ctr" anchorCtr="0">
          <a:noAutofit/>
        </a:bodyPr>
        <a:lstStyle/>
        <a:p>
          <a:pPr marL="0" lvl="0" indent="0" algn="ctr" defTabSz="933450" rtl="0">
            <a:lnSpc>
              <a:spcPct val="90000"/>
            </a:lnSpc>
            <a:spcBef>
              <a:spcPct val="0"/>
            </a:spcBef>
            <a:spcAft>
              <a:spcPct val="35000"/>
            </a:spcAft>
            <a:buNone/>
          </a:pPr>
          <a:r>
            <a:rPr lang="en-US" sz="2100" kern="1200">
              <a:latin typeface="Aptos Display" panose="020F0302020204030204"/>
            </a:rPr>
            <a:t>Examine Patient </a:t>
          </a:r>
          <a:endParaRPr lang="en-US" sz="2100" kern="1200"/>
        </a:p>
      </dsp:txBody>
      <dsp:txXfrm>
        <a:off x="5636883" y="484198"/>
        <a:ext cx="2249170" cy="822867"/>
      </dsp:txXfrm>
    </dsp:sp>
    <dsp:sp modelId="{03CF34DB-AE0C-416F-86B0-45AB689718D6}">
      <dsp:nvSpPr>
        <dsp:cNvPr id="0" name=""/>
        <dsp:cNvSpPr/>
      </dsp:nvSpPr>
      <dsp:spPr>
        <a:xfrm>
          <a:off x="5390023" y="1307065"/>
          <a:ext cx="2496030" cy="3115498"/>
        </a:xfrm>
        <a:prstGeom prst="rect">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7242" tIns="197242" rIns="197242" bIns="394484" numCol="1" spcCol="1270" anchor="t" anchorCtr="0">
          <a:noAutofit/>
        </a:bodyPr>
        <a:lstStyle/>
        <a:p>
          <a:pPr marL="0" lvl="0" indent="0" algn="l" defTabSz="711200" rtl="0">
            <a:lnSpc>
              <a:spcPct val="90000"/>
            </a:lnSpc>
            <a:spcBef>
              <a:spcPct val="0"/>
            </a:spcBef>
            <a:spcAft>
              <a:spcPct val="35000"/>
            </a:spcAft>
            <a:buNone/>
          </a:pPr>
          <a:r>
            <a:rPr lang="en-US" sz="1600" kern="1200">
              <a:latin typeface="Aptos Display" panose="020F0302020204030204"/>
            </a:rPr>
            <a:t>Hydration status </a:t>
          </a:r>
        </a:p>
        <a:p>
          <a:pPr marL="0" lvl="0" indent="0" algn="l" defTabSz="711200" rtl="0">
            <a:lnSpc>
              <a:spcPct val="90000"/>
            </a:lnSpc>
            <a:spcBef>
              <a:spcPct val="0"/>
            </a:spcBef>
            <a:spcAft>
              <a:spcPct val="35000"/>
            </a:spcAft>
            <a:buNone/>
          </a:pPr>
          <a:r>
            <a:rPr lang="en-US" sz="1600" kern="1200" dirty="0">
              <a:latin typeface="Aptos Display" panose="020F0302020204030204"/>
            </a:rPr>
            <a:t>Abdominal exam, CNS involvement, autonomic failure </a:t>
          </a:r>
        </a:p>
      </dsp:txBody>
      <dsp:txXfrm>
        <a:off x="5390023" y="1307065"/>
        <a:ext cx="2496030" cy="3115498"/>
      </dsp:txXfrm>
    </dsp:sp>
    <dsp:sp modelId="{BA6FA841-B17B-4057-802E-FE260BD25B8B}">
      <dsp:nvSpPr>
        <dsp:cNvPr id="0" name=""/>
        <dsp:cNvSpPr/>
      </dsp:nvSpPr>
      <dsp:spPr>
        <a:xfrm>
          <a:off x="8078796" y="484198"/>
          <a:ext cx="2742890" cy="822867"/>
        </a:xfrm>
        <a:prstGeom prst="chevron">
          <a:avLst>
            <a:gd name="adj" fmla="val 30000"/>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1" tIns="101601" rIns="101601" bIns="101601" numCol="1" spcCol="1270" anchor="ctr" anchorCtr="0">
          <a:noAutofit/>
        </a:bodyPr>
        <a:lstStyle/>
        <a:p>
          <a:pPr marL="0" lvl="0" indent="0" algn="ctr" defTabSz="933450" rtl="0">
            <a:lnSpc>
              <a:spcPct val="90000"/>
            </a:lnSpc>
            <a:spcBef>
              <a:spcPct val="0"/>
            </a:spcBef>
            <a:spcAft>
              <a:spcPct val="35000"/>
            </a:spcAft>
            <a:buNone/>
          </a:pPr>
          <a:r>
            <a:rPr lang="en-US" sz="2100" kern="1200" dirty="0">
              <a:latin typeface="Aptos Display" panose="020F0302020204030204"/>
            </a:rPr>
            <a:t> </a:t>
          </a:r>
          <a:r>
            <a:rPr lang="en-US" sz="2100" kern="1200">
              <a:latin typeface="Aptos Display" panose="020F0302020204030204"/>
            </a:rPr>
            <a:t>Diagnostics </a:t>
          </a:r>
        </a:p>
      </dsp:txBody>
      <dsp:txXfrm>
        <a:off x="8325656" y="484198"/>
        <a:ext cx="2249170" cy="822867"/>
      </dsp:txXfrm>
    </dsp:sp>
    <dsp:sp modelId="{8972F859-3176-4B5C-9E63-CA84A958FDFD}">
      <dsp:nvSpPr>
        <dsp:cNvPr id="0" name=""/>
        <dsp:cNvSpPr/>
      </dsp:nvSpPr>
      <dsp:spPr>
        <a:xfrm>
          <a:off x="8078796" y="1307065"/>
          <a:ext cx="2496030" cy="3115498"/>
        </a:xfrm>
        <a:prstGeom prst="rect">
          <a:avLst/>
        </a:prstGeom>
        <a:solidFill>
          <a:schemeClr val="accent5">
            <a:tint val="40000"/>
            <a:alpha val="90000"/>
            <a:hueOff val="0"/>
            <a:satOff val="0"/>
            <a:lumOff val="0"/>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7242" tIns="197242" rIns="197242" bIns="394484" numCol="1" spcCol="1270" anchor="t" anchorCtr="0">
          <a:noAutofit/>
        </a:bodyPr>
        <a:lstStyle/>
        <a:p>
          <a:pPr marL="0" lvl="0" indent="0" algn="l" defTabSz="711200" rtl="0">
            <a:lnSpc>
              <a:spcPct val="90000"/>
            </a:lnSpc>
            <a:spcBef>
              <a:spcPct val="0"/>
            </a:spcBef>
            <a:spcAft>
              <a:spcPct val="35000"/>
            </a:spcAft>
            <a:buNone/>
          </a:pPr>
          <a:r>
            <a:rPr lang="en-US" sz="1600" kern="1200" dirty="0">
              <a:latin typeface="Aptos Display" panose="020F0302020204030204"/>
            </a:rPr>
            <a:t>Laboratory values – electrolytes, calcium, liver, renal function </a:t>
          </a:r>
        </a:p>
        <a:p>
          <a:pPr marL="0" lvl="0" indent="0" algn="l" defTabSz="711200" rtl="0">
            <a:lnSpc>
              <a:spcPct val="90000"/>
            </a:lnSpc>
            <a:spcBef>
              <a:spcPct val="0"/>
            </a:spcBef>
            <a:spcAft>
              <a:spcPct val="35000"/>
            </a:spcAft>
            <a:buNone/>
          </a:pPr>
          <a:r>
            <a:rPr lang="en-US" sz="1600" kern="1200" dirty="0">
              <a:latin typeface="Aptos Display" panose="020F0302020204030204"/>
            </a:rPr>
            <a:t>Abdominal X-ray </a:t>
          </a:r>
        </a:p>
      </dsp:txBody>
      <dsp:txXfrm>
        <a:off x="8078796" y="1307065"/>
        <a:ext cx="2496030" cy="311549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FD8993-D8F8-D14A-92A2-94C9E3747CA8}">
      <dsp:nvSpPr>
        <dsp:cNvPr id="0" name=""/>
        <dsp:cNvSpPr/>
      </dsp:nvSpPr>
      <dsp:spPr>
        <a:xfrm rot="5400000">
          <a:off x="6148987" y="-2231851"/>
          <a:ext cx="1698041" cy="6586360"/>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US" sz="2100" kern="1200"/>
            <a:t>Feeling outcast and alone, feeling of permanence, regret, rumination on irredeemable mistakes, extreme self-loathing, constant, hopeless, enjoys few activities, suicidal thoughts/behavior</a:t>
          </a:r>
        </a:p>
      </dsp:txBody>
      <dsp:txXfrm rot="-5400000">
        <a:off x="3704828" y="295200"/>
        <a:ext cx="6503468" cy="1532257"/>
      </dsp:txXfrm>
    </dsp:sp>
    <dsp:sp modelId="{59F9FCFD-0350-AF44-B866-E0DAE083A08A}">
      <dsp:nvSpPr>
        <dsp:cNvPr id="0" name=""/>
        <dsp:cNvSpPr/>
      </dsp:nvSpPr>
      <dsp:spPr>
        <a:xfrm>
          <a:off x="0" y="0"/>
          <a:ext cx="3704828" cy="212255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marL="0" lvl="0" indent="0" algn="ctr" defTabSz="1955800">
            <a:lnSpc>
              <a:spcPct val="90000"/>
            </a:lnSpc>
            <a:spcBef>
              <a:spcPct val="0"/>
            </a:spcBef>
            <a:spcAft>
              <a:spcPct val="35000"/>
            </a:spcAft>
            <a:buNone/>
          </a:pPr>
          <a:r>
            <a:rPr lang="en-US" sz="4400" kern="1200"/>
            <a:t>Depression</a:t>
          </a:r>
        </a:p>
      </dsp:txBody>
      <dsp:txXfrm>
        <a:off x="103614" y="103614"/>
        <a:ext cx="3497600" cy="1915324"/>
      </dsp:txXfrm>
    </dsp:sp>
    <dsp:sp modelId="{0D49D030-91DA-9045-916C-B0D29581B491}">
      <dsp:nvSpPr>
        <dsp:cNvPr id="0" name=""/>
        <dsp:cNvSpPr/>
      </dsp:nvSpPr>
      <dsp:spPr>
        <a:xfrm rot="5400000">
          <a:off x="6148987" y="-3171"/>
          <a:ext cx="1698041" cy="6586360"/>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US" sz="2100" kern="1200"/>
            <a:t>Still able to feel connected to others, feeling like some day this will end, able to enjoy, sense of self worth is maintained, comes in waves, looks forward to things, will to live</a:t>
          </a:r>
        </a:p>
      </dsp:txBody>
      <dsp:txXfrm rot="-5400000">
        <a:off x="3704828" y="2523880"/>
        <a:ext cx="6503468" cy="1532257"/>
      </dsp:txXfrm>
    </dsp:sp>
    <dsp:sp modelId="{A6DE85B6-532A-544E-A62B-AAC10CDD86C8}">
      <dsp:nvSpPr>
        <dsp:cNvPr id="0" name=""/>
        <dsp:cNvSpPr/>
      </dsp:nvSpPr>
      <dsp:spPr>
        <a:xfrm>
          <a:off x="0" y="2228732"/>
          <a:ext cx="3704828" cy="212255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marL="0" lvl="0" indent="0" algn="ctr" defTabSz="1955800">
            <a:lnSpc>
              <a:spcPct val="90000"/>
            </a:lnSpc>
            <a:spcBef>
              <a:spcPct val="0"/>
            </a:spcBef>
            <a:spcAft>
              <a:spcPct val="35000"/>
            </a:spcAft>
            <a:buNone/>
          </a:pPr>
          <a:r>
            <a:rPr lang="en-US" sz="4400" kern="1200"/>
            <a:t>Sadness</a:t>
          </a:r>
        </a:p>
      </dsp:txBody>
      <dsp:txXfrm>
        <a:off x="103614" y="2332346"/>
        <a:ext cx="3497600" cy="191532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FD8993-D8F8-D14A-92A2-94C9E3747CA8}">
      <dsp:nvSpPr>
        <dsp:cNvPr id="0" name=""/>
        <dsp:cNvSpPr/>
      </dsp:nvSpPr>
      <dsp:spPr>
        <a:xfrm rot="5400000">
          <a:off x="5520280" y="-2113364"/>
          <a:ext cx="1242927" cy="5780465"/>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US" sz="2100" kern="1200" dirty="0"/>
            <a:t>Development of emotional or behavioral symptoms in response to a stressor within 3 months of onset of stressor</a:t>
          </a:r>
          <a:r>
            <a:rPr lang="en-US" sz="2100" kern="1200" baseline="30000" dirty="0"/>
            <a:t>25</a:t>
          </a:r>
          <a:endParaRPr lang="en-US" sz="2100" kern="1200" dirty="0"/>
        </a:p>
      </dsp:txBody>
      <dsp:txXfrm rot="-5400000">
        <a:off x="3251512" y="216079"/>
        <a:ext cx="5719790" cy="1121577"/>
      </dsp:txXfrm>
    </dsp:sp>
    <dsp:sp modelId="{59F9FCFD-0350-AF44-B866-E0DAE083A08A}">
      <dsp:nvSpPr>
        <dsp:cNvPr id="0" name=""/>
        <dsp:cNvSpPr/>
      </dsp:nvSpPr>
      <dsp:spPr>
        <a:xfrm>
          <a:off x="0" y="0"/>
          <a:ext cx="3251511" cy="155365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0030" tIns="120015" rIns="240030" bIns="120015" numCol="1" spcCol="1270" anchor="ctr" anchorCtr="0">
          <a:noAutofit/>
        </a:bodyPr>
        <a:lstStyle/>
        <a:p>
          <a:pPr marL="0" lvl="0" indent="0" algn="ctr" defTabSz="2800350">
            <a:lnSpc>
              <a:spcPct val="90000"/>
            </a:lnSpc>
            <a:spcBef>
              <a:spcPct val="0"/>
            </a:spcBef>
            <a:spcAft>
              <a:spcPct val="35000"/>
            </a:spcAft>
            <a:buNone/>
          </a:pPr>
          <a:r>
            <a:rPr lang="en-US" sz="6300" kern="1200" dirty="0"/>
            <a:t>DSM-V</a:t>
          </a:r>
        </a:p>
      </dsp:txBody>
      <dsp:txXfrm>
        <a:off x="75843" y="75843"/>
        <a:ext cx="3099825" cy="1401973"/>
      </dsp:txXfrm>
    </dsp:sp>
    <dsp:sp modelId="{0D49D030-91DA-9045-916C-B0D29581B491}">
      <dsp:nvSpPr>
        <dsp:cNvPr id="0" name=""/>
        <dsp:cNvSpPr/>
      </dsp:nvSpPr>
      <dsp:spPr>
        <a:xfrm rot="5400000">
          <a:off x="5520280" y="-482022"/>
          <a:ext cx="1242927" cy="5780465"/>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US" sz="2100" kern="1200" dirty="0"/>
            <a:t>Preoccupation with</a:t>
          </a:r>
          <a:r>
            <a:rPr lang="en-US" sz="2100" kern="1200" baseline="30000" dirty="0"/>
            <a:t>26</a:t>
          </a:r>
          <a:r>
            <a:rPr lang="en-US" sz="2100" kern="1200" dirty="0"/>
            <a:t> </a:t>
          </a:r>
        </a:p>
        <a:p>
          <a:pPr marL="228600" lvl="1" indent="-228600" algn="l" defTabSz="933450">
            <a:lnSpc>
              <a:spcPct val="90000"/>
            </a:lnSpc>
            <a:spcBef>
              <a:spcPct val="0"/>
            </a:spcBef>
            <a:spcAft>
              <a:spcPct val="15000"/>
            </a:spcAft>
            <a:buChar char="•"/>
          </a:pPr>
          <a:r>
            <a:rPr lang="en-US" sz="2100" kern="1200" dirty="0"/>
            <a:t>Failure to adapt to stressor</a:t>
          </a:r>
        </a:p>
      </dsp:txBody>
      <dsp:txXfrm rot="-5400000">
        <a:off x="3251512" y="1847421"/>
        <a:ext cx="5719790" cy="1121577"/>
      </dsp:txXfrm>
    </dsp:sp>
    <dsp:sp modelId="{A6DE85B6-532A-544E-A62B-AAC10CDD86C8}">
      <dsp:nvSpPr>
        <dsp:cNvPr id="0" name=""/>
        <dsp:cNvSpPr/>
      </dsp:nvSpPr>
      <dsp:spPr>
        <a:xfrm>
          <a:off x="0" y="1631380"/>
          <a:ext cx="3251511" cy="155365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0030" tIns="120015" rIns="240030" bIns="120015" numCol="1" spcCol="1270" anchor="ctr" anchorCtr="0">
          <a:noAutofit/>
        </a:bodyPr>
        <a:lstStyle/>
        <a:p>
          <a:pPr marL="0" lvl="0" indent="0" algn="ctr" defTabSz="2800350">
            <a:lnSpc>
              <a:spcPct val="90000"/>
            </a:lnSpc>
            <a:spcBef>
              <a:spcPct val="0"/>
            </a:spcBef>
            <a:spcAft>
              <a:spcPct val="35000"/>
            </a:spcAft>
            <a:buNone/>
          </a:pPr>
          <a:r>
            <a:rPr lang="en-US" sz="6300" kern="1200" dirty="0"/>
            <a:t>ICD-11</a:t>
          </a:r>
        </a:p>
      </dsp:txBody>
      <dsp:txXfrm>
        <a:off x="75843" y="1707223"/>
        <a:ext cx="3099825" cy="1401973"/>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FD8993-D8F8-D14A-92A2-94C9E3747CA8}">
      <dsp:nvSpPr>
        <dsp:cNvPr id="0" name=""/>
        <dsp:cNvSpPr/>
      </dsp:nvSpPr>
      <dsp:spPr>
        <a:xfrm rot="5400000">
          <a:off x="4867712" y="-1297693"/>
          <a:ext cx="2548063" cy="5780465"/>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US" sz="2100" kern="1200" dirty="0">
              <a:latin typeface="Open Sans" panose="020B0606030504020204" pitchFamily="34" charset="0"/>
              <a:ea typeface="Open Sans" panose="020B0606030504020204" pitchFamily="34" charset="0"/>
              <a:cs typeface="Open Sans" panose="020B0606030504020204" pitchFamily="34" charset="0"/>
            </a:rPr>
            <a:t>At least two weeks</a:t>
          </a:r>
          <a:r>
            <a:rPr lang="en-US" sz="2100" kern="1200" baseline="30000" dirty="0">
              <a:latin typeface="Open Sans" panose="020B0606030504020204" pitchFamily="34" charset="0"/>
              <a:ea typeface="Open Sans" panose="020B0606030504020204" pitchFamily="34" charset="0"/>
              <a:cs typeface="Open Sans" panose="020B0606030504020204" pitchFamily="34" charset="0"/>
            </a:rPr>
            <a:t>25</a:t>
          </a:r>
        </a:p>
        <a:p>
          <a:pPr marL="457200" lvl="2" indent="-228600" algn="l" defTabSz="933450">
            <a:lnSpc>
              <a:spcPct val="90000"/>
            </a:lnSpc>
            <a:spcBef>
              <a:spcPct val="0"/>
            </a:spcBef>
            <a:spcAft>
              <a:spcPct val="15000"/>
            </a:spcAft>
            <a:buChar char="•"/>
          </a:pPr>
          <a:r>
            <a:rPr lang="en-US" sz="2100" kern="1200" dirty="0">
              <a:latin typeface="Open Sans" panose="020B0606030504020204" pitchFamily="34" charset="0"/>
              <a:ea typeface="Open Sans" panose="020B0606030504020204" pitchFamily="34" charset="0"/>
              <a:cs typeface="Open Sans" panose="020B0606030504020204" pitchFamily="34" charset="0"/>
            </a:rPr>
            <a:t>At least one core</a:t>
          </a:r>
        </a:p>
        <a:p>
          <a:pPr marL="685800" lvl="3" indent="-228600" algn="l" defTabSz="933450">
            <a:lnSpc>
              <a:spcPct val="90000"/>
            </a:lnSpc>
            <a:spcBef>
              <a:spcPct val="0"/>
            </a:spcBef>
            <a:spcAft>
              <a:spcPct val="15000"/>
            </a:spcAft>
            <a:buChar char="•"/>
          </a:pPr>
          <a:r>
            <a:rPr lang="en-US" sz="2100" kern="1200" dirty="0">
              <a:latin typeface="Open Sans" panose="020B0606030504020204" pitchFamily="34" charset="0"/>
              <a:ea typeface="Open Sans" panose="020B0606030504020204" pitchFamily="34" charset="0"/>
              <a:cs typeface="Open Sans" panose="020B0606030504020204" pitchFamily="34" charset="0"/>
            </a:rPr>
            <a:t>Depressed mood or </a:t>
          </a:r>
        </a:p>
        <a:p>
          <a:pPr marL="685800" lvl="3" indent="-228600" algn="l" defTabSz="933450">
            <a:lnSpc>
              <a:spcPct val="90000"/>
            </a:lnSpc>
            <a:spcBef>
              <a:spcPct val="0"/>
            </a:spcBef>
            <a:spcAft>
              <a:spcPct val="15000"/>
            </a:spcAft>
            <a:buChar char="•"/>
          </a:pPr>
          <a:r>
            <a:rPr lang="en-US" sz="2100" kern="1200" dirty="0">
              <a:latin typeface="Open Sans" panose="020B0606030504020204" pitchFamily="34" charset="0"/>
              <a:ea typeface="Open Sans" panose="020B0606030504020204" pitchFamily="34" charset="0"/>
              <a:cs typeface="Open Sans" panose="020B0606030504020204" pitchFamily="34" charset="0"/>
            </a:rPr>
            <a:t>Loss in interest/pleasure</a:t>
          </a:r>
        </a:p>
        <a:p>
          <a:pPr marL="457200" lvl="2" indent="-228600" algn="l" defTabSz="933450">
            <a:lnSpc>
              <a:spcPct val="90000"/>
            </a:lnSpc>
            <a:spcBef>
              <a:spcPct val="0"/>
            </a:spcBef>
            <a:spcAft>
              <a:spcPct val="15000"/>
            </a:spcAft>
            <a:buChar char="•"/>
          </a:pPr>
          <a:r>
            <a:rPr lang="en-US" sz="2100" kern="1200" dirty="0">
              <a:latin typeface="Open Sans" panose="020B0606030504020204" pitchFamily="34" charset="0"/>
              <a:ea typeface="Open Sans" panose="020B0606030504020204" pitchFamily="34" charset="0"/>
              <a:cs typeface="Open Sans" panose="020B0606030504020204" pitchFamily="34" charset="0"/>
            </a:rPr>
            <a:t>And at least four of the other symptoms</a:t>
          </a:r>
        </a:p>
      </dsp:txBody>
      <dsp:txXfrm rot="-5400000">
        <a:off x="3251511" y="442894"/>
        <a:ext cx="5656079" cy="2299291"/>
      </dsp:txXfrm>
    </dsp:sp>
    <dsp:sp modelId="{59F9FCFD-0350-AF44-B866-E0DAE083A08A}">
      <dsp:nvSpPr>
        <dsp:cNvPr id="0" name=""/>
        <dsp:cNvSpPr/>
      </dsp:nvSpPr>
      <dsp:spPr>
        <a:xfrm>
          <a:off x="0" y="0"/>
          <a:ext cx="3251511" cy="318507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marL="0" lvl="0" indent="0" algn="ctr" defTabSz="2889250">
            <a:lnSpc>
              <a:spcPct val="90000"/>
            </a:lnSpc>
            <a:spcBef>
              <a:spcPct val="0"/>
            </a:spcBef>
            <a:spcAft>
              <a:spcPct val="35000"/>
            </a:spcAft>
            <a:buNone/>
          </a:pPr>
          <a:r>
            <a:rPr lang="en-US" sz="6500" kern="1200" dirty="0"/>
            <a:t>DSM-V</a:t>
          </a:r>
        </a:p>
      </dsp:txBody>
      <dsp:txXfrm>
        <a:off x="155483" y="155483"/>
        <a:ext cx="2940545" cy="2874113"/>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22D2CD-7A11-42B6-B190-28BCE7C76422}">
      <dsp:nvSpPr>
        <dsp:cNvPr id="0" name=""/>
        <dsp:cNvSpPr/>
      </dsp:nvSpPr>
      <dsp:spPr>
        <a:xfrm>
          <a:off x="0" y="115335"/>
          <a:ext cx="2241480" cy="134488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0">
            <a:lnSpc>
              <a:spcPct val="90000"/>
            </a:lnSpc>
            <a:spcBef>
              <a:spcPct val="0"/>
            </a:spcBef>
            <a:spcAft>
              <a:spcPct val="35000"/>
            </a:spcAft>
            <a:buNone/>
          </a:pPr>
          <a:r>
            <a:rPr lang="en-US" sz="2100" kern="1200" dirty="0">
              <a:latin typeface="Aptos Display" panose="020F0302020204030204"/>
            </a:rPr>
            <a:t> Optimize sleep-wake pattern</a:t>
          </a:r>
          <a:endParaRPr lang="en-US" sz="2100" kern="1200" dirty="0"/>
        </a:p>
      </dsp:txBody>
      <dsp:txXfrm>
        <a:off x="0" y="115335"/>
        <a:ext cx="2241480" cy="1344888"/>
      </dsp:txXfrm>
    </dsp:sp>
    <dsp:sp modelId="{98A893FA-90E6-4907-AB76-D39D35466C02}">
      <dsp:nvSpPr>
        <dsp:cNvPr id="0" name=""/>
        <dsp:cNvSpPr/>
      </dsp:nvSpPr>
      <dsp:spPr>
        <a:xfrm>
          <a:off x="2465629" y="115335"/>
          <a:ext cx="2241480" cy="134488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0">
            <a:lnSpc>
              <a:spcPct val="90000"/>
            </a:lnSpc>
            <a:spcBef>
              <a:spcPct val="0"/>
            </a:spcBef>
            <a:spcAft>
              <a:spcPct val="35000"/>
            </a:spcAft>
            <a:buNone/>
          </a:pPr>
          <a:r>
            <a:rPr lang="en-US" sz="2100" kern="1200" dirty="0">
              <a:latin typeface="Aptos Display" panose="020F0302020204030204"/>
            </a:rPr>
            <a:t>  Patient orientation</a:t>
          </a:r>
          <a:endParaRPr lang="en-US" sz="2100" kern="1200" dirty="0"/>
        </a:p>
      </dsp:txBody>
      <dsp:txXfrm>
        <a:off x="2465629" y="115335"/>
        <a:ext cx="2241480" cy="1344888"/>
      </dsp:txXfrm>
    </dsp:sp>
    <dsp:sp modelId="{384DD8A4-C701-4B73-A66A-59B51215E394}">
      <dsp:nvSpPr>
        <dsp:cNvPr id="0" name=""/>
        <dsp:cNvSpPr/>
      </dsp:nvSpPr>
      <dsp:spPr>
        <a:xfrm>
          <a:off x="4931258" y="115335"/>
          <a:ext cx="2241480" cy="134488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0">
            <a:lnSpc>
              <a:spcPct val="90000"/>
            </a:lnSpc>
            <a:spcBef>
              <a:spcPct val="0"/>
            </a:spcBef>
            <a:spcAft>
              <a:spcPct val="35000"/>
            </a:spcAft>
            <a:buNone/>
          </a:pPr>
          <a:r>
            <a:rPr lang="en-US" sz="2100" kern="1200" dirty="0">
              <a:latin typeface="Aptos Display" panose="020F0302020204030204"/>
            </a:rPr>
            <a:t> Communication </a:t>
          </a:r>
          <a:endParaRPr lang="en-US" sz="2100" kern="1200" dirty="0"/>
        </a:p>
      </dsp:txBody>
      <dsp:txXfrm>
        <a:off x="4931258" y="115335"/>
        <a:ext cx="2241480" cy="1344888"/>
      </dsp:txXfrm>
    </dsp:sp>
    <dsp:sp modelId="{7264B83F-10B4-4C8D-AA5F-F84F80EF345C}">
      <dsp:nvSpPr>
        <dsp:cNvPr id="0" name=""/>
        <dsp:cNvSpPr/>
      </dsp:nvSpPr>
      <dsp:spPr>
        <a:xfrm>
          <a:off x="0" y="1684372"/>
          <a:ext cx="2241480" cy="134488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0">
            <a:lnSpc>
              <a:spcPct val="90000"/>
            </a:lnSpc>
            <a:spcBef>
              <a:spcPct val="0"/>
            </a:spcBef>
            <a:spcAft>
              <a:spcPct val="35000"/>
            </a:spcAft>
            <a:buNone/>
          </a:pPr>
          <a:r>
            <a:rPr lang="en-US" sz="2100" kern="1200" dirty="0">
              <a:latin typeface="Aptos Display" panose="020F0302020204030204"/>
            </a:rPr>
            <a:t>Encourage mobility </a:t>
          </a:r>
          <a:endParaRPr lang="en-US" sz="2100" kern="1200" dirty="0"/>
        </a:p>
      </dsp:txBody>
      <dsp:txXfrm>
        <a:off x="0" y="1684372"/>
        <a:ext cx="2241480" cy="1344888"/>
      </dsp:txXfrm>
    </dsp:sp>
    <dsp:sp modelId="{D0F50688-635D-4687-83C9-92476EF903A4}">
      <dsp:nvSpPr>
        <dsp:cNvPr id="0" name=""/>
        <dsp:cNvSpPr/>
      </dsp:nvSpPr>
      <dsp:spPr>
        <a:xfrm>
          <a:off x="2465629" y="1684372"/>
          <a:ext cx="2241480" cy="134488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0">
            <a:lnSpc>
              <a:spcPct val="90000"/>
            </a:lnSpc>
            <a:spcBef>
              <a:spcPct val="0"/>
            </a:spcBef>
            <a:spcAft>
              <a:spcPct val="35000"/>
            </a:spcAft>
            <a:buNone/>
          </a:pPr>
          <a:r>
            <a:rPr lang="en-US" sz="2100" kern="1200" dirty="0">
              <a:latin typeface="Aptos Display" panose="020F0302020204030204"/>
            </a:rPr>
            <a:t>Monitor hydration/nutrition</a:t>
          </a:r>
          <a:endParaRPr lang="en-US" sz="2100" kern="1200" dirty="0"/>
        </a:p>
      </dsp:txBody>
      <dsp:txXfrm>
        <a:off x="2465629" y="1684372"/>
        <a:ext cx="2241480" cy="1344888"/>
      </dsp:txXfrm>
    </dsp:sp>
    <dsp:sp modelId="{E5171DC6-E2BA-4E35-8F6E-7DD93A4A785A}">
      <dsp:nvSpPr>
        <dsp:cNvPr id="0" name=""/>
        <dsp:cNvSpPr/>
      </dsp:nvSpPr>
      <dsp:spPr>
        <a:xfrm>
          <a:off x="4931258" y="1684372"/>
          <a:ext cx="2241480" cy="134488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0">
            <a:lnSpc>
              <a:spcPct val="90000"/>
            </a:lnSpc>
            <a:spcBef>
              <a:spcPct val="0"/>
            </a:spcBef>
            <a:spcAft>
              <a:spcPct val="35000"/>
            </a:spcAft>
            <a:buNone/>
          </a:pPr>
          <a:r>
            <a:rPr lang="en-US" sz="2100" kern="1200" dirty="0">
              <a:latin typeface="Aptos Display" panose="020F0302020204030204"/>
            </a:rPr>
            <a:t>Monitor bowel/bladder function</a:t>
          </a:r>
        </a:p>
      </dsp:txBody>
      <dsp:txXfrm>
        <a:off x="4931258" y="1684372"/>
        <a:ext cx="2241480" cy="1344888"/>
      </dsp:txXfrm>
    </dsp:sp>
    <dsp:sp modelId="{7B8DFA1B-9092-44E4-BF10-937B254B65D9}">
      <dsp:nvSpPr>
        <dsp:cNvPr id="0" name=""/>
        <dsp:cNvSpPr/>
      </dsp:nvSpPr>
      <dsp:spPr>
        <a:xfrm>
          <a:off x="2465629" y="3253408"/>
          <a:ext cx="2241480" cy="134488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0">
            <a:lnSpc>
              <a:spcPct val="90000"/>
            </a:lnSpc>
            <a:spcBef>
              <a:spcPct val="0"/>
            </a:spcBef>
            <a:spcAft>
              <a:spcPct val="35000"/>
            </a:spcAft>
            <a:buNone/>
          </a:pPr>
          <a:r>
            <a:rPr lang="en-US" sz="2100" kern="1200" dirty="0">
              <a:latin typeface="Aptos Display" panose="020F0302020204030204"/>
            </a:rPr>
            <a:t>Provide support and education</a:t>
          </a:r>
        </a:p>
      </dsp:txBody>
      <dsp:txXfrm>
        <a:off x="2465629" y="3253408"/>
        <a:ext cx="2241480" cy="134488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DA0102-FA72-4E43-8550-D9DD4C515BB4}">
      <dsp:nvSpPr>
        <dsp:cNvPr id="0" name=""/>
        <dsp:cNvSpPr/>
      </dsp:nvSpPr>
      <dsp:spPr>
        <a:xfrm>
          <a:off x="0" y="1005470"/>
          <a:ext cx="3286125" cy="1971675"/>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First line – Antipsychotic </a:t>
          </a:r>
        </a:p>
      </dsp:txBody>
      <dsp:txXfrm>
        <a:off x="0" y="1005470"/>
        <a:ext cx="3286125" cy="1971675"/>
      </dsp:txXfrm>
    </dsp:sp>
    <dsp:sp modelId="{B6456302-3274-7446-ADDB-82CB4CEF3837}">
      <dsp:nvSpPr>
        <dsp:cNvPr id="0" name=""/>
        <dsp:cNvSpPr/>
      </dsp:nvSpPr>
      <dsp:spPr>
        <a:xfrm>
          <a:off x="3614737" y="1005470"/>
          <a:ext cx="3286125" cy="1971675"/>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a:t>Severe agitation – consider Benzodiazepine </a:t>
          </a:r>
        </a:p>
      </dsp:txBody>
      <dsp:txXfrm>
        <a:off x="3614737" y="1005470"/>
        <a:ext cx="3286125" cy="1971675"/>
      </dsp:txXfrm>
    </dsp:sp>
    <dsp:sp modelId="{C49ADED0-918E-214F-8E41-4ECC32DE10FD}">
      <dsp:nvSpPr>
        <dsp:cNvPr id="0" name=""/>
        <dsp:cNvSpPr/>
      </dsp:nvSpPr>
      <dsp:spPr>
        <a:xfrm>
          <a:off x="7229475" y="1005470"/>
          <a:ext cx="3286125" cy="1971675"/>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a:t>Refractory Agitated </a:t>
          </a:r>
          <a:r>
            <a:rPr lang="en-US" sz="3000" kern="1200">
              <a:latin typeface="Aptos Display" panose="020F0302020204030204"/>
            </a:rPr>
            <a:t>Delirium</a:t>
          </a:r>
          <a:r>
            <a:rPr lang="en-US" sz="3000" kern="1200"/>
            <a:t> – Palliative Sedation </a:t>
          </a:r>
        </a:p>
      </dsp:txBody>
      <dsp:txXfrm>
        <a:off x="7229475" y="1005470"/>
        <a:ext cx="3286125" cy="1971675"/>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18A054-1EFF-4FC3-9A42-62237094AA32}">
      <dsp:nvSpPr>
        <dsp:cNvPr id="0" name=""/>
        <dsp:cNvSpPr/>
      </dsp:nvSpPr>
      <dsp:spPr>
        <a:xfrm>
          <a:off x="787178" y="344838"/>
          <a:ext cx="4748593" cy="4748593"/>
        </a:xfrm>
        <a:prstGeom prst="pie">
          <a:avLst>
            <a:gd name="adj1" fmla="val 16200000"/>
            <a:gd name="adj2" fmla="val 19285716"/>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bg1"/>
              </a:solidFill>
            </a:rPr>
            <a:t>Severe sedation </a:t>
          </a:r>
        </a:p>
      </dsp:txBody>
      <dsp:txXfrm>
        <a:off x="3281886" y="785779"/>
        <a:ext cx="1130617" cy="904494"/>
      </dsp:txXfrm>
    </dsp:sp>
    <dsp:sp modelId="{908D785A-776C-44B7-939C-164A068FDA6E}">
      <dsp:nvSpPr>
        <dsp:cNvPr id="0" name=""/>
        <dsp:cNvSpPr/>
      </dsp:nvSpPr>
      <dsp:spPr>
        <a:xfrm>
          <a:off x="848232" y="421155"/>
          <a:ext cx="4748593" cy="4748593"/>
        </a:xfrm>
        <a:prstGeom prst="pie">
          <a:avLst>
            <a:gd name="adj1" fmla="val 19285716"/>
            <a:gd name="adj2" fmla="val 771428"/>
          </a:avLst>
        </a:prstGeom>
        <a:solidFill>
          <a:schemeClr val="accent5">
            <a:hueOff val="0"/>
            <a:satOff val="0"/>
            <a:lumOff val="-15163"/>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rtl="0">
            <a:lnSpc>
              <a:spcPct val="90000"/>
            </a:lnSpc>
            <a:spcBef>
              <a:spcPct val="0"/>
            </a:spcBef>
            <a:spcAft>
              <a:spcPct val="35000"/>
            </a:spcAft>
            <a:buNone/>
          </a:pPr>
          <a:r>
            <a:rPr lang="en-US" sz="1400" b="1" kern="1200" dirty="0">
              <a:solidFill>
                <a:schemeClr val="bg1"/>
              </a:solidFill>
              <a:latin typeface="Aptos Display" panose="020F0302020204030204"/>
            </a:rPr>
            <a:t>Hallucinations- Do not forget Tactile hallucinations</a:t>
          </a:r>
          <a:endParaRPr lang="en-US" sz="1400" b="1" kern="1200" dirty="0">
            <a:solidFill>
              <a:schemeClr val="bg1"/>
            </a:solidFill>
          </a:endParaRPr>
        </a:p>
      </dsp:txBody>
      <dsp:txXfrm>
        <a:off x="4073318" y="2142520"/>
        <a:ext cx="1300210" cy="791432"/>
      </dsp:txXfrm>
    </dsp:sp>
    <dsp:sp modelId="{4C0679DB-FDB7-4622-B2A8-C703CB4B4C5D}">
      <dsp:nvSpPr>
        <dsp:cNvPr id="0" name=""/>
        <dsp:cNvSpPr/>
      </dsp:nvSpPr>
      <dsp:spPr>
        <a:xfrm>
          <a:off x="826185" y="517257"/>
          <a:ext cx="4748593" cy="4748593"/>
        </a:xfrm>
        <a:prstGeom prst="pie">
          <a:avLst>
            <a:gd name="adj1" fmla="val 771428"/>
            <a:gd name="adj2" fmla="val 3857143"/>
          </a:avLst>
        </a:prstGeom>
        <a:solidFill>
          <a:schemeClr val="accent5">
            <a:hueOff val="0"/>
            <a:satOff val="0"/>
            <a:lumOff val="-3032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bg1"/>
              </a:solidFill>
            </a:rPr>
            <a:t>Cognitive impairment </a:t>
          </a:r>
          <a:r>
            <a:rPr lang="en-US" sz="1400" b="1" kern="1200" dirty="0">
              <a:solidFill>
                <a:schemeClr val="bg1"/>
              </a:solidFill>
              <a:latin typeface="Aptos Display" panose="020F0302020204030204"/>
            </a:rPr>
            <a:t>/Delirium</a:t>
          </a:r>
          <a:endParaRPr lang="en-US" sz="1400" b="1" kern="1200" dirty="0">
            <a:solidFill>
              <a:schemeClr val="bg1"/>
            </a:solidFill>
          </a:endParaRPr>
        </a:p>
      </dsp:txBody>
      <dsp:txXfrm>
        <a:off x="3875460" y="3329668"/>
        <a:ext cx="1130617" cy="876228"/>
      </dsp:txXfrm>
    </dsp:sp>
    <dsp:sp modelId="{4A337563-4CA5-4365-9D2E-BCBE65B7EA85}">
      <dsp:nvSpPr>
        <dsp:cNvPr id="0" name=""/>
        <dsp:cNvSpPr/>
      </dsp:nvSpPr>
      <dsp:spPr>
        <a:xfrm>
          <a:off x="737997" y="559655"/>
          <a:ext cx="4748593" cy="4748593"/>
        </a:xfrm>
        <a:prstGeom prst="pie">
          <a:avLst>
            <a:gd name="adj1" fmla="val 3857226"/>
            <a:gd name="adj2" fmla="val 6942858"/>
          </a:avLst>
        </a:prstGeom>
        <a:solidFill>
          <a:schemeClr val="accent5">
            <a:hueOff val="0"/>
            <a:satOff val="0"/>
            <a:lumOff val="-4549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bg1"/>
              </a:solidFill>
            </a:rPr>
            <a:t>Myoclonus </a:t>
          </a:r>
        </a:p>
      </dsp:txBody>
      <dsp:txXfrm>
        <a:off x="2561117" y="4290693"/>
        <a:ext cx="1102352" cy="791432"/>
      </dsp:txXfrm>
    </dsp:sp>
    <dsp:sp modelId="{A393B35C-2920-4D81-85BA-62F32B05955C}">
      <dsp:nvSpPr>
        <dsp:cNvPr id="0" name=""/>
        <dsp:cNvSpPr/>
      </dsp:nvSpPr>
      <dsp:spPr>
        <a:xfrm>
          <a:off x="649808" y="517257"/>
          <a:ext cx="4748593" cy="4748593"/>
        </a:xfrm>
        <a:prstGeom prst="pie">
          <a:avLst>
            <a:gd name="adj1" fmla="val 6942858"/>
            <a:gd name="adj2" fmla="val 10028574"/>
          </a:avLst>
        </a:prstGeom>
        <a:solidFill>
          <a:schemeClr val="accent5">
            <a:hueOff val="0"/>
            <a:satOff val="0"/>
            <a:lumOff val="-60653"/>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bg1"/>
              </a:solidFill>
            </a:rPr>
            <a:t>Seizures </a:t>
          </a:r>
        </a:p>
      </dsp:txBody>
      <dsp:txXfrm>
        <a:off x="1218509" y="3329668"/>
        <a:ext cx="1130617" cy="876228"/>
      </dsp:txXfrm>
    </dsp:sp>
    <dsp:sp modelId="{F6AC976E-DDF8-45D1-A9C0-E0FED534F95D}">
      <dsp:nvSpPr>
        <dsp:cNvPr id="0" name=""/>
        <dsp:cNvSpPr/>
      </dsp:nvSpPr>
      <dsp:spPr>
        <a:xfrm>
          <a:off x="627761" y="421155"/>
          <a:ext cx="4748593" cy="4748593"/>
        </a:xfrm>
        <a:prstGeom prst="pie">
          <a:avLst>
            <a:gd name="adj1" fmla="val 10028574"/>
            <a:gd name="adj2" fmla="val 13114284"/>
          </a:avLst>
        </a:prstGeom>
        <a:solidFill>
          <a:schemeClr val="accent5">
            <a:hueOff val="0"/>
            <a:satOff val="0"/>
            <a:lumOff val="-7581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bg1"/>
              </a:solidFill>
            </a:rPr>
            <a:t>Hyperalgesia </a:t>
          </a:r>
        </a:p>
      </dsp:txBody>
      <dsp:txXfrm>
        <a:off x="851058" y="2142520"/>
        <a:ext cx="1300210" cy="791432"/>
      </dsp:txXfrm>
    </dsp:sp>
    <dsp:sp modelId="{A6F1FBFD-F6F1-4B74-8258-FB4D65613125}">
      <dsp:nvSpPr>
        <dsp:cNvPr id="0" name=""/>
        <dsp:cNvSpPr/>
      </dsp:nvSpPr>
      <dsp:spPr>
        <a:xfrm>
          <a:off x="688815" y="344838"/>
          <a:ext cx="4748593" cy="4748593"/>
        </a:xfrm>
        <a:prstGeom prst="pie">
          <a:avLst>
            <a:gd name="adj1" fmla="val 13114284"/>
            <a:gd name="adj2" fmla="val 16200000"/>
          </a:avLst>
        </a:prstGeom>
        <a:solidFill>
          <a:schemeClr val="accent5">
            <a:hueOff val="0"/>
            <a:satOff val="0"/>
            <a:lumOff val="-9098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bg1"/>
              </a:solidFill>
            </a:rPr>
            <a:t>Allodynia </a:t>
          </a:r>
        </a:p>
      </dsp:txBody>
      <dsp:txXfrm>
        <a:off x="1812083" y="785779"/>
        <a:ext cx="1130617" cy="904494"/>
      </dsp:txXfrm>
    </dsp:sp>
    <dsp:sp modelId="{BE298E60-0DBD-45FB-B681-A87489106A39}">
      <dsp:nvSpPr>
        <dsp:cNvPr id="0" name=""/>
        <dsp:cNvSpPr/>
      </dsp:nvSpPr>
      <dsp:spPr>
        <a:xfrm>
          <a:off x="492981" y="50877"/>
          <a:ext cx="5336515" cy="5336515"/>
        </a:xfrm>
        <a:prstGeom prst="circularArrow">
          <a:avLst>
            <a:gd name="adj1" fmla="val 5085"/>
            <a:gd name="adj2" fmla="val 327528"/>
            <a:gd name="adj3" fmla="val 18957827"/>
            <a:gd name="adj4" fmla="val 16200343"/>
            <a:gd name="adj5" fmla="val 5932"/>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962F714-2BFB-4137-8C87-C5F7D3560EAD}">
      <dsp:nvSpPr>
        <dsp:cNvPr id="0" name=""/>
        <dsp:cNvSpPr/>
      </dsp:nvSpPr>
      <dsp:spPr>
        <a:xfrm>
          <a:off x="554418" y="127532"/>
          <a:ext cx="5336515" cy="5336515"/>
        </a:xfrm>
        <a:prstGeom prst="circularArrow">
          <a:avLst>
            <a:gd name="adj1" fmla="val 5085"/>
            <a:gd name="adj2" fmla="val 327528"/>
            <a:gd name="adj3" fmla="val 443744"/>
            <a:gd name="adj4" fmla="val 19285776"/>
            <a:gd name="adj5" fmla="val 5932"/>
          </a:avLst>
        </a:prstGeom>
        <a:solidFill>
          <a:schemeClr val="accent5">
            <a:hueOff val="0"/>
            <a:satOff val="0"/>
            <a:lumOff val="-1516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383BF93-9A9D-4385-9C21-6112C4B4D037}">
      <dsp:nvSpPr>
        <dsp:cNvPr id="0" name=""/>
        <dsp:cNvSpPr/>
      </dsp:nvSpPr>
      <dsp:spPr>
        <a:xfrm>
          <a:off x="532293" y="223411"/>
          <a:ext cx="5336515" cy="5336515"/>
        </a:xfrm>
        <a:prstGeom prst="circularArrow">
          <a:avLst>
            <a:gd name="adj1" fmla="val 5085"/>
            <a:gd name="adj2" fmla="val 327528"/>
            <a:gd name="adj3" fmla="val 3529100"/>
            <a:gd name="adj4" fmla="val 770764"/>
            <a:gd name="adj5" fmla="val 5932"/>
          </a:avLst>
        </a:prstGeom>
        <a:solidFill>
          <a:schemeClr val="accent5">
            <a:hueOff val="0"/>
            <a:satOff val="0"/>
            <a:lumOff val="-3032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E0EA528-8121-43B9-9D81-79CAD4B628C7}">
      <dsp:nvSpPr>
        <dsp:cNvPr id="0" name=""/>
        <dsp:cNvSpPr/>
      </dsp:nvSpPr>
      <dsp:spPr>
        <a:xfrm>
          <a:off x="444036" y="265571"/>
          <a:ext cx="5336515" cy="5336515"/>
        </a:xfrm>
        <a:prstGeom prst="circularArrow">
          <a:avLst>
            <a:gd name="adj1" fmla="val 5085"/>
            <a:gd name="adj2" fmla="val 327528"/>
            <a:gd name="adj3" fmla="val 6615046"/>
            <a:gd name="adj4" fmla="val 3857426"/>
            <a:gd name="adj5" fmla="val 5932"/>
          </a:avLst>
        </a:prstGeom>
        <a:solidFill>
          <a:schemeClr val="accent5">
            <a:hueOff val="0"/>
            <a:satOff val="0"/>
            <a:lumOff val="-4549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63B34A6-E3BE-4510-8F1E-718FB6A55CF5}">
      <dsp:nvSpPr>
        <dsp:cNvPr id="0" name=""/>
        <dsp:cNvSpPr/>
      </dsp:nvSpPr>
      <dsp:spPr>
        <a:xfrm>
          <a:off x="355779" y="223411"/>
          <a:ext cx="5336515" cy="5336515"/>
        </a:xfrm>
        <a:prstGeom prst="circularArrow">
          <a:avLst>
            <a:gd name="adj1" fmla="val 5085"/>
            <a:gd name="adj2" fmla="val 327528"/>
            <a:gd name="adj3" fmla="val 9701707"/>
            <a:gd name="adj4" fmla="val 6943371"/>
            <a:gd name="adj5" fmla="val 5932"/>
          </a:avLst>
        </a:prstGeom>
        <a:solidFill>
          <a:schemeClr val="accent5">
            <a:hueOff val="0"/>
            <a:satOff val="0"/>
            <a:lumOff val="-6065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B338BAA-44FF-43A8-B1B5-28B4974474B9}">
      <dsp:nvSpPr>
        <dsp:cNvPr id="0" name=""/>
        <dsp:cNvSpPr/>
      </dsp:nvSpPr>
      <dsp:spPr>
        <a:xfrm>
          <a:off x="333654" y="127532"/>
          <a:ext cx="5336515" cy="5336515"/>
        </a:xfrm>
        <a:prstGeom prst="circularArrow">
          <a:avLst>
            <a:gd name="adj1" fmla="val 5085"/>
            <a:gd name="adj2" fmla="val 327528"/>
            <a:gd name="adj3" fmla="val 12786695"/>
            <a:gd name="adj4" fmla="val 10028727"/>
            <a:gd name="adj5" fmla="val 5932"/>
          </a:avLst>
        </a:prstGeom>
        <a:solidFill>
          <a:schemeClr val="accent5">
            <a:hueOff val="0"/>
            <a:satOff val="0"/>
            <a:lumOff val="-7581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638B0D8-021A-4C8D-A19B-17202EE57703}">
      <dsp:nvSpPr>
        <dsp:cNvPr id="0" name=""/>
        <dsp:cNvSpPr/>
      </dsp:nvSpPr>
      <dsp:spPr>
        <a:xfrm>
          <a:off x="395091" y="50877"/>
          <a:ext cx="5336515" cy="5336515"/>
        </a:xfrm>
        <a:prstGeom prst="circularArrow">
          <a:avLst>
            <a:gd name="adj1" fmla="val 5085"/>
            <a:gd name="adj2" fmla="val 327528"/>
            <a:gd name="adj3" fmla="val 15872129"/>
            <a:gd name="adj4" fmla="val 13114645"/>
            <a:gd name="adj5" fmla="val 5932"/>
          </a:avLst>
        </a:prstGeom>
        <a:solidFill>
          <a:schemeClr val="accent5">
            <a:hueOff val="0"/>
            <a:satOff val="0"/>
            <a:lumOff val="-9098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04489E-8624-4D6B-9129-9DE20D570BBA}">
      <dsp:nvSpPr>
        <dsp:cNvPr id="0" name=""/>
        <dsp:cNvSpPr/>
      </dsp:nvSpPr>
      <dsp:spPr>
        <a:xfrm>
          <a:off x="1925" y="239294"/>
          <a:ext cx="2212999" cy="110649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rtl="0">
            <a:lnSpc>
              <a:spcPct val="90000"/>
            </a:lnSpc>
            <a:spcBef>
              <a:spcPct val="0"/>
            </a:spcBef>
            <a:spcAft>
              <a:spcPct val="35000"/>
            </a:spcAft>
            <a:buNone/>
          </a:pPr>
          <a:r>
            <a:rPr lang="en-US" sz="3100" kern="1200" dirty="0">
              <a:latin typeface="Aptos Display" panose="020F0302020204030204"/>
            </a:rPr>
            <a:t> </a:t>
          </a:r>
          <a:r>
            <a:rPr lang="en-US" sz="3100" kern="1200">
              <a:latin typeface="Aptos Display" panose="020F0302020204030204"/>
            </a:rPr>
            <a:t>Dopamine antagonist </a:t>
          </a:r>
          <a:endParaRPr lang="en-US" sz="3100" kern="1200"/>
        </a:p>
      </dsp:txBody>
      <dsp:txXfrm>
        <a:off x="34333" y="271702"/>
        <a:ext cx="2148183" cy="1041683"/>
      </dsp:txXfrm>
    </dsp:sp>
    <dsp:sp modelId="{0DD12CA3-31EE-4FA0-BCDD-B746B05A7EE0}">
      <dsp:nvSpPr>
        <dsp:cNvPr id="0" name=""/>
        <dsp:cNvSpPr/>
      </dsp:nvSpPr>
      <dsp:spPr>
        <a:xfrm>
          <a:off x="223225" y="1345794"/>
          <a:ext cx="221299" cy="829874"/>
        </a:xfrm>
        <a:custGeom>
          <a:avLst/>
          <a:gdLst/>
          <a:ahLst/>
          <a:cxnLst/>
          <a:rect l="0" t="0" r="0" b="0"/>
          <a:pathLst>
            <a:path>
              <a:moveTo>
                <a:pt x="0" y="0"/>
              </a:moveTo>
              <a:lnTo>
                <a:pt x="0" y="829874"/>
              </a:lnTo>
              <a:lnTo>
                <a:pt x="221299" y="829874"/>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DFE4DB5-7976-40FD-9444-A55949C48702}">
      <dsp:nvSpPr>
        <dsp:cNvPr id="0" name=""/>
        <dsp:cNvSpPr/>
      </dsp:nvSpPr>
      <dsp:spPr>
        <a:xfrm>
          <a:off x="444525" y="1622419"/>
          <a:ext cx="1770399" cy="1106499"/>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t" anchorCtr="0">
          <a:noAutofit/>
        </a:bodyPr>
        <a:lstStyle/>
        <a:p>
          <a:pPr marL="0" lvl="0" indent="0" algn="l" defTabSz="622300" rtl="0">
            <a:lnSpc>
              <a:spcPct val="90000"/>
            </a:lnSpc>
            <a:spcBef>
              <a:spcPct val="0"/>
            </a:spcBef>
            <a:spcAft>
              <a:spcPct val="35000"/>
            </a:spcAft>
            <a:buNone/>
          </a:pPr>
          <a:r>
            <a:rPr lang="en-US" sz="1400" kern="1200" dirty="0">
              <a:latin typeface="Aptos Display" panose="020F0302020204030204"/>
            </a:rPr>
            <a:t> With prokinetic effects </a:t>
          </a:r>
        </a:p>
        <a:p>
          <a:pPr marL="114300" lvl="1" indent="-114300" algn="l" defTabSz="622300">
            <a:lnSpc>
              <a:spcPct val="90000"/>
            </a:lnSpc>
            <a:spcBef>
              <a:spcPct val="0"/>
            </a:spcBef>
            <a:spcAft>
              <a:spcPct val="15000"/>
            </a:spcAft>
            <a:buChar char="•"/>
          </a:pPr>
          <a:r>
            <a:rPr lang="en-US" sz="1400" kern="1200" dirty="0">
              <a:latin typeface="Aptos Display" panose="020F0302020204030204"/>
            </a:rPr>
            <a:t> Metoclopramide </a:t>
          </a:r>
          <a:endParaRPr lang="en-US" sz="1400" kern="1200" dirty="0"/>
        </a:p>
      </dsp:txBody>
      <dsp:txXfrm>
        <a:off x="476933" y="1654827"/>
        <a:ext cx="1705583" cy="1041683"/>
      </dsp:txXfrm>
    </dsp:sp>
    <dsp:sp modelId="{07320E0E-E1F1-4014-9DEC-6360EC336A19}">
      <dsp:nvSpPr>
        <dsp:cNvPr id="0" name=""/>
        <dsp:cNvSpPr/>
      </dsp:nvSpPr>
      <dsp:spPr>
        <a:xfrm>
          <a:off x="223225" y="1345794"/>
          <a:ext cx="221299" cy="2212999"/>
        </a:xfrm>
        <a:custGeom>
          <a:avLst/>
          <a:gdLst/>
          <a:ahLst/>
          <a:cxnLst/>
          <a:rect l="0" t="0" r="0" b="0"/>
          <a:pathLst>
            <a:path>
              <a:moveTo>
                <a:pt x="0" y="0"/>
              </a:moveTo>
              <a:lnTo>
                <a:pt x="0" y="2212999"/>
              </a:lnTo>
              <a:lnTo>
                <a:pt x="221299" y="2212999"/>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73AD3D3-9A62-4188-B310-37EBE7700E2A}">
      <dsp:nvSpPr>
        <dsp:cNvPr id="0" name=""/>
        <dsp:cNvSpPr/>
      </dsp:nvSpPr>
      <dsp:spPr>
        <a:xfrm>
          <a:off x="444525" y="3005543"/>
          <a:ext cx="1770399" cy="1106499"/>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t" anchorCtr="0">
          <a:noAutofit/>
        </a:bodyPr>
        <a:lstStyle/>
        <a:p>
          <a:pPr marL="0" lvl="0" indent="0" algn="l" defTabSz="533400" rtl="0">
            <a:lnSpc>
              <a:spcPct val="90000"/>
            </a:lnSpc>
            <a:spcBef>
              <a:spcPct val="0"/>
            </a:spcBef>
            <a:spcAft>
              <a:spcPct val="35000"/>
            </a:spcAft>
            <a:buNone/>
          </a:pPr>
          <a:r>
            <a:rPr lang="en-US" sz="1200" kern="1200" dirty="0">
              <a:latin typeface="Aptos Display" panose="020F0302020204030204"/>
            </a:rPr>
            <a:t> Without prokinetic effects </a:t>
          </a:r>
          <a:endParaRPr lang="en-US" sz="1200" kern="1200" dirty="0"/>
        </a:p>
        <a:p>
          <a:pPr marL="114300" lvl="1" indent="-114300" algn="l" defTabSz="533400" rtl="0">
            <a:lnSpc>
              <a:spcPct val="90000"/>
            </a:lnSpc>
            <a:spcBef>
              <a:spcPct val="0"/>
            </a:spcBef>
            <a:spcAft>
              <a:spcPct val="15000"/>
            </a:spcAft>
            <a:buChar char="•"/>
          </a:pPr>
          <a:r>
            <a:rPr lang="en-US" sz="1200" kern="1200" dirty="0">
              <a:latin typeface="Aptos Display" panose="020F0302020204030204"/>
            </a:rPr>
            <a:t> Haloperidol </a:t>
          </a:r>
          <a:endParaRPr lang="en-US" sz="1200" kern="1200" dirty="0"/>
        </a:p>
        <a:p>
          <a:pPr marL="114300" lvl="1" indent="-114300" algn="l" defTabSz="533400">
            <a:lnSpc>
              <a:spcPct val="90000"/>
            </a:lnSpc>
            <a:spcBef>
              <a:spcPct val="0"/>
            </a:spcBef>
            <a:spcAft>
              <a:spcPct val="15000"/>
            </a:spcAft>
            <a:buChar char="•"/>
          </a:pPr>
          <a:r>
            <a:rPr lang="en-US" sz="1200" kern="1200" dirty="0">
              <a:latin typeface="Aptos Display" panose="020F0302020204030204"/>
            </a:rPr>
            <a:t>Olanzapine</a:t>
          </a:r>
        </a:p>
        <a:p>
          <a:pPr marL="114300" lvl="1" indent="-114300" algn="l" defTabSz="533400" rtl="0">
            <a:lnSpc>
              <a:spcPct val="90000"/>
            </a:lnSpc>
            <a:spcBef>
              <a:spcPct val="0"/>
            </a:spcBef>
            <a:spcAft>
              <a:spcPct val="15000"/>
            </a:spcAft>
            <a:buChar char="•"/>
          </a:pPr>
          <a:r>
            <a:rPr lang="en-US" sz="1200" kern="1200" dirty="0">
              <a:latin typeface="Aptos Display" panose="020F0302020204030204"/>
            </a:rPr>
            <a:t>Prochlorperazine </a:t>
          </a:r>
        </a:p>
        <a:p>
          <a:pPr marL="114300" lvl="1" indent="-114300" algn="l" defTabSz="533400" rtl="0">
            <a:lnSpc>
              <a:spcPct val="90000"/>
            </a:lnSpc>
            <a:spcBef>
              <a:spcPct val="0"/>
            </a:spcBef>
            <a:spcAft>
              <a:spcPct val="15000"/>
            </a:spcAft>
            <a:buChar char="•"/>
          </a:pPr>
          <a:r>
            <a:rPr lang="en-US" sz="1200" kern="1200" dirty="0">
              <a:latin typeface="Aptos Display" panose="020F0302020204030204"/>
            </a:rPr>
            <a:t>Chlorpromazine </a:t>
          </a:r>
        </a:p>
      </dsp:txBody>
      <dsp:txXfrm>
        <a:off x="476933" y="3037951"/>
        <a:ext cx="1705583" cy="1041683"/>
      </dsp:txXfrm>
    </dsp:sp>
    <dsp:sp modelId="{DCEDBD10-88C7-413A-9994-1B9E337DFA1F}">
      <dsp:nvSpPr>
        <dsp:cNvPr id="0" name=""/>
        <dsp:cNvSpPr/>
      </dsp:nvSpPr>
      <dsp:spPr>
        <a:xfrm>
          <a:off x="2768175" y="239294"/>
          <a:ext cx="2212999" cy="110649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rtl="0">
            <a:lnSpc>
              <a:spcPct val="90000"/>
            </a:lnSpc>
            <a:spcBef>
              <a:spcPct val="0"/>
            </a:spcBef>
            <a:spcAft>
              <a:spcPct val="35000"/>
            </a:spcAft>
            <a:buNone/>
          </a:pPr>
          <a:r>
            <a:rPr lang="en-US" sz="3100" kern="1200">
              <a:latin typeface="Aptos Display" panose="020F0302020204030204"/>
            </a:rPr>
            <a:t>5HT3 antagonist </a:t>
          </a:r>
          <a:endParaRPr lang="en-US" sz="3100" kern="1200"/>
        </a:p>
      </dsp:txBody>
      <dsp:txXfrm>
        <a:off x="2800583" y="271702"/>
        <a:ext cx="2148183" cy="1041683"/>
      </dsp:txXfrm>
    </dsp:sp>
    <dsp:sp modelId="{B95BB316-D1DF-468D-A6B8-1D64D1EFC9A9}">
      <dsp:nvSpPr>
        <dsp:cNvPr id="0" name=""/>
        <dsp:cNvSpPr/>
      </dsp:nvSpPr>
      <dsp:spPr>
        <a:xfrm>
          <a:off x="2989475" y="1345794"/>
          <a:ext cx="221299" cy="829874"/>
        </a:xfrm>
        <a:custGeom>
          <a:avLst/>
          <a:gdLst/>
          <a:ahLst/>
          <a:cxnLst/>
          <a:rect l="0" t="0" r="0" b="0"/>
          <a:pathLst>
            <a:path>
              <a:moveTo>
                <a:pt x="0" y="0"/>
              </a:moveTo>
              <a:lnTo>
                <a:pt x="0" y="829874"/>
              </a:lnTo>
              <a:lnTo>
                <a:pt x="221299" y="829874"/>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B838403-251C-40BC-8919-FA61170C4233}">
      <dsp:nvSpPr>
        <dsp:cNvPr id="0" name=""/>
        <dsp:cNvSpPr/>
      </dsp:nvSpPr>
      <dsp:spPr>
        <a:xfrm>
          <a:off x="3210775" y="1622419"/>
          <a:ext cx="1770399" cy="1106499"/>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rtl="0">
            <a:lnSpc>
              <a:spcPct val="90000"/>
            </a:lnSpc>
            <a:spcBef>
              <a:spcPct val="0"/>
            </a:spcBef>
            <a:spcAft>
              <a:spcPct val="35000"/>
            </a:spcAft>
            <a:buNone/>
          </a:pPr>
          <a:r>
            <a:rPr lang="en-US" sz="1800" kern="1200" dirty="0">
              <a:latin typeface="Aptos Display" panose="020F0302020204030204"/>
            </a:rPr>
            <a:t> Ondansetron, </a:t>
          </a:r>
          <a:r>
            <a:rPr lang="en-US" sz="1800" kern="1200" dirty="0" err="1">
              <a:latin typeface="Aptos Display" panose="020F0302020204030204"/>
            </a:rPr>
            <a:t>Granisetron</a:t>
          </a:r>
          <a:r>
            <a:rPr lang="en-US" sz="1800" kern="1200" dirty="0">
              <a:latin typeface="Aptos Display" panose="020F0302020204030204"/>
            </a:rPr>
            <a:t>, </a:t>
          </a:r>
          <a:r>
            <a:rPr lang="en-US" sz="1800" kern="1200" dirty="0" err="1">
              <a:latin typeface="Aptos Display" panose="020F0302020204030204"/>
            </a:rPr>
            <a:t>Dolasetron</a:t>
          </a:r>
          <a:r>
            <a:rPr lang="en-US" sz="1800" kern="1200" dirty="0">
              <a:latin typeface="Aptos Display" panose="020F0302020204030204"/>
            </a:rPr>
            <a:t> </a:t>
          </a:r>
          <a:endParaRPr lang="en-US" sz="1800" kern="1200" dirty="0"/>
        </a:p>
      </dsp:txBody>
      <dsp:txXfrm>
        <a:off x="3243183" y="1654827"/>
        <a:ext cx="1705583" cy="1041683"/>
      </dsp:txXfrm>
    </dsp:sp>
    <dsp:sp modelId="{A93538EF-42A6-447E-A0FF-9A5EE11EE061}">
      <dsp:nvSpPr>
        <dsp:cNvPr id="0" name=""/>
        <dsp:cNvSpPr/>
      </dsp:nvSpPr>
      <dsp:spPr>
        <a:xfrm>
          <a:off x="5534424" y="239294"/>
          <a:ext cx="2212999" cy="110649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rtl="0">
            <a:lnSpc>
              <a:spcPct val="90000"/>
            </a:lnSpc>
            <a:spcBef>
              <a:spcPct val="0"/>
            </a:spcBef>
            <a:spcAft>
              <a:spcPct val="35000"/>
            </a:spcAft>
            <a:buNone/>
          </a:pPr>
          <a:r>
            <a:rPr lang="en-US" sz="3100" kern="1200" dirty="0">
              <a:latin typeface="Aptos Display" panose="020F0302020204030204"/>
            </a:rPr>
            <a:t>H1 Receptor Blocker </a:t>
          </a:r>
        </a:p>
      </dsp:txBody>
      <dsp:txXfrm>
        <a:off x="5566832" y="271702"/>
        <a:ext cx="2148183" cy="1041683"/>
      </dsp:txXfrm>
    </dsp:sp>
    <dsp:sp modelId="{23CEA108-771A-4A93-B311-30B2FBA96B9A}">
      <dsp:nvSpPr>
        <dsp:cNvPr id="0" name=""/>
        <dsp:cNvSpPr/>
      </dsp:nvSpPr>
      <dsp:spPr>
        <a:xfrm>
          <a:off x="5755724" y="1345794"/>
          <a:ext cx="221299" cy="829874"/>
        </a:xfrm>
        <a:custGeom>
          <a:avLst/>
          <a:gdLst/>
          <a:ahLst/>
          <a:cxnLst/>
          <a:rect l="0" t="0" r="0" b="0"/>
          <a:pathLst>
            <a:path>
              <a:moveTo>
                <a:pt x="0" y="0"/>
              </a:moveTo>
              <a:lnTo>
                <a:pt x="0" y="829874"/>
              </a:lnTo>
              <a:lnTo>
                <a:pt x="221299" y="829874"/>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FC4AC6A-2C62-4DFD-BEFB-5EF601A199F2}">
      <dsp:nvSpPr>
        <dsp:cNvPr id="0" name=""/>
        <dsp:cNvSpPr/>
      </dsp:nvSpPr>
      <dsp:spPr>
        <a:xfrm>
          <a:off x="5977024" y="1622419"/>
          <a:ext cx="1770399" cy="1106499"/>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rtl="0">
            <a:lnSpc>
              <a:spcPct val="90000"/>
            </a:lnSpc>
            <a:spcBef>
              <a:spcPct val="0"/>
            </a:spcBef>
            <a:spcAft>
              <a:spcPct val="35000"/>
            </a:spcAft>
            <a:buNone/>
          </a:pPr>
          <a:r>
            <a:rPr lang="en-US" sz="1800" kern="1200" dirty="0">
              <a:latin typeface="Aptos Display" panose="020F0302020204030204"/>
            </a:rPr>
            <a:t>Promethazine, Meclizine, Diphenhydramine </a:t>
          </a:r>
        </a:p>
      </dsp:txBody>
      <dsp:txXfrm>
        <a:off x="6009432" y="1654827"/>
        <a:ext cx="1705583" cy="1041683"/>
      </dsp:txXfrm>
    </dsp:sp>
    <dsp:sp modelId="{FC0A844B-5908-4DD4-8266-C3EC7EC58075}">
      <dsp:nvSpPr>
        <dsp:cNvPr id="0" name=""/>
        <dsp:cNvSpPr/>
      </dsp:nvSpPr>
      <dsp:spPr>
        <a:xfrm>
          <a:off x="8300674" y="239294"/>
          <a:ext cx="2212999" cy="110649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rtl="0">
            <a:lnSpc>
              <a:spcPct val="90000"/>
            </a:lnSpc>
            <a:spcBef>
              <a:spcPct val="0"/>
            </a:spcBef>
            <a:spcAft>
              <a:spcPct val="35000"/>
            </a:spcAft>
            <a:buNone/>
          </a:pPr>
          <a:r>
            <a:rPr lang="en-US" sz="3100" kern="1200" dirty="0">
              <a:latin typeface="Aptos Display" panose="020F0302020204030204"/>
            </a:rPr>
            <a:t>Other useful Agents </a:t>
          </a:r>
        </a:p>
      </dsp:txBody>
      <dsp:txXfrm>
        <a:off x="8333082" y="271702"/>
        <a:ext cx="2148183" cy="1041683"/>
      </dsp:txXfrm>
    </dsp:sp>
    <dsp:sp modelId="{D7FB5134-4DF3-43F3-BDAF-0FA9CF12579A}">
      <dsp:nvSpPr>
        <dsp:cNvPr id="0" name=""/>
        <dsp:cNvSpPr/>
      </dsp:nvSpPr>
      <dsp:spPr>
        <a:xfrm>
          <a:off x="8521974" y="1345794"/>
          <a:ext cx="221299" cy="829874"/>
        </a:xfrm>
        <a:custGeom>
          <a:avLst/>
          <a:gdLst/>
          <a:ahLst/>
          <a:cxnLst/>
          <a:rect l="0" t="0" r="0" b="0"/>
          <a:pathLst>
            <a:path>
              <a:moveTo>
                <a:pt x="0" y="0"/>
              </a:moveTo>
              <a:lnTo>
                <a:pt x="0" y="829874"/>
              </a:lnTo>
              <a:lnTo>
                <a:pt x="221299" y="829874"/>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26DE81A-1E5B-415B-A671-F74DE007C4D0}">
      <dsp:nvSpPr>
        <dsp:cNvPr id="0" name=""/>
        <dsp:cNvSpPr/>
      </dsp:nvSpPr>
      <dsp:spPr>
        <a:xfrm>
          <a:off x="8743274" y="1622419"/>
          <a:ext cx="1770399" cy="1106499"/>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rtl="0">
            <a:lnSpc>
              <a:spcPct val="90000"/>
            </a:lnSpc>
            <a:spcBef>
              <a:spcPct val="0"/>
            </a:spcBef>
            <a:spcAft>
              <a:spcPct val="35000"/>
            </a:spcAft>
            <a:buNone/>
          </a:pPr>
          <a:r>
            <a:rPr lang="en-US" sz="1800" kern="1200" dirty="0">
              <a:latin typeface="Aptos Display" panose="020F0302020204030204"/>
            </a:rPr>
            <a:t>Dexamethasone </a:t>
          </a:r>
        </a:p>
      </dsp:txBody>
      <dsp:txXfrm>
        <a:off x="8775682" y="1654827"/>
        <a:ext cx="1705583" cy="1041683"/>
      </dsp:txXfrm>
    </dsp:sp>
    <dsp:sp modelId="{8D1CCC35-C4E6-4394-9A98-5F7704B0BFB1}">
      <dsp:nvSpPr>
        <dsp:cNvPr id="0" name=""/>
        <dsp:cNvSpPr/>
      </dsp:nvSpPr>
      <dsp:spPr>
        <a:xfrm>
          <a:off x="8521974" y="1345794"/>
          <a:ext cx="221299" cy="2212999"/>
        </a:xfrm>
        <a:custGeom>
          <a:avLst/>
          <a:gdLst/>
          <a:ahLst/>
          <a:cxnLst/>
          <a:rect l="0" t="0" r="0" b="0"/>
          <a:pathLst>
            <a:path>
              <a:moveTo>
                <a:pt x="0" y="0"/>
              </a:moveTo>
              <a:lnTo>
                <a:pt x="0" y="2212999"/>
              </a:lnTo>
              <a:lnTo>
                <a:pt x="221299" y="2212999"/>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B0A4510-5C9B-4B94-819B-7DB3537D3135}">
      <dsp:nvSpPr>
        <dsp:cNvPr id="0" name=""/>
        <dsp:cNvSpPr/>
      </dsp:nvSpPr>
      <dsp:spPr>
        <a:xfrm>
          <a:off x="8743274" y="3005543"/>
          <a:ext cx="1770399" cy="1106499"/>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rtl="0">
            <a:lnSpc>
              <a:spcPct val="90000"/>
            </a:lnSpc>
            <a:spcBef>
              <a:spcPct val="0"/>
            </a:spcBef>
            <a:spcAft>
              <a:spcPct val="35000"/>
            </a:spcAft>
            <a:buNone/>
          </a:pPr>
          <a:r>
            <a:rPr lang="en-US" sz="1800" kern="1200" dirty="0">
              <a:latin typeface="Aptos Display" panose="020F0302020204030204"/>
            </a:rPr>
            <a:t>NK Receptor Blockers </a:t>
          </a:r>
        </a:p>
      </dsp:txBody>
      <dsp:txXfrm>
        <a:off x="8775682" y="3037951"/>
        <a:ext cx="1705583" cy="104168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3810A5-F87B-4634-A6DF-56A09DA346C2}">
      <dsp:nvSpPr>
        <dsp:cNvPr id="0" name=""/>
        <dsp:cNvSpPr/>
      </dsp:nvSpPr>
      <dsp:spPr>
        <a:xfrm>
          <a:off x="3316" y="105077"/>
          <a:ext cx="1883878" cy="94193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marL="0" lvl="0" indent="0" algn="ctr" defTabSz="1244600" rtl="0">
            <a:lnSpc>
              <a:spcPct val="90000"/>
            </a:lnSpc>
            <a:spcBef>
              <a:spcPct val="0"/>
            </a:spcBef>
            <a:spcAft>
              <a:spcPct val="35000"/>
            </a:spcAft>
            <a:buNone/>
          </a:pPr>
          <a:r>
            <a:rPr lang="en-US" sz="2800" kern="1200" dirty="0">
              <a:latin typeface="Aptos Display" panose="020F0302020204030204"/>
            </a:rPr>
            <a:t>Dopamine Antagonist</a:t>
          </a:r>
          <a:endParaRPr lang="en-US" sz="2800" kern="1200" dirty="0"/>
        </a:p>
      </dsp:txBody>
      <dsp:txXfrm>
        <a:off x="30904" y="132665"/>
        <a:ext cx="1828702" cy="886763"/>
      </dsp:txXfrm>
    </dsp:sp>
    <dsp:sp modelId="{D143A657-4E15-4865-8097-51C1787C5709}">
      <dsp:nvSpPr>
        <dsp:cNvPr id="0" name=""/>
        <dsp:cNvSpPr/>
      </dsp:nvSpPr>
      <dsp:spPr>
        <a:xfrm>
          <a:off x="191704" y="1047016"/>
          <a:ext cx="188387" cy="706454"/>
        </a:xfrm>
        <a:custGeom>
          <a:avLst/>
          <a:gdLst/>
          <a:ahLst/>
          <a:cxnLst/>
          <a:rect l="0" t="0" r="0" b="0"/>
          <a:pathLst>
            <a:path>
              <a:moveTo>
                <a:pt x="0" y="0"/>
              </a:moveTo>
              <a:lnTo>
                <a:pt x="0" y="706454"/>
              </a:lnTo>
              <a:lnTo>
                <a:pt x="188387" y="706454"/>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56004C2-98D6-4E7D-B45C-80168A4B30B6}">
      <dsp:nvSpPr>
        <dsp:cNvPr id="0" name=""/>
        <dsp:cNvSpPr/>
      </dsp:nvSpPr>
      <dsp:spPr>
        <a:xfrm>
          <a:off x="380092" y="1282501"/>
          <a:ext cx="1507103" cy="941939"/>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t" anchorCtr="0">
          <a:noAutofit/>
        </a:bodyPr>
        <a:lstStyle/>
        <a:p>
          <a:pPr marL="0" lvl="0" indent="0" algn="l" defTabSz="444500" rtl="0">
            <a:lnSpc>
              <a:spcPct val="90000"/>
            </a:lnSpc>
            <a:spcBef>
              <a:spcPct val="0"/>
            </a:spcBef>
            <a:spcAft>
              <a:spcPct val="35000"/>
            </a:spcAft>
            <a:buNone/>
          </a:pPr>
          <a:r>
            <a:rPr lang="en-US" sz="1000" kern="1200" dirty="0">
              <a:latin typeface="Aptos Display" panose="020F0302020204030204"/>
            </a:rPr>
            <a:t>Metoclopramide </a:t>
          </a:r>
        </a:p>
        <a:p>
          <a:pPr marL="57150" lvl="1" indent="-57150" algn="l" defTabSz="444500" rtl="0">
            <a:lnSpc>
              <a:spcPct val="90000"/>
            </a:lnSpc>
            <a:spcBef>
              <a:spcPct val="0"/>
            </a:spcBef>
            <a:spcAft>
              <a:spcPct val="15000"/>
            </a:spcAft>
            <a:buChar char="•"/>
          </a:pPr>
          <a:r>
            <a:rPr lang="en-US" sz="1000" kern="1200" dirty="0">
              <a:latin typeface="Aptos Display" panose="020F0302020204030204"/>
            </a:rPr>
            <a:t>Diarrhea, movement disorder, drowsiness </a:t>
          </a:r>
        </a:p>
      </dsp:txBody>
      <dsp:txXfrm>
        <a:off x="407680" y="1310089"/>
        <a:ext cx="1451927" cy="886763"/>
      </dsp:txXfrm>
    </dsp:sp>
    <dsp:sp modelId="{47F6882F-C0FE-4826-AE67-2294B628CB8A}">
      <dsp:nvSpPr>
        <dsp:cNvPr id="0" name=""/>
        <dsp:cNvSpPr/>
      </dsp:nvSpPr>
      <dsp:spPr>
        <a:xfrm>
          <a:off x="191704" y="1047016"/>
          <a:ext cx="188387" cy="1883878"/>
        </a:xfrm>
        <a:custGeom>
          <a:avLst/>
          <a:gdLst/>
          <a:ahLst/>
          <a:cxnLst/>
          <a:rect l="0" t="0" r="0" b="0"/>
          <a:pathLst>
            <a:path>
              <a:moveTo>
                <a:pt x="0" y="0"/>
              </a:moveTo>
              <a:lnTo>
                <a:pt x="0" y="1883878"/>
              </a:lnTo>
              <a:lnTo>
                <a:pt x="188387" y="1883878"/>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83C0127-C24D-4566-8355-09387005AE90}">
      <dsp:nvSpPr>
        <dsp:cNvPr id="0" name=""/>
        <dsp:cNvSpPr/>
      </dsp:nvSpPr>
      <dsp:spPr>
        <a:xfrm>
          <a:off x="380092" y="2459926"/>
          <a:ext cx="1507103" cy="941939"/>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t" anchorCtr="0">
          <a:noAutofit/>
        </a:bodyPr>
        <a:lstStyle/>
        <a:p>
          <a:pPr marL="0" lvl="0" indent="0" algn="l" defTabSz="444500">
            <a:lnSpc>
              <a:spcPct val="90000"/>
            </a:lnSpc>
            <a:spcBef>
              <a:spcPct val="0"/>
            </a:spcBef>
            <a:spcAft>
              <a:spcPct val="35000"/>
            </a:spcAft>
            <a:buNone/>
          </a:pPr>
          <a:r>
            <a:rPr lang="en-US" sz="1000" kern="1200">
              <a:latin typeface="Aptos Display" panose="020F0302020204030204"/>
            </a:rPr>
            <a:t>Haldol</a:t>
          </a:r>
          <a:endParaRPr lang="en-US" sz="1000" kern="1200"/>
        </a:p>
        <a:p>
          <a:pPr marL="57150" lvl="1" indent="-57150" algn="l" defTabSz="444500" rtl="0">
            <a:lnSpc>
              <a:spcPct val="90000"/>
            </a:lnSpc>
            <a:spcBef>
              <a:spcPct val="0"/>
            </a:spcBef>
            <a:spcAft>
              <a:spcPct val="15000"/>
            </a:spcAft>
            <a:buChar char="•"/>
          </a:pPr>
          <a:r>
            <a:rPr lang="en-US" sz="1000" kern="1200" dirty="0">
              <a:latin typeface="Aptos Display" panose="020F0302020204030204"/>
            </a:rPr>
            <a:t>Sedation, QT prolongation, Neuroleptic malignant syndrome, movement disorder </a:t>
          </a:r>
          <a:endParaRPr lang="en-US" sz="1000" kern="1200" dirty="0"/>
        </a:p>
      </dsp:txBody>
      <dsp:txXfrm>
        <a:off x="407680" y="2487514"/>
        <a:ext cx="1451927" cy="886763"/>
      </dsp:txXfrm>
    </dsp:sp>
    <dsp:sp modelId="{C65582C0-7274-4977-B6FA-2E15EF7BCD78}">
      <dsp:nvSpPr>
        <dsp:cNvPr id="0" name=""/>
        <dsp:cNvSpPr/>
      </dsp:nvSpPr>
      <dsp:spPr>
        <a:xfrm>
          <a:off x="191704" y="1047016"/>
          <a:ext cx="188387" cy="3165175"/>
        </a:xfrm>
        <a:custGeom>
          <a:avLst/>
          <a:gdLst/>
          <a:ahLst/>
          <a:cxnLst/>
          <a:rect l="0" t="0" r="0" b="0"/>
          <a:pathLst>
            <a:path>
              <a:moveTo>
                <a:pt x="0" y="0"/>
              </a:moveTo>
              <a:lnTo>
                <a:pt x="0" y="3165175"/>
              </a:lnTo>
              <a:lnTo>
                <a:pt x="188387" y="3165175"/>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D65B922-385E-48F9-841F-C6683BDC83D9}">
      <dsp:nvSpPr>
        <dsp:cNvPr id="0" name=""/>
        <dsp:cNvSpPr/>
      </dsp:nvSpPr>
      <dsp:spPr>
        <a:xfrm>
          <a:off x="380092" y="3637350"/>
          <a:ext cx="1500486" cy="1149684"/>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t" anchorCtr="0">
          <a:noAutofit/>
        </a:bodyPr>
        <a:lstStyle/>
        <a:p>
          <a:pPr marL="0" lvl="0" indent="0" algn="l" defTabSz="444500" rtl="0">
            <a:lnSpc>
              <a:spcPct val="90000"/>
            </a:lnSpc>
            <a:spcBef>
              <a:spcPct val="0"/>
            </a:spcBef>
            <a:spcAft>
              <a:spcPct val="35000"/>
            </a:spcAft>
            <a:buNone/>
          </a:pPr>
          <a:r>
            <a:rPr lang="en-US" sz="1000" kern="1200" dirty="0">
              <a:latin typeface="Aptos Display" panose="020F0302020204030204"/>
            </a:rPr>
            <a:t> </a:t>
          </a:r>
          <a:r>
            <a:rPr lang="en-US" sz="1000" kern="1200">
              <a:latin typeface="Aptos Display" panose="020F0302020204030204"/>
            </a:rPr>
            <a:t>Olanzapine </a:t>
          </a:r>
        </a:p>
        <a:p>
          <a:pPr marL="57150" lvl="1" indent="-57150" algn="l" defTabSz="444500" rtl="0">
            <a:lnSpc>
              <a:spcPct val="90000"/>
            </a:lnSpc>
            <a:spcBef>
              <a:spcPct val="0"/>
            </a:spcBef>
            <a:spcAft>
              <a:spcPct val="15000"/>
            </a:spcAft>
            <a:buChar char="•"/>
          </a:pPr>
          <a:r>
            <a:rPr lang="en-US" sz="1000" kern="1200" dirty="0">
              <a:latin typeface="Aptos Display" panose="020F0302020204030204"/>
            </a:rPr>
            <a:t>Less EPS effects </a:t>
          </a:r>
        </a:p>
        <a:p>
          <a:pPr marL="57150" lvl="1" indent="-57150" algn="l" defTabSz="444500" rtl="0">
            <a:lnSpc>
              <a:spcPct val="90000"/>
            </a:lnSpc>
            <a:spcBef>
              <a:spcPct val="0"/>
            </a:spcBef>
            <a:spcAft>
              <a:spcPct val="15000"/>
            </a:spcAft>
            <a:buChar char="•"/>
          </a:pPr>
          <a:r>
            <a:rPr lang="en-US" sz="1000" kern="1200" dirty="0">
              <a:latin typeface="Aptos Display" panose="020F0302020204030204"/>
            </a:rPr>
            <a:t>Somnolence, weight gain, hyperglycemia, elevated lipids</a:t>
          </a:r>
        </a:p>
        <a:p>
          <a:pPr marL="57150" lvl="1" indent="-57150" algn="l" defTabSz="444500" rtl="0">
            <a:lnSpc>
              <a:spcPct val="90000"/>
            </a:lnSpc>
            <a:spcBef>
              <a:spcPct val="0"/>
            </a:spcBef>
            <a:spcAft>
              <a:spcPct val="15000"/>
            </a:spcAft>
            <a:buChar char="•"/>
          </a:pPr>
          <a:r>
            <a:rPr lang="en-US" sz="1000" kern="1200" dirty="0">
              <a:latin typeface="Aptos Display" panose="020F0302020204030204"/>
            </a:rPr>
            <a:t>Improved &amp; insomnia</a:t>
          </a:r>
        </a:p>
      </dsp:txBody>
      <dsp:txXfrm>
        <a:off x="413765" y="3671023"/>
        <a:ext cx="1433140" cy="1082338"/>
      </dsp:txXfrm>
    </dsp:sp>
    <dsp:sp modelId="{5525530B-D5DB-4E78-BFA2-3722DFA16002}">
      <dsp:nvSpPr>
        <dsp:cNvPr id="0" name=""/>
        <dsp:cNvSpPr/>
      </dsp:nvSpPr>
      <dsp:spPr>
        <a:xfrm>
          <a:off x="2358165" y="105077"/>
          <a:ext cx="1883878" cy="94193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marL="0" lvl="0" indent="0" algn="ctr" defTabSz="1244600" rtl="0">
            <a:lnSpc>
              <a:spcPct val="90000"/>
            </a:lnSpc>
            <a:spcBef>
              <a:spcPct val="0"/>
            </a:spcBef>
            <a:spcAft>
              <a:spcPct val="35000"/>
            </a:spcAft>
            <a:buNone/>
          </a:pPr>
          <a:r>
            <a:rPr lang="en-US" sz="2800" kern="1200" dirty="0">
              <a:latin typeface="Aptos Display" panose="020F0302020204030204"/>
            </a:rPr>
            <a:t>Dopamine Antagonist </a:t>
          </a:r>
        </a:p>
      </dsp:txBody>
      <dsp:txXfrm>
        <a:off x="2385753" y="132665"/>
        <a:ext cx="1828702" cy="886763"/>
      </dsp:txXfrm>
    </dsp:sp>
    <dsp:sp modelId="{EE9AFFD2-30BB-4ED1-A35D-966F00C84098}">
      <dsp:nvSpPr>
        <dsp:cNvPr id="0" name=""/>
        <dsp:cNvSpPr/>
      </dsp:nvSpPr>
      <dsp:spPr>
        <a:xfrm>
          <a:off x="2546553" y="1047016"/>
          <a:ext cx="188387" cy="706454"/>
        </a:xfrm>
        <a:custGeom>
          <a:avLst/>
          <a:gdLst/>
          <a:ahLst/>
          <a:cxnLst/>
          <a:rect l="0" t="0" r="0" b="0"/>
          <a:pathLst>
            <a:path>
              <a:moveTo>
                <a:pt x="0" y="0"/>
              </a:moveTo>
              <a:lnTo>
                <a:pt x="0" y="706454"/>
              </a:lnTo>
              <a:lnTo>
                <a:pt x="188387" y="706454"/>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AD93D41-324F-441A-A8D8-68E251F73137}">
      <dsp:nvSpPr>
        <dsp:cNvPr id="0" name=""/>
        <dsp:cNvSpPr/>
      </dsp:nvSpPr>
      <dsp:spPr>
        <a:xfrm>
          <a:off x="2734940" y="1282501"/>
          <a:ext cx="1507103" cy="941939"/>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t" anchorCtr="0">
          <a:noAutofit/>
        </a:bodyPr>
        <a:lstStyle/>
        <a:p>
          <a:pPr marL="0" lvl="0" indent="0" algn="l" defTabSz="622300" rtl="0">
            <a:lnSpc>
              <a:spcPct val="90000"/>
            </a:lnSpc>
            <a:spcBef>
              <a:spcPct val="0"/>
            </a:spcBef>
            <a:spcAft>
              <a:spcPct val="35000"/>
            </a:spcAft>
            <a:buNone/>
          </a:pPr>
          <a:r>
            <a:rPr lang="en-US" sz="1400" kern="1200" dirty="0">
              <a:latin typeface="Aptos Display" panose="020F0302020204030204"/>
            </a:rPr>
            <a:t>Prochlorperazine  </a:t>
          </a:r>
          <a:endParaRPr lang="en-US" sz="1400" kern="1200" dirty="0"/>
        </a:p>
        <a:p>
          <a:pPr marL="114300" lvl="1" indent="-114300" algn="l" defTabSz="622300" rtl="0">
            <a:lnSpc>
              <a:spcPct val="90000"/>
            </a:lnSpc>
            <a:spcBef>
              <a:spcPct val="0"/>
            </a:spcBef>
            <a:spcAft>
              <a:spcPct val="15000"/>
            </a:spcAft>
            <a:buChar char="•"/>
          </a:pPr>
          <a:r>
            <a:rPr lang="en-US" sz="1400" kern="1200" dirty="0">
              <a:latin typeface="Aptos Display" panose="020F0302020204030204"/>
            </a:rPr>
            <a:t>Lethargy, movement disorder </a:t>
          </a:r>
        </a:p>
      </dsp:txBody>
      <dsp:txXfrm>
        <a:off x="2762528" y="1310089"/>
        <a:ext cx="1451927" cy="886763"/>
      </dsp:txXfrm>
    </dsp:sp>
    <dsp:sp modelId="{71ED5DFA-F83B-46E8-9EF5-F3719B5C9735}">
      <dsp:nvSpPr>
        <dsp:cNvPr id="0" name=""/>
        <dsp:cNvSpPr/>
      </dsp:nvSpPr>
      <dsp:spPr>
        <a:xfrm>
          <a:off x="4713013" y="105077"/>
          <a:ext cx="1883878" cy="94193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marL="0" lvl="0" indent="0" algn="ctr" defTabSz="1244600" rtl="0">
            <a:lnSpc>
              <a:spcPct val="90000"/>
            </a:lnSpc>
            <a:spcBef>
              <a:spcPct val="0"/>
            </a:spcBef>
            <a:spcAft>
              <a:spcPct val="35000"/>
            </a:spcAft>
            <a:buNone/>
          </a:pPr>
          <a:r>
            <a:rPr lang="en-US" sz="2800" kern="1200">
              <a:latin typeface="Aptos Display" panose="020F0302020204030204"/>
            </a:rPr>
            <a:t>5HT3 Antagonist</a:t>
          </a:r>
          <a:endParaRPr lang="en-US" sz="2800" kern="1200"/>
        </a:p>
      </dsp:txBody>
      <dsp:txXfrm>
        <a:off x="4740601" y="132665"/>
        <a:ext cx="1828702" cy="886763"/>
      </dsp:txXfrm>
    </dsp:sp>
    <dsp:sp modelId="{78046AF6-E330-4309-8FAD-58E139EA071D}">
      <dsp:nvSpPr>
        <dsp:cNvPr id="0" name=""/>
        <dsp:cNvSpPr/>
      </dsp:nvSpPr>
      <dsp:spPr>
        <a:xfrm>
          <a:off x="4901401" y="1047016"/>
          <a:ext cx="188387" cy="818601"/>
        </a:xfrm>
        <a:custGeom>
          <a:avLst/>
          <a:gdLst/>
          <a:ahLst/>
          <a:cxnLst/>
          <a:rect l="0" t="0" r="0" b="0"/>
          <a:pathLst>
            <a:path>
              <a:moveTo>
                <a:pt x="0" y="0"/>
              </a:moveTo>
              <a:lnTo>
                <a:pt x="0" y="818601"/>
              </a:lnTo>
              <a:lnTo>
                <a:pt x="188387" y="818601"/>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46D6E45-7F92-4DF3-A8D7-6D2683F9AE2B}">
      <dsp:nvSpPr>
        <dsp:cNvPr id="0" name=""/>
        <dsp:cNvSpPr/>
      </dsp:nvSpPr>
      <dsp:spPr>
        <a:xfrm>
          <a:off x="5089789" y="1282501"/>
          <a:ext cx="1511518" cy="1166234"/>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t" anchorCtr="0">
          <a:noAutofit/>
        </a:bodyPr>
        <a:lstStyle/>
        <a:p>
          <a:pPr marL="0" lvl="0" indent="0" algn="l" defTabSz="466725" rtl="0">
            <a:lnSpc>
              <a:spcPct val="90000"/>
            </a:lnSpc>
            <a:spcBef>
              <a:spcPct val="0"/>
            </a:spcBef>
            <a:spcAft>
              <a:spcPct val="35000"/>
            </a:spcAft>
            <a:buNone/>
          </a:pPr>
          <a:r>
            <a:rPr lang="en-US" sz="1050" kern="1200" dirty="0" err="1">
              <a:latin typeface="Aptos Display" panose="020F0302020204030204"/>
            </a:rPr>
            <a:t>Odansetron</a:t>
          </a:r>
          <a:r>
            <a:rPr lang="en-US" sz="1050" kern="1200" dirty="0">
              <a:latin typeface="Aptos Display" panose="020F0302020204030204"/>
            </a:rPr>
            <a:t>, </a:t>
          </a:r>
          <a:r>
            <a:rPr lang="en-US" sz="1050" kern="1200" dirty="0" err="1">
              <a:latin typeface="Aptos Display" panose="020F0302020204030204"/>
            </a:rPr>
            <a:t>Granisetron</a:t>
          </a:r>
          <a:r>
            <a:rPr lang="en-US" sz="1050" kern="1200" dirty="0">
              <a:latin typeface="Aptos Display" panose="020F0302020204030204"/>
            </a:rPr>
            <a:t>, </a:t>
          </a:r>
          <a:r>
            <a:rPr lang="en-US" sz="1050" kern="1200" dirty="0" err="1">
              <a:latin typeface="Aptos Display" panose="020F0302020204030204"/>
            </a:rPr>
            <a:t>dolasetron</a:t>
          </a:r>
          <a:endParaRPr lang="en-US" sz="1050" kern="1200" dirty="0"/>
        </a:p>
        <a:p>
          <a:pPr marL="57150" lvl="1" indent="-57150" algn="l" defTabSz="466725" rtl="0">
            <a:lnSpc>
              <a:spcPct val="90000"/>
            </a:lnSpc>
            <a:spcBef>
              <a:spcPct val="0"/>
            </a:spcBef>
            <a:spcAft>
              <a:spcPct val="15000"/>
            </a:spcAft>
            <a:buChar char="•"/>
          </a:pPr>
          <a:r>
            <a:rPr lang="en-US" sz="1050" kern="1200" dirty="0">
              <a:latin typeface="Aptos Display" panose="020F0302020204030204"/>
            </a:rPr>
            <a:t> Constipation*</a:t>
          </a:r>
          <a:endParaRPr lang="en-US" sz="1050" kern="1200" dirty="0"/>
        </a:p>
        <a:p>
          <a:pPr marL="57150" lvl="1" indent="-57150" algn="l" defTabSz="466725" rtl="0">
            <a:lnSpc>
              <a:spcPct val="90000"/>
            </a:lnSpc>
            <a:spcBef>
              <a:spcPct val="0"/>
            </a:spcBef>
            <a:spcAft>
              <a:spcPct val="15000"/>
            </a:spcAft>
            <a:buChar char="•"/>
          </a:pPr>
          <a:r>
            <a:rPr lang="en-US" sz="1050" kern="1200" dirty="0">
              <a:latin typeface="Aptos Display" panose="020F0302020204030204"/>
            </a:rPr>
            <a:t>Prolongation QT</a:t>
          </a:r>
        </a:p>
        <a:p>
          <a:pPr marL="57150" lvl="1" indent="-57150" algn="l" defTabSz="466725" rtl="0">
            <a:lnSpc>
              <a:spcPct val="90000"/>
            </a:lnSpc>
            <a:spcBef>
              <a:spcPct val="0"/>
            </a:spcBef>
            <a:spcAft>
              <a:spcPct val="15000"/>
            </a:spcAft>
            <a:buChar char="•"/>
          </a:pPr>
          <a:r>
            <a:rPr lang="en-US" sz="1050" kern="1200" dirty="0">
              <a:latin typeface="Aptos Display" panose="020F0302020204030204"/>
            </a:rPr>
            <a:t>Headache – most common</a:t>
          </a:r>
        </a:p>
      </dsp:txBody>
      <dsp:txXfrm>
        <a:off x="5123947" y="1316659"/>
        <a:ext cx="1443202" cy="1097918"/>
      </dsp:txXfrm>
    </dsp:sp>
    <dsp:sp modelId="{7D1DB861-E5DE-4260-A5D2-3BA3CBD73EF2}">
      <dsp:nvSpPr>
        <dsp:cNvPr id="0" name=""/>
        <dsp:cNvSpPr/>
      </dsp:nvSpPr>
      <dsp:spPr>
        <a:xfrm>
          <a:off x="7067862" y="105077"/>
          <a:ext cx="1883878" cy="94193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marL="0" lvl="0" indent="0" algn="ctr" defTabSz="1244600" rtl="0">
            <a:lnSpc>
              <a:spcPct val="90000"/>
            </a:lnSpc>
            <a:spcBef>
              <a:spcPct val="0"/>
            </a:spcBef>
            <a:spcAft>
              <a:spcPct val="35000"/>
            </a:spcAft>
            <a:buNone/>
          </a:pPr>
          <a:r>
            <a:rPr lang="en-US" sz="2800" kern="1200" dirty="0">
              <a:latin typeface="Aptos Display" panose="020F0302020204030204"/>
            </a:rPr>
            <a:t>H1 receptor blocker </a:t>
          </a:r>
        </a:p>
      </dsp:txBody>
      <dsp:txXfrm>
        <a:off x="7095450" y="132665"/>
        <a:ext cx="1828702" cy="886763"/>
      </dsp:txXfrm>
    </dsp:sp>
    <dsp:sp modelId="{1B539BF7-C5C7-469B-B5F1-AAE46F84A500}">
      <dsp:nvSpPr>
        <dsp:cNvPr id="0" name=""/>
        <dsp:cNvSpPr/>
      </dsp:nvSpPr>
      <dsp:spPr>
        <a:xfrm>
          <a:off x="7256250" y="1047016"/>
          <a:ext cx="188387" cy="818601"/>
        </a:xfrm>
        <a:custGeom>
          <a:avLst/>
          <a:gdLst/>
          <a:ahLst/>
          <a:cxnLst/>
          <a:rect l="0" t="0" r="0" b="0"/>
          <a:pathLst>
            <a:path>
              <a:moveTo>
                <a:pt x="0" y="0"/>
              </a:moveTo>
              <a:lnTo>
                <a:pt x="0" y="818601"/>
              </a:lnTo>
              <a:lnTo>
                <a:pt x="188387" y="818601"/>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3CAEF2B-956A-415C-BA7C-4D774702E340}">
      <dsp:nvSpPr>
        <dsp:cNvPr id="0" name=""/>
        <dsp:cNvSpPr/>
      </dsp:nvSpPr>
      <dsp:spPr>
        <a:xfrm>
          <a:off x="7444637" y="1282501"/>
          <a:ext cx="1511518" cy="1166234"/>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t" anchorCtr="0">
          <a:noAutofit/>
        </a:bodyPr>
        <a:lstStyle/>
        <a:p>
          <a:pPr marL="0" lvl="0" indent="0" algn="l" defTabSz="466725" rtl="0">
            <a:lnSpc>
              <a:spcPct val="90000"/>
            </a:lnSpc>
            <a:spcBef>
              <a:spcPct val="0"/>
            </a:spcBef>
            <a:spcAft>
              <a:spcPct val="35000"/>
            </a:spcAft>
            <a:buNone/>
          </a:pPr>
          <a:r>
            <a:rPr lang="en-US" sz="1050" kern="1200" dirty="0">
              <a:latin typeface="Aptos Display" panose="020F0302020204030204"/>
            </a:rPr>
            <a:t>Promethazine</a:t>
          </a:r>
        </a:p>
        <a:p>
          <a:pPr marL="57150" lvl="1" indent="-57150" algn="l" defTabSz="466725" rtl="0">
            <a:lnSpc>
              <a:spcPct val="90000"/>
            </a:lnSpc>
            <a:spcBef>
              <a:spcPct val="0"/>
            </a:spcBef>
            <a:spcAft>
              <a:spcPct val="15000"/>
            </a:spcAft>
            <a:buChar char="•"/>
          </a:pPr>
          <a:r>
            <a:rPr lang="en-US" sz="1050" kern="1200" dirty="0">
              <a:latin typeface="Aptos Display" panose="020F0302020204030204"/>
            </a:rPr>
            <a:t>Anticholinergic side effects </a:t>
          </a:r>
        </a:p>
        <a:p>
          <a:pPr marL="57150" lvl="1" indent="-57150" algn="l" defTabSz="466725" rtl="0">
            <a:lnSpc>
              <a:spcPct val="90000"/>
            </a:lnSpc>
            <a:spcBef>
              <a:spcPct val="0"/>
            </a:spcBef>
            <a:spcAft>
              <a:spcPct val="15000"/>
            </a:spcAft>
            <a:buChar char="•"/>
          </a:pPr>
          <a:r>
            <a:rPr lang="en-US" sz="1050" kern="1200" dirty="0">
              <a:latin typeface="Aptos Display" panose="020F0302020204030204"/>
            </a:rPr>
            <a:t>Cognitive impairment </a:t>
          </a:r>
        </a:p>
      </dsp:txBody>
      <dsp:txXfrm>
        <a:off x="7478795" y="1316659"/>
        <a:ext cx="1443202" cy="1097918"/>
      </dsp:txXfrm>
    </dsp:sp>
    <dsp:sp modelId="{7FADE956-1CF0-46A2-BA50-610859A90A90}">
      <dsp:nvSpPr>
        <dsp:cNvPr id="0" name=""/>
        <dsp:cNvSpPr/>
      </dsp:nvSpPr>
      <dsp:spPr>
        <a:xfrm>
          <a:off x="9422710" y="105077"/>
          <a:ext cx="1883878" cy="94193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marL="0" lvl="0" indent="0" algn="ctr" defTabSz="1244600" rtl="0">
            <a:lnSpc>
              <a:spcPct val="90000"/>
            </a:lnSpc>
            <a:spcBef>
              <a:spcPct val="0"/>
            </a:spcBef>
            <a:spcAft>
              <a:spcPct val="35000"/>
            </a:spcAft>
            <a:buNone/>
          </a:pPr>
          <a:r>
            <a:rPr lang="en-US" sz="2800" kern="1200" dirty="0">
              <a:latin typeface="Aptos Display" panose="020F0302020204030204"/>
            </a:rPr>
            <a:t>Other Agents </a:t>
          </a:r>
        </a:p>
      </dsp:txBody>
      <dsp:txXfrm>
        <a:off x="9450298" y="132665"/>
        <a:ext cx="1828702" cy="886763"/>
      </dsp:txXfrm>
    </dsp:sp>
    <dsp:sp modelId="{DBC836AB-4D91-4057-A7C3-D67CEE240D40}">
      <dsp:nvSpPr>
        <dsp:cNvPr id="0" name=""/>
        <dsp:cNvSpPr/>
      </dsp:nvSpPr>
      <dsp:spPr>
        <a:xfrm>
          <a:off x="9611098" y="1047016"/>
          <a:ext cx="188387" cy="818601"/>
        </a:xfrm>
        <a:custGeom>
          <a:avLst/>
          <a:gdLst/>
          <a:ahLst/>
          <a:cxnLst/>
          <a:rect l="0" t="0" r="0" b="0"/>
          <a:pathLst>
            <a:path>
              <a:moveTo>
                <a:pt x="0" y="0"/>
              </a:moveTo>
              <a:lnTo>
                <a:pt x="0" y="818601"/>
              </a:lnTo>
              <a:lnTo>
                <a:pt x="188387" y="818601"/>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D365135-27FD-4D6B-BF88-CD8CBDC4F373}">
      <dsp:nvSpPr>
        <dsp:cNvPr id="0" name=""/>
        <dsp:cNvSpPr/>
      </dsp:nvSpPr>
      <dsp:spPr>
        <a:xfrm>
          <a:off x="9799486" y="1282501"/>
          <a:ext cx="1511518" cy="1166234"/>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t" anchorCtr="0">
          <a:noAutofit/>
        </a:bodyPr>
        <a:lstStyle/>
        <a:p>
          <a:pPr marL="0" lvl="0" indent="0" algn="l" defTabSz="466725" rtl="0">
            <a:lnSpc>
              <a:spcPct val="90000"/>
            </a:lnSpc>
            <a:spcBef>
              <a:spcPct val="0"/>
            </a:spcBef>
            <a:spcAft>
              <a:spcPct val="35000"/>
            </a:spcAft>
            <a:buNone/>
          </a:pPr>
          <a:r>
            <a:rPr lang="en-US" sz="1050" kern="1200" dirty="0">
              <a:latin typeface="+mj-lt"/>
            </a:rPr>
            <a:t>NK receptor blockers </a:t>
          </a:r>
        </a:p>
        <a:p>
          <a:pPr marL="57150" lvl="1" indent="-57150" algn="l" defTabSz="466725" rtl="0">
            <a:lnSpc>
              <a:spcPct val="90000"/>
            </a:lnSpc>
            <a:spcBef>
              <a:spcPct val="0"/>
            </a:spcBef>
            <a:spcAft>
              <a:spcPct val="15000"/>
            </a:spcAft>
            <a:buChar char="•"/>
          </a:pPr>
          <a:r>
            <a:rPr lang="en-US" sz="1050" kern="1200" dirty="0">
              <a:latin typeface="+mj-lt"/>
            </a:rPr>
            <a:t>inducers of CYP3A</a:t>
          </a:r>
        </a:p>
        <a:p>
          <a:pPr marL="57150" lvl="1" indent="-57150" algn="l" defTabSz="466725" rtl="0">
            <a:lnSpc>
              <a:spcPct val="90000"/>
            </a:lnSpc>
            <a:spcBef>
              <a:spcPct val="0"/>
            </a:spcBef>
            <a:spcAft>
              <a:spcPct val="15000"/>
            </a:spcAft>
            <a:buChar char="•"/>
          </a:pPr>
          <a:r>
            <a:rPr lang="en-US" sz="1050" kern="1200" dirty="0">
              <a:latin typeface="+mj-lt"/>
            </a:rPr>
            <a:t>Fatigue constipation, headache, hiccups</a:t>
          </a:r>
        </a:p>
      </dsp:txBody>
      <dsp:txXfrm>
        <a:off x="9833644" y="1316659"/>
        <a:ext cx="1443202" cy="1097918"/>
      </dsp:txXfrm>
    </dsp:sp>
    <dsp:sp modelId="{DE10E1BE-2A24-452B-8624-C924CFC3D309}">
      <dsp:nvSpPr>
        <dsp:cNvPr id="0" name=""/>
        <dsp:cNvSpPr/>
      </dsp:nvSpPr>
      <dsp:spPr>
        <a:xfrm>
          <a:off x="9611098" y="1047016"/>
          <a:ext cx="188387" cy="2220320"/>
        </a:xfrm>
        <a:custGeom>
          <a:avLst/>
          <a:gdLst/>
          <a:ahLst/>
          <a:cxnLst/>
          <a:rect l="0" t="0" r="0" b="0"/>
          <a:pathLst>
            <a:path>
              <a:moveTo>
                <a:pt x="0" y="0"/>
              </a:moveTo>
              <a:lnTo>
                <a:pt x="0" y="2220320"/>
              </a:lnTo>
              <a:lnTo>
                <a:pt x="188387" y="2220320"/>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F431498-32B9-434F-A369-B814B9F003E4}">
      <dsp:nvSpPr>
        <dsp:cNvPr id="0" name=""/>
        <dsp:cNvSpPr/>
      </dsp:nvSpPr>
      <dsp:spPr>
        <a:xfrm>
          <a:off x="9799486" y="2684220"/>
          <a:ext cx="1511518" cy="1166234"/>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t" anchorCtr="0">
          <a:noAutofit/>
        </a:bodyPr>
        <a:lstStyle/>
        <a:p>
          <a:pPr marL="0" lvl="0" indent="0" algn="l" defTabSz="466725" rtl="0">
            <a:lnSpc>
              <a:spcPct val="90000"/>
            </a:lnSpc>
            <a:spcBef>
              <a:spcPct val="0"/>
            </a:spcBef>
            <a:spcAft>
              <a:spcPct val="35000"/>
            </a:spcAft>
            <a:buNone/>
          </a:pPr>
          <a:r>
            <a:rPr lang="en-US" sz="1050" kern="1200" dirty="0">
              <a:latin typeface="+mj-lt"/>
            </a:rPr>
            <a:t>Dexamethasone </a:t>
          </a:r>
        </a:p>
        <a:p>
          <a:pPr marL="57150" lvl="1" indent="-57150" algn="l" defTabSz="466725" rtl="0">
            <a:lnSpc>
              <a:spcPct val="90000"/>
            </a:lnSpc>
            <a:spcBef>
              <a:spcPct val="0"/>
            </a:spcBef>
            <a:spcAft>
              <a:spcPct val="15000"/>
            </a:spcAft>
            <a:buChar char="•"/>
          </a:pPr>
          <a:r>
            <a:rPr lang="en-US" sz="1050" b="0" kern="1200" dirty="0">
              <a:latin typeface="+mj-lt"/>
            </a:rPr>
            <a:t>Insomnia, dyspepsia, hyperglycemia, hiccups </a:t>
          </a:r>
        </a:p>
      </dsp:txBody>
      <dsp:txXfrm>
        <a:off x="9833644" y="2718378"/>
        <a:ext cx="1443202" cy="109791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76939F-1E13-4106-BF0A-E9B4030FB087}">
      <dsp:nvSpPr>
        <dsp:cNvPr id="0" name=""/>
        <dsp:cNvSpPr/>
      </dsp:nvSpPr>
      <dsp:spPr>
        <a:xfrm rot="16200000">
          <a:off x="-929284" y="931819"/>
          <a:ext cx="4351338" cy="2487699"/>
        </a:xfrm>
        <a:prstGeom prst="flowChartManualOperation">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0" rIns="112001" bIns="0" numCol="1" spcCol="1270" anchor="t" anchorCtr="0">
          <a:noAutofit/>
        </a:bodyPr>
        <a:lstStyle/>
        <a:p>
          <a:pPr marL="0" lvl="0" indent="0" algn="l" defTabSz="800100" rtl="0">
            <a:lnSpc>
              <a:spcPct val="90000"/>
            </a:lnSpc>
            <a:spcBef>
              <a:spcPct val="0"/>
            </a:spcBef>
            <a:spcAft>
              <a:spcPct val="35000"/>
            </a:spcAft>
            <a:buNone/>
          </a:pPr>
          <a:r>
            <a:rPr lang="en-US" sz="1800" kern="1200" dirty="0">
              <a:latin typeface="Aptos Display" panose="020F0302020204030204"/>
            </a:rPr>
            <a:t>Senna </a:t>
          </a:r>
          <a:endParaRPr lang="en-US" sz="1800" kern="1200" dirty="0"/>
        </a:p>
        <a:p>
          <a:pPr marL="114300" lvl="1" indent="-114300" algn="l" defTabSz="622300">
            <a:lnSpc>
              <a:spcPct val="90000"/>
            </a:lnSpc>
            <a:spcBef>
              <a:spcPct val="0"/>
            </a:spcBef>
            <a:spcAft>
              <a:spcPct val="15000"/>
            </a:spcAft>
            <a:buChar char="•"/>
          </a:pPr>
          <a:r>
            <a:rPr lang="en-US" sz="1400" kern="1200" dirty="0">
              <a:latin typeface="Aptos Display" panose="020F0302020204030204"/>
            </a:rPr>
            <a:t>"Musher"</a:t>
          </a:r>
        </a:p>
        <a:p>
          <a:pPr marL="114300" lvl="1" indent="-114300" algn="l" defTabSz="622300" rtl="0">
            <a:lnSpc>
              <a:spcPct val="90000"/>
            </a:lnSpc>
            <a:spcBef>
              <a:spcPct val="0"/>
            </a:spcBef>
            <a:spcAft>
              <a:spcPct val="15000"/>
            </a:spcAft>
            <a:buChar char="•"/>
          </a:pPr>
          <a:r>
            <a:rPr lang="en-US" sz="1400" kern="1200" dirty="0">
              <a:latin typeface="Aptos Display" panose="020F0302020204030204"/>
            </a:rPr>
            <a:t>Directly irritates the colonic wall to induce fluid secretion. Decreases absorption in the proximal colon and decreases luminal transit time </a:t>
          </a:r>
          <a:endParaRPr lang="en-US" sz="1400" kern="1200" dirty="0"/>
        </a:p>
        <a:p>
          <a:pPr marL="114300" lvl="1" indent="-114300" algn="l" defTabSz="622300" rtl="0">
            <a:lnSpc>
              <a:spcPct val="90000"/>
            </a:lnSpc>
            <a:spcBef>
              <a:spcPct val="0"/>
            </a:spcBef>
            <a:spcAft>
              <a:spcPct val="15000"/>
            </a:spcAft>
            <a:buChar char="•"/>
          </a:pPr>
          <a:r>
            <a:rPr lang="en-US" sz="1400" kern="1200" dirty="0">
              <a:latin typeface="Aptos Display" panose="020F0302020204030204"/>
            </a:rPr>
            <a:t> Onset of action: 6-10 hours </a:t>
          </a:r>
          <a:endParaRPr lang="en-US" sz="1400" kern="1200" dirty="0"/>
        </a:p>
      </dsp:txBody>
      <dsp:txXfrm rot="5400000">
        <a:off x="2535" y="870268"/>
        <a:ext cx="2487699" cy="2610802"/>
      </dsp:txXfrm>
    </dsp:sp>
    <dsp:sp modelId="{675D587F-B887-4075-93F9-0F69E79D9C55}">
      <dsp:nvSpPr>
        <dsp:cNvPr id="0" name=""/>
        <dsp:cNvSpPr/>
      </dsp:nvSpPr>
      <dsp:spPr>
        <a:xfrm rot="16200000">
          <a:off x="1744992" y="931819"/>
          <a:ext cx="4351338" cy="2487699"/>
        </a:xfrm>
        <a:prstGeom prst="flowChartManualOperation">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0" rIns="112001" bIns="0" numCol="1" spcCol="1270" anchor="t" anchorCtr="0">
          <a:noAutofit/>
        </a:bodyPr>
        <a:lstStyle/>
        <a:p>
          <a:pPr marL="0" lvl="0" indent="0" algn="l" defTabSz="800100" rtl="0">
            <a:lnSpc>
              <a:spcPct val="90000"/>
            </a:lnSpc>
            <a:spcBef>
              <a:spcPct val="0"/>
            </a:spcBef>
            <a:spcAft>
              <a:spcPct val="35000"/>
            </a:spcAft>
            <a:buNone/>
          </a:pPr>
          <a:r>
            <a:rPr lang="en-US" sz="1800" kern="1200" dirty="0">
              <a:latin typeface="Aptos Display" panose="020F0302020204030204"/>
            </a:rPr>
            <a:t>Bisacodyl </a:t>
          </a:r>
          <a:endParaRPr lang="en-US" sz="1800" kern="1200" dirty="0"/>
        </a:p>
        <a:p>
          <a:pPr marL="114300" lvl="1" indent="-114300" algn="l" defTabSz="622300" rtl="0">
            <a:lnSpc>
              <a:spcPct val="90000"/>
            </a:lnSpc>
            <a:spcBef>
              <a:spcPct val="0"/>
            </a:spcBef>
            <a:spcAft>
              <a:spcPct val="15000"/>
            </a:spcAft>
            <a:buChar char="•"/>
          </a:pPr>
          <a:r>
            <a:rPr lang="en-US" sz="1400" kern="1200" dirty="0">
              <a:latin typeface="Aptos Display" panose="020F0302020204030204"/>
            </a:rPr>
            <a:t> Stimulates parasympathetic system – increases colonic </a:t>
          </a:r>
          <a:r>
            <a:rPr lang="en-US" sz="1400" kern="1200">
              <a:latin typeface="Aptos Display" panose="020F0302020204030204"/>
            </a:rPr>
            <a:t>motility </a:t>
          </a:r>
          <a:r>
            <a:rPr lang="en-US" sz="1400" kern="1200" dirty="0">
              <a:latin typeface="Aptos Display" panose="020F0302020204030204"/>
            </a:rPr>
            <a:t>and decreases absorption </a:t>
          </a:r>
          <a:endParaRPr lang="en-US" sz="1400" kern="1200" dirty="0"/>
        </a:p>
        <a:p>
          <a:pPr marL="114300" lvl="1" indent="-114300" algn="l" defTabSz="622300" rtl="0">
            <a:lnSpc>
              <a:spcPct val="90000"/>
            </a:lnSpc>
            <a:spcBef>
              <a:spcPct val="0"/>
            </a:spcBef>
            <a:spcAft>
              <a:spcPct val="15000"/>
            </a:spcAft>
            <a:buChar char="•"/>
          </a:pPr>
          <a:r>
            <a:rPr lang="en-US" sz="1400" kern="1200" dirty="0">
              <a:latin typeface="Aptos Display" panose="020F0302020204030204"/>
            </a:rPr>
            <a:t>Onset of action: 6-10 hours</a:t>
          </a:r>
        </a:p>
      </dsp:txBody>
      <dsp:txXfrm rot="5400000">
        <a:off x="2676811" y="870268"/>
        <a:ext cx="2487699" cy="2610802"/>
      </dsp:txXfrm>
    </dsp:sp>
    <dsp:sp modelId="{3284DEAF-78EC-4995-ACAF-6158F3D4A5B3}">
      <dsp:nvSpPr>
        <dsp:cNvPr id="0" name=""/>
        <dsp:cNvSpPr/>
      </dsp:nvSpPr>
      <dsp:spPr>
        <a:xfrm rot="16200000">
          <a:off x="4419269" y="931819"/>
          <a:ext cx="4351338" cy="2487699"/>
        </a:xfrm>
        <a:prstGeom prst="flowChartManualOperation">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0" rIns="112001" bIns="0" numCol="1" spcCol="1270" anchor="t" anchorCtr="0">
          <a:noAutofit/>
        </a:bodyPr>
        <a:lstStyle/>
        <a:p>
          <a:pPr marL="0" lvl="0" indent="0" algn="l" defTabSz="800100" rtl="0">
            <a:lnSpc>
              <a:spcPct val="90000"/>
            </a:lnSpc>
            <a:spcBef>
              <a:spcPct val="0"/>
            </a:spcBef>
            <a:spcAft>
              <a:spcPct val="35000"/>
            </a:spcAft>
            <a:buNone/>
          </a:pPr>
          <a:r>
            <a:rPr lang="en-US" sz="1800" kern="1200" dirty="0">
              <a:latin typeface="Aptos Display" panose="020F0302020204030204"/>
            </a:rPr>
            <a:t> Lactulose/Polyethylene Glycol</a:t>
          </a:r>
        </a:p>
        <a:p>
          <a:pPr marL="114300" lvl="1" indent="-114300" algn="l" defTabSz="622300" rtl="0">
            <a:lnSpc>
              <a:spcPct val="90000"/>
            </a:lnSpc>
            <a:spcBef>
              <a:spcPct val="0"/>
            </a:spcBef>
            <a:spcAft>
              <a:spcPct val="15000"/>
            </a:spcAft>
            <a:buChar char="•"/>
          </a:pPr>
          <a:r>
            <a:rPr lang="en-US" sz="1400" kern="1200" dirty="0">
              <a:latin typeface="Aptos Display" panose="020F0302020204030204"/>
            </a:rPr>
            <a:t>Hyperosmotic agent – retains water in colon and increases colonic peristalsis.</a:t>
          </a:r>
        </a:p>
        <a:p>
          <a:pPr marL="114300" lvl="1" indent="-114300" algn="l" defTabSz="622300">
            <a:lnSpc>
              <a:spcPct val="90000"/>
            </a:lnSpc>
            <a:spcBef>
              <a:spcPct val="0"/>
            </a:spcBef>
            <a:spcAft>
              <a:spcPct val="15000"/>
            </a:spcAft>
            <a:buChar char="•"/>
          </a:pPr>
          <a:r>
            <a:rPr lang="en-US" sz="1400" kern="1200" dirty="0">
              <a:latin typeface="Aptos Display" panose="020F0302020204030204"/>
            </a:rPr>
            <a:t> "Pusher"  </a:t>
          </a:r>
          <a:endParaRPr lang="en-US" sz="1400" kern="1200" dirty="0"/>
        </a:p>
        <a:p>
          <a:pPr marL="114300" lvl="1" indent="-114300" algn="l" defTabSz="622300" rtl="0">
            <a:lnSpc>
              <a:spcPct val="90000"/>
            </a:lnSpc>
            <a:spcBef>
              <a:spcPct val="0"/>
            </a:spcBef>
            <a:spcAft>
              <a:spcPct val="15000"/>
            </a:spcAft>
            <a:buChar char="•"/>
          </a:pPr>
          <a:r>
            <a:rPr lang="en-US" sz="1400" kern="1200" dirty="0">
              <a:latin typeface="Aptos Display" panose="020F0302020204030204"/>
            </a:rPr>
            <a:t>Onset of action: 8-48 hours</a:t>
          </a:r>
          <a:endParaRPr lang="en-US" sz="1400" kern="1200" dirty="0"/>
        </a:p>
      </dsp:txBody>
      <dsp:txXfrm rot="5400000">
        <a:off x="5351088" y="870268"/>
        <a:ext cx="2487699" cy="2610802"/>
      </dsp:txXfrm>
    </dsp:sp>
    <dsp:sp modelId="{C4091858-22E5-425E-B219-442EEB537CA5}">
      <dsp:nvSpPr>
        <dsp:cNvPr id="0" name=""/>
        <dsp:cNvSpPr/>
      </dsp:nvSpPr>
      <dsp:spPr>
        <a:xfrm rot="16200000">
          <a:off x="7093546" y="931819"/>
          <a:ext cx="4351338" cy="2487699"/>
        </a:xfrm>
        <a:prstGeom prst="flowChartManualOperation">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0" rIns="112001" bIns="0" numCol="1" spcCol="1270" anchor="t" anchorCtr="0">
          <a:noAutofit/>
        </a:bodyPr>
        <a:lstStyle/>
        <a:p>
          <a:pPr marL="0" lvl="0" indent="0" algn="l" defTabSz="800100" rtl="0">
            <a:lnSpc>
              <a:spcPct val="90000"/>
            </a:lnSpc>
            <a:spcBef>
              <a:spcPct val="0"/>
            </a:spcBef>
            <a:spcAft>
              <a:spcPct val="35000"/>
            </a:spcAft>
            <a:buNone/>
          </a:pPr>
          <a:r>
            <a:rPr lang="en-US" sz="1800" kern="1200" dirty="0">
              <a:latin typeface="Aptos Display" panose="020F0302020204030204"/>
            </a:rPr>
            <a:t>Magnesium citrate/Magnesium hydroxide </a:t>
          </a:r>
          <a:endParaRPr lang="en-US" sz="1800" kern="1200" dirty="0"/>
        </a:p>
        <a:p>
          <a:pPr marL="114300" lvl="1" indent="-114300" algn="l" defTabSz="622300" rtl="0">
            <a:lnSpc>
              <a:spcPct val="90000"/>
            </a:lnSpc>
            <a:spcBef>
              <a:spcPct val="0"/>
            </a:spcBef>
            <a:spcAft>
              <a:spcPct val="15000"/>
            </a:spcAft>
            <a:buChar char="•"/>
          </a:pPr>
          <a:r>
            <a:rPr lang="en-US" sz="1400" kern="1200" dirty="0">
              <a:latin typeface="Aptos Display" panose="020F0302020204030204"/>
            </a:rPr>
            <a:t>Retains water in the bowel lumen, increased intraluminal pressure and softens stool. Increases CCK release </a:t>
          </a:r>
        </a:p>
        <a:p>
          <a:pPr marL="114300" lvl="1" indent="-114300" algn="l" defTabSz="622300" rtl="0">
            <a:lnSpc>
              <a:spcPct val="90000"/>
            </a:lnSpc>
            <a:spcBef>
              <a:spcPct val="0"/>
            </a:spcBef>
            <a:spcAft>
              <a:spcPct val="15000"/>
            </a:spcAft>
            <a:buChar char="•"/>
          </a:pPr>
          <a:r>
            <a:rPr lang="en-US" sz="1400" kern="1200" dirty="0">
              <a:latin typeface="Aptos Display" panose="020F0302020204030204"/>
            </a:rPr>
            <a:t>Onset of action 0.5-6hours </a:t>
          </a:r>
        </a:p>
        <a:p>
          <a:pPr marL="114300" lvl="1" indent="-114300" algn="l" defTabSz="622300" rtl="0">
            <a:lnSpc>
              <a:spcPct val="90000"/>
            </a:lnSpc>
            <a:spcBef>
              <a:spcPct val="0"/>
            </a:spcBef>
            <a:spcAft>
              <a:spcPct val="15000"/>
            </a:spcAft>
            <a:buChar char="•"/>
          </a:pPr>
          <a:endParaRPr lang="en-US" sz="1400" kern="1200" dirty="0">
            <a:latin typeface="Aptos Display" panose="020F0302020204030204"/>
          </a:endParaRPr>
        </a:p>
        <a:p>
          <a:pPr marL="114300" lvl="1" indent="-114300" algn="l" defTabSz="622300" rtl="0">
            <a:lnSpc>
              <a:spcPct val="90000"/>
            </a:lnSpc>
            <a:spcBef>
              <a:spcPct val="0"/>
            </a:spcBef>
            <a:spcAft>
              <a:spcPct val="15000"/>
            </a:spcAft>
            <a:buChar char="•"/>
          </a:pPr>
          <a:endParaRPr lang="en-US" sz="1400" kern="1200" dirty="0">
            <a:latin typeface="Aptos Display" panose="020F0302020204030204"/>
          </a:endParaRPr>
        </a:p>
      </dsp:txBody>
      <dsp:txXfrm rot="5400000">
        <a:off x="8025365" y="870268"/>
        <a:ext cx="2487699" cy="261080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612C55-DECB-4310-942E-77D9EF0A232B}">
      <dsp:nvSpPr>
        <dsp:cNvPr id="0" name=""/>
        <dsp:cNvSpPr/>
      </dsp:nvSpPr>
      <dsp:spPr>
        <a:xfrm>
          <a:off x="6099909" y="2529858"/>
          <a:ext cx="2970230" cy="471186"/>
        </a:xfrm>
        <a:custGeom>
          <a:avLst/>
          <a:gdLst/>
          <a:ahLst/>
          <a:cxnLst/>
          <a:rect l="0" t="0" r="0" b="0"/>
          <a:pathLst>
            <a:path>
              <a:moveTo>
                <a:pt x="0" y="0"/>
              </a:moveTo>
              <a:lnTo>
                <a:pt x="0" y="321099"/>
              </a:lnTo>
              <a:lnTo>
                <a:pt x="2970230" y="321099"/>
              </a:lnTo>
              <a:lnTo>
                <a:pt x="2970230" y="471186"/>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4350F82-3EE7-45B5-85F7-3819247D9EAA}">
      <dsp:nvSpPr>
        <dsp:cNvPr id="0" name=""/>
        <dsp:cNvSpPr/>
      </dsp:nvSpPr>
      <dsp:spPr>
        <a:xfrm>
          <a:off x="6099909" y="2529858"/>
          <a:ext cx="990076" cy="471186"/>
        </a:xfrm>
        <a:custGeom>
          <a:avLst/>
          <a:gdLst/>
          <a:ahLst/>
          <a:cxnLst/>
          <a:rect l="0" t="0" r="0" b="0"/>
          <a:pathLst>
            <a:path>
              <a:moveTo>
                <a:pt x="0" y="0"/>
              </a:moveTo>
              <a:lnTo>
                <a:pt x="0" y="321099"/>
              </a:lnTo>
              <a:lnTo>
                <a:pt x="990076" y="321099"/>
              </a:lnTo>
              <a:lnTo>
                <a:pt x="990076" y="471186"/>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747C1F3-2A40-4B75-B6AC-D5EC5505A0F2}">
      <dsp:nvSpPr>
        <dsp:cNvPr id="0" name=""/>
        <dsp:cNvSpPr/>
      </dsp:nvSpPr>
      <dsp:spPr>
        <a:xfrm>
          <a:off x="5109833" y="2529858"/>
          <a:ext cx="990076" cy="471186"/>
        </a:xfrm>
        <a:custGeom>
          <a:avLst/>
          <a:gdLst/>
          <a:ahLst/>
          <a:cxnLst/>
          <a:rect l="0" t="0" r="0" b="0"/>
          <a:pathLst>
            <a:path>
              <a:moveTo>
                <a:pt x="990076" y="0"/>
              </a:moveTo>
              <a:lnTo>
                <a:pt x="990076" y="321099"/>
              </a:lnTo>
              <a:lnTo>
                <a:pt x="0" y="321099"/>
              </a:lnTo>
              <a:lnTo>
                <a:pt x="0" y="471186"/>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E5527C3-C806-430D-A838-7012A636D900}">
      <dsp:nvSpPr>
        <dsp:cNvPr id="0" name=""/>
        <dsp:cNvSpPr/>
      </dsp:nvSpPr>
      <dsp:spPr>
        <a:xfrm>
          <a:off x="3129679" y="2529858"/>
          <a:ext cx="2970230" cy="471186"/>
        </a:xfrm>
        <a:custGeom>
          <a:avLst/>
          <a:gdLst/>
          <a:ahLst/>
          <a:cxnLst/>
          <a:rect l="0" t="0" r="0" b="0"/>
          <a:pathLst>
            <a:path>
              <a:moveTo>
                <a:pt x="2970230" y="0"/>
              </a:moveTo>
              <a:lnTo>
                <a:pt x="2970230" y="321099"/>
              </a:lnTo>
              <a:lnTo>
                <a:pt x="0" y="321099"/>
              </a:lnTo>
              <a:lnTo>
                <a:pt x="0" y="471186"/>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F9C351E-39EE-4E89-AC03-DEBD0D8F4E87}">
      <dsp:nvSpPr>
        <dsp:cNvPr id="0" name=""/>
        <dsp:cNvSpPr/>
      </dsp:nvSpPr>
      <dsp:spPr>
        <a:xfrm>
          <a:off x="3624717" y="1029891"/>
          <a:ext cx="2475192" cy="471186"/>
        </a:xfrm>
        <a:custGeom>
          <a:avLst/>
          <a:gdLst/>
          <a:ahLst/>
          <a:cxnLst/>
          <a:rect l="0" t="0" r="0" b="0"/>
          <a:pathLst>
            <a:path>
              <a:moveTo>
                <a:pt x="0" y="0"/>
              </a:moveTo>
              <a:lnTo>
                <a:pt x="0" y="321099"/>
              </a:lnTo>
              <a:lnTo>
                <a:pt x="2475192" y="321099"/>
              </a:lnTo>
              <a:lnTo>
                <a:pt x="2475192" y="471186"/>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A0A21C4-4348-4C01-8824-F56C5A6EB156}">
      <dsp:nvSpPr>
        <dsp:cNvPr id="0" name=""/>
        <dsp:cNvSpPr/>
      </dsp:nvSpPr>
      <dsp:spPr>
        <a:xfrm>
          <a:off x="1103805" y="2529858"/>
          <a:ext cx="91440" cy="471186"/>
        </a:xfrm>
        <a:custGeom>
          <a:avLst/>
          <a:gdLst/>
          <a:ahLst/>
          <a:cxnLst/>
          <a:rect l="0" t="0" r="0" b="0"/>
          <a:pathLst>
            <a:path>
              <a:moveTo>
                <a:pt x="45720" y="0"/>
              </a:moveTo>
              <a:lnTo>
                <a:pt x="45720" y="471186"/>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AFD6327-5107-47E5-A20E-493B7C3FE338}">
      <dsp:nvSpPr>
        <dsp:cNvPr id="0" name=""/>
        <dsp:cNvSpPr/>
      </dsp:nvSpPr>
      <dsp:spPr>
        <a:xfrm>
          <a:off x="1149525" y="1029891"/>
          <a:ext cx="2475192" cy="471186"/>
        </a:xfrm>
        <a:custGeom>
          <a:avLst/>
          <a:gdLst/>
          <a:ahLst/>
          <a:cxnLst/>
          <a:rect l="0" t="0" r="0" b="0"/>
          <a:pathLst>
            <a:path>
              <a:moveTo>
                <a:pt x="2475192" y="0"/>
              </a:moveTo>
              <a:lnTo>
                <a:pt x="2475192" y="321099"/>
              </a:lnTo>
              <a:lnTo>
                <a:pt x="0" y="321099"/>
              </a:lnTo>
              <a:lnTo>
                <a:pt x="0" y="471186"/>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825319D-E4BC-4DD1-982C-C55E94877B87}">
      <dsp:nvSpPr>
        <dsp:cNvPr id="0" name=""/>
        <dsp:cNvSpPr/>
      </dsp:nvSpPr>
      <dsp:spPr>
        <a:xfrm>
          <a:off x="2814654" y="1111"/>
          <a:ext cx="1620125" cy="102877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BCF8CF1-4C8C-42E3-8DAB-A26F38F2B4AC}">
      <dsp:nvSpPr>
        <dsp:cNvPr id="0" name=""/>
        <dsp:cNvSpPr/>
      </dsp:nvSpPr>
      <dsp:spPr>
        <a:xfrm>
          <a:off x="2994668" y="172125"/>
          <a:ext cx="1620125" cy="1028779"/>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dirty="0">
              <a:latin typeface="Aptos Display" panose="020F0302020204030204"/>
            </a:rPr>
            <a:t> </a:t>
          </a:r>
          <a:r>
            <a:rPr lang="en-US" sz="1600" kern="1200">
              <a:latin typeface="Aptos Display" panose="020F0302020204030204"/>
            </a:rPr>
            <a:t>Mu-opioid antagonist </a:t>
          </a:r>
          <a:endParaRPr lang="en-US" sz="1600" kern="1200"/>
        </a:p>
      </dsp:txBody>
      <dsp:txXfrm>
        <a:off x="3024800" y="202257"/>
        <a:ext cx="1559861" cy="968515"/>
      </dsp:txXfrm>
    </dsp:sp>
    <dsp:sp modelId="{6251A02F-9D55-419F-9D52-96BB27F9C29A}">
      <dsp:nvSpPr>
        <dsp:cNvPr id="0" name=""/>
        <dsp:cNvSpPr/>
      </dsp:nvSpPr>
      <dsp:spPr>
        <a:xfrm>
          <a:off x="339462" y="1501078"/>
          <a:ext cx="1620125" cy="102877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7278E9-FD9B-4149-9197-DA476B5A5874}">
      <dsp:nvSpPr>
        <dsp:cNvPr id="0" name=""/>
        <dsp:cNvSpPr/>
      </dsp:nvSpPr>
      <dsp:spPr>
        <a:xfrm>
          <a:off x="519476" y="1672091"/>
          <a:ext cx="1620125" cy="1028779"/>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dirty="0">
              <a:latin typeface="Aptos Display" panose="020F0302020204030204"/>
            </a:rPr>
            <a:t>Centrally active </a:t>
          </a:r>
        </a:p>
      </dsp:txBody>
      <dsp:txXfrm>
        <a:off x="549608" y="1702223"/>
        <a:ext cx="1559861" cy="968515"/>
      </dsp:txXfrm>
    </dsp:sp>
    <dsp:sp modelId="{F4BCB565-9594-4D40-BDB3-C6AD2D78D679}">
      <dsp:nvSpPr>
        <dsp:cNvPr id="0" name=""/>
        <dsp:cNvSpPr/>
      </dsp:nvSpPr>
      <dsp:spPr>
        <a:xfrm>
          <a:off x="339462" y="3001044"/>
          <a:ext cx="1620125" cy="102877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60870A5-F202-483D-A76F-FD96D3AB77FD}">
      <dsp:nvSpPr>
        <dsp:cNvPr id="0" name=""/>
        <dsp:cNvSpPr/>
      </dsp:nvSpPr>
      <dsp:spPr>
        <a:xfrm>
          <a:off x="519476" y="3172058"/>
          <a:ext cx="1620125" cy="1028779"/>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ptos Display" panose="020F0302020204030204"/>
            </a:rPr>
            <a:t>Naltrexone</a:t>
          </a:r>
        </a:p>
      </dsp:txBody>
      <dsp:txXfrm>
        <a:off x="549608" y="3202190"/>
        <a:ext cx="1559861" cy="968515"/>
      </dsp:txXfrm>
    </dsp:sp>
    <dsp:sp modelId="{A307D92A-05C4-4328-B180-47C90683E20C}">
      <dsp:nvSpPr>
        <dsp:cNvPr id="0" name=""/>
        <dsp:cNvSpPr/>
      </dsp:nvSpPr>
      <dsp:spPr>
        <a:xfrm>
          <a:off x="5289846" y="1501078"/>
          <a:ext cx="1620125" cy="102877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A91ACB-6715-4648-8966-391D052D3635}">
      <dsp:nvSpPr>
        <dsp:cNvPr id="0" name=""/>
        <dsp:cNvSpPr/>
      </dsp:nvSpPr>
      <dsp:spPr>
        <a:xfrm>
          <a:off x="5469860" y="1672091"/>
          <a:ext cx="1620125" cy="1028779"/>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dirty="0">
              <a:latin typeface="Aptos Display" panose="020F0302020204030204"/>
            </a:rPr>
            <a:t>Peripherally Active (PAMORA)</a:t>
          </a:r>
          <a:endParaRPr lang="en-US" sz="1600" kern="1200" dirty="0"/>
        </a:p>
      </dsp:txBody>
      <dsp:txXfrm>
        <a:off x="5499992" y="1702223"/>
        <a:ext cx="1559861" cy="968515"/>
      </dsp:txXfrm>
    </dsp:sp>
    <dsp:sp modelId="{6788A85E-E88B-4CF8-962C-3CAEDD0C6B29}">
      <dsp:nvSpPr>
        <dsp:cNvPr id="0" name=""/>
        <dsp:cNvSpPr/>
      </dsp:nvSpPr>
      <dsp:spPr>
        <a:xfrm>
          <a:off x="2319616" y="3001044"/>
          <a:ext cx="1620125" cy="102877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37896B8-CED1-4A58-9F2D-FE1C9F03357E}">
      <dsp:nvSpPr>
        <dsp:cNvPr id="0" name=""/>
        <dsp:cNvSpPr/>
      </dsp:nvSpPr>
      <dsp:spPr>
        <a:xfrm>
          <a:off x="2499630" y="3172058"/>
          <a:ext cx="1620125" cy="1028779"/>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dirty="0">
              <a:latin typeface="Aptos Display" panose="020F0302020204030204"/>
            </a:rPr>
            <a:t> </a:t>
          </a:r>
          <a:r>
            <a:rPr lang="en-US" sz="1600" kern="1200">
              <a:latin typeface="Aptos Display" panose="020F0302020204030204"/>
            </a:rPr>
            <a:t>Methylnaltrexone</a:t>
          </a:r>
          <a:endParaRPr lang="en-US" sz="1600" kern="1200" dirty="0"/>
        </a:p>
      </dsp:txBody>
      <dsp:txXfrm>
        <a:off x="2529762" y="3202190"/>
        <a:ext cx="1559861" cy="968515"/>
      </dsp:txXfrm>
    </dsp:sp>
    <dsp:sp modelId="{05064BD1-AF5B-4021-98DA-F8993E3C6392}">
      <dsp:nvSpPr>
        <dsp:cNvPr id="0" name=""/>
        <dsp:cNvSpPr/>
      </dsp:nvSpPr>
      <dsp:spPr>
        <a:xfrm>
          <a:off x="4299770" y="3001044"/>
          <a:ext cx="1620125" cy="102877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E0EF14E-C6D0-4696-84DF-E76AE06E5FA8}">
      <dsp:nvSpPr>
        <dsp:cNvPr id="0" name=""/>
        <dsp:cNvSpPr/>
      </dsp:nvSpPr>
      <dsp:spPr>
        <a:xfrm>
          <a:off x="4479784" y="3172058"/>
          <a:ext cx="1620125" cy="1028779"/>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err="1">
              <a:latin typeface="Aptos Display" panose="020F0302020204030204"/>
            </a:rPr>
            <a:t>Naloxegal</a:t>
          </a:r>
          <a:endParaRPr lang="en-US" sz="1600" kern="1200" dirty="0" err="1"/>
        </a:p>
      </dsp:txBody>
      <dsp:txXfrm>
        <a:off x="4509916" y="3202190"/>
        <a:ext cx="1559861" cy="968515"/>
      </dsp:txXfrm>
    </dsp:sp>
    <dsp:sp modelId="{77F56A83-54FE-453D-8614-B739BDC0D219}">
      <dsp:nvSpPr>
        <dsp:cNvPr id="0" name=""/>
        <dsp:cNvSpPr/>
      </dsp:nvSpPr>
      <dsp:spPr>
        <a:xfrm>
          <a:off x="6279923" y="3001044"/>
          <a:ext cx="1620125" cy="102877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63A68DA-4B6E-4C6C-8D12-7AD13135C777}">
      <dsp:nvSpPr>
        <dsp:cNvPr id="0" name=""/>
        <dsp:cNvSpPr/>
      </dsp:nvSpPr>
      <dsp:spPr>
        <a:xfrm>
          <a:off x="6459937" y="3172058"/>
          <a:ext cx="1620125" cy="1028779"/>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err="1">
              <a:latin typeface="Aptos Display" panose="020F0302020204030204"/>
            </a:rPr>
            <a:t>Naldemedine</a:t>
          </a:r>
          <a:endParaRPr lang="en-US" sz="1600" kern="1200" dirty="0"/>
        </a:p>
      </dsp:txBody>
      <dsp:txXfrm>
        <a:off x="6490069" y="3202190"/>
        <a:ext cx="1559861" cy="968515"/>
      </dsp:txXfrm>
    </dsp:sp>
    <dsp:sp modelId="{E04AA967-AED9-4076-8A21-1F1C459CB115}">
      <dsp:nvSpPr>
        <dsp:cNvPr id="0" name=""/>
        <dsp:cNvSpPr/>
      </dsp:nvSpPr>
      <dsp:spPr>
        <a:xfrm>
          <a:off x="8260077" y="3001044"/>
          <a:ext cx="1620125" cy="102877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FBC68C9-4E60-4EB7-8904-B783FBFCDE66}">
      <dsp:nvSpPr>
        <dsp:cNvPr id="0" name=""/>
        <dsp:cNvSpPr/>
      </dsp:nvSpPr>
      <dsp:spPr>
        <a:xfrm>
          <a:off x="8440091" y="3172058"/>
          <a:ext cx="1620125" cy="1028779"/>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err="1">
              <a:latin typeface="Aptos Display" panose="020F0302020204030204"/>
            </a:rPr>
            <a:t>Alvimopan</a:t>
          </a:r>
          <a:endParaRPr lang="en-US" sz="1600" kern="1200" dirty="0" err="1"/>
        </a:p>
      </dsp:txBody>
      <dsp:txXfrm>
        <a:off x="8470223" y="3202190"/>
        <a:ext cx="1559861" cy="96851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2AE0C7-9164-E241-A9E1-A550FFFF5930}">
      <dsp:nvSpPr>
        <dsp:cNvPr id="0" name=""/>
        <dsp:cNvSpPr/>
      </dsp:nvSpPr>
      <dsp:spPr>
        <a:xfrm>
          <a:off x="10052" y="1459116"/>
          <a:ext cx="3004714" cy="230987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bg1"/>
              </a:solidFill>
            </a:rPr>
            <a:t>Cough receptors at airway bifurcations in larynx and distal esophagus link to the </a:t>
          </a:r>
          <a:r>
            <a:rPr lang="en-US" sz="1800" kern="1200" dirty="0" err="1">
              <a:solidFill>
                <a:schemeClr val="bg1"/>
              </a:solidFill>
            </a:rPr>
            <a:t>vagus</a:t>
          </a:r>
          <a:r>
            <a:rPr lang="en-US" sz="1800" kern="1200" dirty="0">
              <a:solidFill>
                <a:schemeClr val="bg1"/>
              </a:solidFill>
            </a:rPr>
            <a:t> and superior laryngeal nerves  to the cough center and cerebral cortex</a:t>
          </a:r>
          <a:endParaRPr lang="en-US" sz="1800" kern="1200" dirty="0"/>
        </a:p>
      </dsp:txBody>
      <dsp:txXfrm>
        <a:off x="77706" y="1526770"/>
        <a:ext cx="2869406" cy="2174566"/>
      </dsp:txXfrm>
    </dsp:sp>
    <dsp:sp modelId="{6E8750AD-BB85-9840-8A35-D68309982916}">
      <dsp:nvSpPr>
        <dsp:cNvPr id="0" name=""/>
        <dsp:cNvSpPr/>
      </dsp:nvSpPr>
      <dsp:spPr>
        <a:xfrm>
          <a:off x="3315238" y="2241468"/>
          <a:ext cx="636999" cy="74516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3315238" y="2390502"/>
        <a:ext cx="445899" cy="447101"/>
      </dsp:txXfrm>
    </dsp:sp>
    <dsp:sp modelId="{389F06E7-85A9-7940-AC72-EDE7356C8E3C}">
      <dsp:nvSpPr>
        <dsp:cNvPr id="0" name=""/>
        <dsp:cNvSpPr/>
      </dsp:nvSpPr>
      <dsp:spPr>
        <a:xfrm>
          <a:off x="4216653" y="1459116"/>
          <a:ext cx="3004714" cy="230987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bg1"/>
              </a:solidFill>
              <a:sym typeface="Wingdings" pitchFamily="2" charset="2"/>
            </a:rPr>
            <a:t>coordination of muscles</a:t>
          </a:r>
          <a:endParaRPr lang="en-US" sz="1800" kern="1200" dirty="0"/>
        </a:p>
      </dsp:txBody>
      <dsp:txXfrm>
        <a:off x="4284307" y="1526770"/>
        <a:ext cx="2869406" cy="2174566"/>
      </dsp:txXfrm>
    </dsp:sp>
    <dsp:sp modelId="{98F11718-4DF9-9747-B8E3-86BAC80A6BEF}">
      <dsp:nvSpPr>
        <dsp:cNvPr id="0" name=""/>
        <dsp:cNvSpPr/>
      </dsp:nvSpPr>
      <dsp:spPr>
        <a:xfrm>
          <a:off x="7521839" y="2241468"/>
          <a:ext cx="636999" cy="74516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7521839" y="2390502"/>
        <a:ext cx="445899" cy="447101"/>
      </dsp:txXfrm>
    </dsp:sp>
    <dsp:sp modelId="{552E5B54-AB54-934C-9768-1678D141BC89}">
      <dsp:nvSpPr>
        <dsp:cNvPr id="0" name=""/>
        <dsp:cNvSpPr/>
      </dsp:nvSpPr>
      <dsp:spPr>
        <a:xfrm>
          <a:off x="8423253" y="1459116"/>
          <a:ext cx="3004714" cy="230987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Cough Response</a:t>
          </a:r>
        </a:p>
      </dsp:txBody>
      <dsp:txXfrm>
        <a:off x="8490907" y="1526770"/>
        <a:ext cx="2869406" cy="217456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03EA4D-14C9-45EB-A491-8A265041B2DC}">
      <dsp:nvSpPr>
        <dsp:cNvPr id="0" name=""/>
        <dsp:cNvSpPr/>
      </dsp:nvSpPr>
      <dsp:spPr>
        <a:xfrm>
          <a:off x="5083907" y="675595"/>
          <a:ext cx="2444240" cy="282804"/>
        </a:xfrm>
        <a:custGeom>
          <a:avLst/>
          <a:gdLst/>
          <a:ahLst/>
          <a:cxnLst/>
          <a:rect l="0" t="0" r="0" b="0"/>
          <a:pathLst>
            <a:path>
              <a:moveTo>
                <a:pt x="0" y="0"/>
              </a:moveTo>
              <a:lnTo>
                <a:pt x="0" y="141402"/>
              </a:lnTo>
              <a:lnTo>
                <a:pt x="2444240" y="141402"/>
              </a:lnTo>
              <a:lnTo>
                <a:pt x="2444240" y="282804"/>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FFE8310-8802-495F-8DC8-D554427A1667}">
      <dsp:nvSpPr>
        <dsp:cNvPr id="0" name=""/>
        <dsp:cNvSpPr/>
      </dsp:nvSpPr>
      <dsp:spPr>
        <a:xfrm>
          <a:off x="6174725" y="2587893"/>
          <a:ext cx="202003" cy="619477"/>
        </a:xfrm>
        <a:custGeom>
          <a:avLst/>
          <a:gdLst/>
          <a:ahLst/>
          <a:cxnLst/>
          <a:rect l="0" t="0" r="0" b="0"/>
          <a:pathLst>
            <a:path>
              <a:moveTo>
                <a:pt x="0" y="0"/>
              </a:moveTo>
              <a:lnTo>
                <a:pt x="0" y="619477"/>
              </a:lnTo>
              <a:lnTo>
                <a:pt x="202003" y="619477"/>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7143628-36B7-4FAB-A296-19C611DC7C1C}">
      <dsp:nvSpPr>
        <dsp:cNvPr id="0" name=""/>
        <dsp:cNvSpPr/>
      </dsp:nvSpPr>
      <dsp:spPr>
        <a:xfrm>
          <a:off x="5898653" y="1631744"/>
          <a:ext cx="814746" cy="282804"/>
        </a:xfrm>
        <a:custGeom>
          <a:avLst/>
          <a:gdLst/>
          <a:ahLst/>
          <a:cxnLst/>
          <a:rect l="0" t="0" r="0" b="0"/>
          <a:pathLst>
            <a:path>
              <a:moveTo>
                <a:pt x="0" y="0"/>
              </a:moveTo>
              <a:lnTo>
                <a:pt x="0" y="141402"/>
              </a:lnTo>
              <a:lnTo>
                <a:pt x="814746" y="141402"/>
              </a:lnTo>
              <a:lnTo>
                <a:pt x="814746" y="282804"/>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C2BD98C-9A01-4FEC-A786-ADEA238CE32B}">
      <dsp:nvSpPr>
        <dsp:cNvPr id="0" name=""/>
        <dsp:cNvSpPr/>
      </dsp:nvSpPr>
      <dsp:spPr>
        <a:xfrm>
          <a:off x="4545231" y="2587893"/>
          <a:ext cx="202003" cy="3487925"/>
        </a:xfrm>
        <a:custGeom>
          <a:avLst/>
          <a:gdLst/>
          <a:ahLst/>
          <a:cxnLst/>
          <a:rect l="0" t="0" r="0" b="0"/>
          <a:pathLst>
            <a:path>
              <a:moveTo>
                <a:pt x="0" y="0"/>
              </a:moveTo>
              <a:lnTo>
                <a:pt x="0" y="3487925"/>
              </a:lnTo>
              <a:lnTo>
                <a:pt x="202003" y="3487925"/>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AA138EA-0716-40D8-BE00-4BCB0BB0D0C6}">
      <dsp:nvSpPr>
        <dsp:cNvPr id="0" name=""/>
        <dsp:cNvSpPr/>
      </dsp:nvSpPr>
      <dsp:spPr>
        <a:xfrm>
          <a:off x="4545231" y="2587893"/>
          <a:ext cx="202003" cy="2531775"/>
        </a:xfrm>
        <a:custGeom>
          <a:avLst/>
          <a:gdLst/>
          <a:ahLst/>
          <a:cxnLst/>
          <a:rect l="0" t="0" r="0" b="0"/>
          <a:pathLst>
            <a:path>
              <a:moveTo>
                <a:pt x="0" y="0"/>
              </a:moveTo>
              <a:lnTo>
                <a:pt x="0" y="2531775"/>
              </a:lnTo>
              <a:lnTo>
                <a:pt x="202003" y="2531775"/>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9FAEB6F-C70B-4A12-92D7-7443CBC477FC}">
      <dsp:nvSpPr>
        <dsp:cNvPr id="0" name=""/>
        <dsp:cNvSpPr/>
      </dsp:nvSpPr>
      <dsp:spPr>
        <a:xfrm>
          <a:off x="4545231" y="2587893"/>
          <a:ext cx="202003" cy="1575626"/>
        </a:xfrm>
        <a:custGeom>
          <a:avLst/>
          <a:gdLst/>
          <a:ahLst/>
          <a:cxnLst/>
          <a:rect l="0" t="0" r="0" b="0"/>
          <a:pathLst>
            <a:path>
              <a:moveTo>
                <a:pt x="0" y="0"/>
              </a:moveTo>
              <a:lnTo>
                <a:pt x="0" y="1575626"/>
              </a:lnTo>
              <a:lnTo>
                <a:pt x="202003" y="1575626"/>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1D29A19-8113-498B-A270-D15D3FE529BD}">
      <dsp:nvSpPr>
        <dsp:cNvPr id="0" name=""/>
        <dsp:cNvSpPr/>
      </dsp:nvSpPr>
      <dsp:spPr>
        <a:xfrm>
          <a:off x="4545231" y="2587893"/>
          <a:ext cx="202003" cy="619477"/>
        </a:xfrm>
        <a:custGeom>
          <a:avLst/>
          <a:gdLst/>
          <a:ahLst/>
          <a:cxnLst/>
          <a:rect l="0" t="0" r="0" b="0"/>
          <a:pathLst>
            <a:path>
              <a:moveTo>
                <a:pt x="0" y="0"/>
              </a:moveTo>
              <a:lnTo>
                <a:pt x="0" y="619477"/>
              </a:lnTo>
              <a:lnTo>
                <a:pt x="202003" y="619477"/>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6074133-118D-4019-BAA1-CB74ACB94A7E}">
      <dsp:nvSpPr>
        <dsp:cNvPr id="0" name=""/>
        <dsp:cNvSpPr/>
      </dsp:nvSpPr>
      <dsp:spPr>
        <a:xfrm>
          <a:off x="5083907" y="1631744"/>
          <a:ext cx="814746" cy="282804"/>
        </a:xfrm>
        <a:custGeom>
          <a:avLst/>
          <a:gdLst/>
          <a:ahLst/>
          <a:cxnLst/>
          <a:rect l="0" t="0" r="0" b="0"/>
          <a:pathLst>
            <a:path>
              <a:moveTo>
                <a:pt x="814746" y="0"/>
              </a:moveTo>
              <a:lnTo>
                <a:pt x="814746" y="141402"/>
              </a:lnTo>
              <a:lnTo>
                <a:pt x="0" y="141402"/>
              </a:lnTo>
              <a:lnTo>
                <a:pt x="0" y="282804"/>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7F3DA79-373C-4E7B-9F9C-BA668A466DCE}">
      <dsp:nvSpPr>
        <dsp:cNvPr id="0" name=""/>
        <dsp:cNvSpPr/>
      </dsp:nvSpPr>
      <dsp:spPr>
        <a:xfrm>
          <a:off x="5083907" y="675595"/>
          <a:ext cx="814746" cy="282804"/>
        </a:xfrm>
        <a:custGeom>
          <a:avLst/>
          <a:gdLst/>
          <a:ahLst/>
          <a:cxnLst/>
          <a:rect l="0" t="0" r="0" b="0"/>
          <a:pathLst>
            <a:path>
              <a:moveTo>
                <a:pt x="0" y="0"/>
              </a:moveTo>
              <a:lnTo>
                <a:pt x="0" y="141402"/>
              </a:lnTo>
              <a:lnTo>
                <a:pt x="814746" y="141402"/>
              </a:lnTo>
              <a:lnTo>
                <a:pt x="814746" y="282804"/>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172826C-BF10-4EF1-AD90-CC398C5B2EA1}">
      <dsp:nvSpPr>
        <dsp:cNvPr id="0" name=""/>
        <dsp:cNvSpPr/>
      </dsp:nvSpPr>
      <dsp:spPr>
        <a:xfrm>
          <a:off x="4269160" y="675595"/>
          <a:ext cx="814746" cy="282804"/>
        </a:xfrm>
        <a:custGeom>
          <a:avLst/>
          <a:gdLst/>
          <a:ahLst/>
          <a:cxnLst/>
          <a:rect l="0" t="0" r="0" b="0"/>
          <a:pathLst>
            <a:path>
              <a:moveTo>
                <a:pt x="814746" y="0"/>
              </a:moveTo>
              <a:lnTo>
                <a:pt x="814746" y="141402"/>
              </a:lnTo>
              <a:lnTo>
                <a:pt x="0" y="141402"/>
              </a:lnTo>
              <a:lnTo>
                <a:pt x="0" y="282804"/>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A5EABDD-75EF-492A-9AF5-94FD985169E1}">
      <dsp:nvSpPr>
        <dsp:cNvPr id="0" name=""/>
        <dsp:cNvSpPr/>
      </dsp:nvSpPr>
      <dsp:spPr>
        <a:xfrm>
          <a:off x="2100990" y="1631744"/>
          <a:ext cx="202003" cy="3487925"/>
        </a:xfrm>
        <a:custGeom>
          <a:avLst/>
          <a:gdLst/>
          <a:ahLst/>
          <a:cxnLst/>
          <a:rect l="0" t="0" r="0" b="0"/>
          <a:pathLst>
            <a:path>
              <a:moveTo>
                <a:pt x="0" y="0"/>
              </a:moveTo>
              <a:lnTo>
                <a:pt x="0" y="3487925"/>
              </a:lnTo>
              <a:lnTo>
                <a:pt x="202003" y="3487925"/>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F6160FF-B2B7-4AB0-877D-50C6FBD6D9F8}">
      <dsp:nvSpPr>
        <dsp:cNvPr id="0" name=""/>
        <dsp:cNvSpPr/>
      </dsp:nvSpPr>
      <dsp:spPr>
        <a:xfrm>
          <a:off x="2100990" y="1631744"/>
          <a:ext cx="202003" cy="2531775"/>
        </a:xfrm>
        <a:custGeom>
          <a:avLst/>
          <a:gdLst/>
          <a:ahLst/>
          <a:cxnLst/>
          <a:rect l="0" t="0" r="0" b="0"/>
          <a:pathLst>
            <a:path>
              <a:moveTo>
                <a:pt x="0" y="0"/>
              </a:moveTo>
              <a:lnTo>
                <a:pt x="0" y="2531775"/>
              </a:lnTo>
              <a:lnTo>
                <a:pt x="202003" y="2531775"/>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2C43E40-683B-49F6-BA42-7A107AF54FAF}">
      <dsp:nvSpPr>
        <dsp:cNvPr id="0" name=""/>
        <dsp:cNvSpPr/>
      </dsp:nvSpPr>
      <dsp:spPr>
        <a:xfrm>
          <a:off x="2100990" y="1631744"/>
          <a:ext cx="202003" cy="1575626"/>
        </a:xfrm>
        <a:custGeom>
          <a:avLst/>
          <a:gdLst/>
          <a:ahLst/>
          <a:cxnLst/>
          <a:rect l="0" t="0" r="0" b="0"/>
          <a:pathLst>
            <a:path>
              <a:moveTo>
                <a:pt x="0" y="0"/>
              </a:moveTo>
              <a:lnTo>
                <a:pt x="0" y="1575626"/>
              </a:lnTo>
              <a:lnTo>
                <a:pt x="202003" y="1575626"/>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6CA77EF-0621-48EC-8994-E554B4949D6F}">
      <dsp:nvSpPr>
        <dsp:cNvPr id="0" name=""/>
        <dsp:cNvSpPr/>
      </dsp:nvSpPr>
      <dsp:spPr>
        <a:xfrm>
          <a:off x="2100990" y="1631744"/>
          <a:ext cx="202003" cy="619477"/>
        </a:xfrm>
        <a:custGeom>
          <a:avLst/>
          <a:gdLst/>
          <a:ahLst/>
          <a:cxnLst/>
          <a:rect l="0" t="0" r="0" b="0"/>
          <a:pathLst>
            <a:path>
              <a:moveTo>
                <a:pt x="0" y="0"/>
              </a:moveTo>
              <a:lnTo>
                <a:pt x="0" y="619477"/>
              </a:lnTo>
              <a:lnTo>
                <a:pt x="202003" y="619477"/>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CA6D791-17F7-494B-9069-49948B6A4D33}">
      <dsp:nvSpPr>
        <dsp:cNvPr id="0" name=""/>
        <dsp:cNvSpPr/>
      </dsp:nvSpPr>
      <dsp:spPr>
        <a:xfrm>
          <a:off x="2639666" y="675595"/>
          <a:ext cx="2444240" cy="282804"/>
        </a:xfrm>
        <a:custGeom>
          <a:avLst/>
          <a:gdLst/>
          <a:ahLst/>
          <a:cxnLst/>
          <a:rect l="0" t="0" r="0" b="0"/>
          <a:pathLst>
            <a:path>
              <a:moveTo>
                <a:pt x="2444240" y="0"/>
              </a:moveTo>
              <a:lnTo>
                <a:pt x="2444240" y="141402"/>
              </a:lnTo>
              <a:lnTo>
                <a:pt x="0" y="141402"/>
              </a:lnTo>
              <a:lnTo>
                <a:pt x="0" y="282804"/>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7DE97C7-FF39-44BE-9000-75150054E958}">
      <dsp:nvSpPr>
        <dsp:cNvPr id="0" name=""/>
        <dsp:cNvSpPr/>
      </dsp:nvSpPr>
      <dsp:spPr>
        <a:xfrm>
          <a:off x="4410562" y="2250"/>
          <a:ext cx="1346689" cy="67334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rtl="0">
            <a:lnSpc>
              <a:spcPct val="90000"/>
            </a:lnSpc>
            <a:spcBef>
              <a:spcPct val="0"/>
            </a:spcBef>
            <a:spcAft>
              <a:spcPct val="35000"/>
            </a:spcAft>
            <a:buNone/>
          </a:pPr>
          <a:r>
            <a:rPr lang="en-US" sz="1200" kern="1200">
              <a:latin typeface="Aptos Display" panose="020F0302020204030204"/>
            </a:rPr>
            <a:t>Treatment</a:t>
          </a:r>
          <a:endParaRPr lang="en-US" sz="1200" kern="1200"/>
        </a:p>
      </dsp:txBody>
      <dsp:txXfrm>
        <a:off x="4410562" y="2250"/>
        <a:ext cx="1346689" cy="673344"/>
      </dsp:txXfrm>
    </dsp:sp>
    <dsp:sp modelId="{D708CE3E-CC32-42DA-9AB3-0A38B633B91B}">
      <dsp:nvSpPr>
        <dsp:cNvPr id="0" name=""/>
        <dsp:cNvSpPr/>
      </dsp:nvSpPr>
      <dsp:spPr>
        <a:xfrm>
          <a:off x="1966321" y="958399"/>
          <a:ext cx="1346689" cy="67334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rtl="0">
            <a:lnSpc>
              <a:spcPct val="90000"/>
            </a:lnSpc>
            <a:spcBef>
              <a:spcPct val="0"/>
            </a:spcBef>
            <a:spcAft>
              <a:spcPct val="35000"/>
            </a:spcAft>
            <a:buNone/>
          </a:pPr>
          <a:r>
            <a:rPr lang="en-US" sz="1200" kern="1200">
              <a:latin typeface="Aptos Display" panose="020F0302020204030204"/>
            </a:rPr>
            <a:t> Nonpharmacological </a:t>
          </a:r>
          <a:endParaRPr lang="en-US" sz="1200" kern="1200"/>
        </a:p>
      </dsp:txBody>
      <dsp:txXfrm>
        <a:off x="1966321" y="958399"/>
        <a:ext cx="1346689" cy="673344"/>
      </dsp:txXfrm>
    </dsp:sp>
    <dsp:sp modelId="{5E127470-5D14-4617-BF37-BD6253E310DD}">
      <dsp:nvSpPr>
        <dsp:cNvPr id="0" name=""/>
        <dsp:cNvSpPr/>
      </dsp:nvSpPr>
      <dsp:spPr>
        <a:xfrm>
          <a:off x="2302993" y="1914549"/>
          <a:ext cx="1346689" cy="67334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rtl="0">
            <a:lnSpc>
              <a:spcPct val="90000"/>
            </a:lnSpc>
            <a:spcBef>
              <a:spcPct val="0"/>
            </a:spcBef>
            <a:spcAft>
              <a:spcPct val="35000"/>
            </a:spcAft>
            <a:buNone/>
          </a:pPr>
          <a:r>
            <a:rPr lang="en-US" sz="1200" kern="1200" dirty="0">
              <a:latin typeface="Aptos Display" panose="020F0302020204030204"/>
            </a:rPr>
            <a:t>Breathing exercises </a:t>
          </a:r>
        </a:p>
      </dsp:txBody>
      <dsp:txXfrm>
        <a:off x="2302993" y="1914549"/>
        <a:ext cx="1346689" cy="673344"/>
      </dsp:txXfrm>
    </dsp:sp>
    <dsp:sp modelId="{67397D7E-5A5A-4316-B992-6ACBDB8B748C}">
      <dsp:nvSpPr>
        <dsp:cNvPr id="0" name=""/>
        <dsp:cNvSpPr/>
      </dsp:nvSpPr>
      <dsp:spPr>
        <a:xfrm>
          <a:off x="2302993" y="2870698"/>
          <a:ext cx="1346689" cy="67334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rtl="0">
            <a:lnSpc>
              <a:spcPct val="90000"/>
            </a:lnSpc>
            <a:spcBef>
              <a:spcPct val="0"/>
            </a:spcBef>
            <a:spcAft>
              <a:spcPct val="35000"/>
            </a:spcAft>
            <a:buNone/>
          </a:pPr>
          <a:r>
            <a:rPr lang="en-US" sz="1200" kern="1200" dirty="0">
              <a:latin typeface="Aptos Display" panose="020F0302020204030204"/>
            </a:rPr>
            <a:t>Avoid triggers </a:t>
          </a:r>
        </a:p>
      </dsp:txBody>
      <dsp:txXfrm>
        <a:off x="2302993" y="2870698"/>
        <a:ext cx="1346689" cy="673344"/>
      </dsp:txXfrm>
    </dsp:sp>
    <dsp:sp modelId="{5B631C76-8B1B-4C40-9E80-4DF3A4E177F6}">
      <dsp:nvSpPr>
        <dsp:cNvPr id="0" name=""/>
        <dsp:cNvSpPr/>
      </dsp:nvSpPr>
      <dsp:spPr>
        <a:xfrm>
          <a:off x="2302993" y="3826848"/>
          <a:ext cx="1346689" cy="67334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rtl="0">
            <a:lnSpc>
              <a:spcPct val="90000"/>
            </a:lnSpc>
            <a:spcBef>
              <a:spcPct val="0"/>
            </a:spcBef>
            <a:spcAft>
              <a:spcPct val="35000"/>
            </a:spcAft>
            <a:buNone/>
          </a:pPr>
          <a:r>
            <a:rPr lang="en-US" sz="1200" kern="1200" dirty="0">
              <a:latin typeface="Aptos Display" panose="020F0302020204030204"/>
            </a:rPr>
            <a:t>Hydration </a:t>
          </a:r>
        </a:p>
      </dsp:txBody>
      <dsp:txXfrm>
        <a:off x="2302993" y="3826848"/>
        <a:ext cx="1346689" cy="673344"/>
      </dsp:txXfrm>
    </dsp:sp>
    <dsp:sp modelId="{BBD1B4F7-1D70-4501-9631-74C81B493B86}">
      <dsp:nvSpPr>
        <dsp:cNvPr id="0" name=""/>
        <dsp:cNvSpPr/>
      </dsp:nvSpPr>
      <dsp:spPr>
        <a:xfrm>
          <a:off x="2302993" y="4782997"/>
          <a:ext cx="1346689" cy="67334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rtl="0">
            <a:lnSpc>
              <a:spcPct val="90000"/>
            </a:lnSpc>
            <a:spcBef>
              <a:spcPct val="0"/>
            </a:spcBef>
            <a:spcAft>
              <a:spcPct val="35000"/>
            </a:spcAft>
            <a:buNone/>
          </a:pPr>
          <a:r>
            <a:rPr lang="en-US" sz="1200" kern="1200" dirty="0">
              <a:latin typeface="Aptos Display" panose="020F0302020204030204"/>
            </a:rPr>
            <a:t>Improve oral/vocal hygiene </a:t>
          </a:r>
        </a:p>
      </dsp:txBody>
      <dsp:txXfrm>
        <a:off x="2302993" y="4782997"/>
        <a:ext cx="1346689" cy="673344"/>
      </dsp:txXfrm>
    </dsp:sp>
    <dsp:sp modelId="{F896CC15-5E58-4BAF-AC26-B7A5790AA8CE}">
      <dsp:nvSpPr>
        <dsp:cNvPr id="0" name=""/>
        <dsp:cNvSpPr/>
      </dsp:nvSpPr>
      <dsp:spPr>
        <a:xfrm>
          <a:off x="3595815" y="958399"/>
          <a:ext cx="1346689" cy="67334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rtl="0">
            <a:lnSpc>
              <a:spcPct val="90000"/>
            </a:lnSpc>
            <a:spcBef>
              <a:spcPct val="0"/>
            </a:spcBef>
            <a:spcAft>
              <a:spcPct val="35000"/>
            </a:spcAft>
            <a:buNone/>
          </a:pPr>
          <a:r>
            <a:rPr lang="en-US" sz="1200" kern="1200" dirty="0">
              <a:latin typeface="Aptos Display" panose="020F0302020204030204"/>
            </a:rPr>
            <a:t>Endobronchial Brachytherapy</a:t>
          </a:r>
        </a:p>
      </dsp:txBody>
      <dsp:txXfrm>
        <a:off x="3595815" y="958399"/>
        <a:ext cx="1346689" cy="673344"/>
      </dsp:txXfrm>
    </dsp:sp>
    <dsp:sp modelId="{945B2660-3447-466B-A940-CE97C116F398}">
      <dsp:nvSpPr>
        <dsp:cNvPr id="0" name=""/>
        <dsp:cNvSpPr/>
      </dsp:nvSpPr>
      <dsp:spPr>
        <a:xfrm>
          <a:off x="5225309" y="958399"/>
          <a:ext cx="1346689" cy="67334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rtl="0">
            <a:lnSpc>
              <a:spcPct val="90000"/>
            </a:lnSpc>
            <a:spcBef>
              <a:spcPct val="0"/>
            </a:spcBef>
            <a:spcAft>
              <a:spcPct val="35000"/>
            </a:spcAft>
            <a:buNone/>
          </a:pPr>
          <a:r>
            <a:rPr lang="en-US" sz="1200" kern="1200">
              <a:latin typeface="Aptos Display" panose="020F0302020204030204"/>
            </a:rPr>
            <a:t> Pharmacological </a:t>
          </a:r>
          <a:endParaRPr lang="en-US" sz="1200" kern="1200"/>
        </a:p>
      </dsp:txBody>
      <dsp:txXfrm>
        <a:off x="5225309" y="958399"/>
        <a:ext cx="1346689" cy="673344"/>
      </dsp:txXfrm>
    </dsp:sp>
    <dsp:sp modelId="{5F3E8BED-7F1A-4CA9-9D81-174E2C5D4EBF}">
      <dsp:nvSpPr>
        <dsp:cNvPr id="0" name=""/>
        <dsp:cNvSpPr/>
      </dsp:nvSpPr>
      <dsp:spPr>
        <a:xfrm>
          <a:off x="4410562" y="1914549"/>
          <a:ext cx="1346689" cy="67334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rtl="0">
            <a:lnSpc>
              <a:spcPct val="90000"/>
            </a:lnSpc>
            <a:spcBef>
              <a:spcPct val="0"/>
            </a:spcBef>
            <a:spcAft>
              <a:spcPct val="35000"/>
            </a:spcAft>
            <a:buNone/>
          </a:pPr>
          <a:r>
            <a:rPr lang="en-US" sz="1200" kern="1200" dirty="0">
              <a:latin typeface="Aptos Display" panose="020F0302020204030204"/>
            </a:rPr>
            <a:t>Centrally acting </a:t>
          </a:r>
        </a:p>
      </dsp:txBody>
      <dsp:txXfrm>
        <a:off x="4410562" y="1914549"/>
        <a:ext cx="1346689" cy="673344"/>
      </dsp:txXfrm>
    </dsp:sp>
    <dsp:sp modelId="{40F460C7-0583-4EEE-815A-E3C55FE3AE9C}">
      <dsp:nvSpPr>
        <dsp:cNvPr id="0" name=""/>
        <dsp:cNvSpPr/>
      </dsp:nvSpPr>
      <dsp:spPr>
        <a:xfrm>
          <a:off x="4747234" y="2870698"/>
          <a:ext cx="1346689" cy="67334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rtl="0">
            <a:lnSpc>
              <a:spcPct val="90000"/>
            </a:lnSpc>
            <a:spcBef>
              <a:spcPct val="0"/>
            </a:spcBef>
            <a:spcAft>
              <a:spcPct val="35000"/>
            </a:spcAft>
            <a:buNone/>
          </a:pPr>
          <a:r>
            <a:rPr lang="en-US" sz="1200" kern="1200" dirty="0">
              <a:latin typeface="Aptos Display" panose="020F0302020204030204"/>
            </a:rPr>
            <a:t>Opioids</a:t>
          </a:r>
        </a:p>
      </dsp:txBody>
      <dsp:txXfrm>
        <a:off x="4747234" y="2870698"/>
        <a:ext cx="1346689" cy="673344"/>
      </dsp:txXfrm>
    </dsp:sp>
    <dsp:sp modelId="{0B0DFF4D-AC52-49A3-A076-EDC283A3DD5D}">
      <dsp:nvSpPr>
        <dsp:cNvPr id="0" name=""/>
        <dsp:cNvSpPr/>
      </dsp:nvSpPr>
      <dsp:spPr>
        <a:xfrm>
          <a:off x="4747234" y="3826848"/>
          <a:ext cx="1346689" cy="67334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err="1">
              <a:latin typeface="Aptos Display" panose="020F0302020204030204"/>
            </a:rPr>
            <a:t>Gabapentinoid</a:t>
          </a:r>
          <a:endParaRPr lang="en-US" sz="1200" kern="1200" dirty="0">
            <a:latin typeface="Aptos Display" panose="020F0302020204030204"/>
          </a:endParaRPr>
        </a:p>
      </dsp:txBody>
      <dsp:txXfrm>
        <a:off x="4747234" y="3826848"/>
        <a:ext cx="1346689" cy="673344"/>
      </dsp:txXfrm>
    </dsp:sp>
    <dsp:sp modelId="{E1B32FB1-594F-4E90-BCB3-AF2DAAB6A41D}">
      <dsp:nvSpPr>
        <dsp:cNvPr id="0" name=""/>
        <dsp:cNvSpPr/>
      </dsp:nvSpPr>
      <dsp:spPr>
        <a:xfrm>
          <a:off x="4747234" y="4782997"/>
          <a:ext cx="1346689" cy="67334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rtl="0">
            <a:lnSpc>
              <a:spcPct val="90000"/>
            </a:lnSpc>
            <a:spcBef>
              <a:spcPct val="0"/>
            </a:spcBef>
            <a:spcAft>
              <a:spcPct val="35000"/>
            </a:spcAft>
            <a:buNone/>
          </a:pPr>
          <a:r>
            <a:rPr lang="en-US" sz="1200" kern="1200" dirty="0">
              <a:latin typeface="Aptos Display" panose="020F0302020204030204"/>
            </a:rPr>
            <a:t>Amitriptyline </a:t>
          </a:r>
        </a:p>
      </dsp:txBody>
      <dsp:txXfrm>
        <a:off x="4747234" y="4782997"/>
        <a:ext cx="1346689" cy="673344"/>
      </dsp:txXfrm>
    </dsp:sp>
    <dsp:sp modelId="{00D9C341-3611-4AA6-9307-B0F60084714C}">
      <dsp:nvSpPr>
        <dsp:cNvPr id="0" name=""/>
        <dsp:cNvSpPr/>
      </dsp:nvSpPr>
      <dsp:spPr>
        <a:xfrm>
          <a:off x="4747234" y="5739146"/>
          <a:ext cx="1346689" cy="67334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rtl="0">
            <a:lnSpc>
              <a:spcPct val="90000"/>
            </a:lnSpc>
            <a:spcBef>
              <a:spcPct val="0"/>
            </a:spcBef>
            <a:spcAft>
              <a:spcPct val="35000"/>
            </a:spcAft>
            <a:buNone/>
          </a:pPr>
          <a:r>
            <a:rPr lang="en-US" sz="1200" kern="1200" dirty="0">
              <a:latin typeface="Aptos Display" panose="020F0302020204030204"/>
            </a:rPr>
            <a:t>Baclofen</a:t>
          </a:r>
        </a:p>
      </dsp:txBody>
      <dsp:txXfrm>
        <a:off x="4747234" y="5739146"/>
        <a:ext cx="1346689" cy="673344"/>
      </dsp:txXfrm>
    </dsp:sp>
    <dsp:sp modelId="{3C5AFC1A-9EBC-4055-A432-AB05CEA016B8}">
      <dsp:nvSpPr>
        <dsp:cNvPr id="0" name=""/>
        <dsp:cNvSpPr/>
      </dsp:nvSpPr>
      <dsp:spPr>
        <a:xfrm>
          <a:off x="6040056" y="1914549"/>
          <a:ext cx="1346689" cy="67334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rtl="0">
            <a:lnSpc>
              <a:spcPct val="90000"/>
            </a:lnSpc>
            <a:spcBef>
              <a:spcPct val="0"/>
            </a:spcBef>
            <a:spcAft>
              <a:spcPct val="35000"/>
            </a:spcAft>
            <a:buNone/>
          </a:pPr>
          <a:r>
            <a:rPr lang="en-US" sz="1200" kern="1200" dirty="0">
              <a:latin typeface="Aptos Display" panose="020F0302020204030204"/>
            </a:rPr>
            <a:t>Peripherally acting </a:t>
          </a:r>
          <a:endParaRPr lang="en-US" sz="1200" kern="1200" dirty="0"/>
        </a:p>
      </dsp:txBody>
      <dsp:txXfrm>
        <a:off x="6040056" y="1914549"/>
        <a:ext cx="1346689" cy="673344"/>
      </dsp:txXfrm>
    </dsp:sp>
    <dsp:sp modelId="{F9AA8C97-13C9-4D46-AF76-DF4A47AE4050}">
      <dsp:nvSpPr>
        <dsp:cNvPr id="0" name=""/>
        <dsp:cNvSpPr/>
      </dsp:nvSpPr>
      <dsp:spPr>
        <a:xfrm>
          <a:off x="6376728" y="2870698"/>
          <a:ext cx="1346689" cy="67334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rtl="0">
            <a:lnSpc>
              <a:spcPct val="90000"/>
            </a:lnSpc>
            <a:spcBef>
              <a:spcPct val="0"/>
            </a:spcBef>
            <a:spcAft>
              <a:spcPct val="35000"/>
            </a:spcAft>
            <a:buNone/>
          </a:pPr>
          <a:r>
            <a:rPr lang="en-US" sz="1200" kern="1200" dirty="0">
              <a:latin typeface="Aptos Display" panose="020F0302020204030204"/>
            </a:rPr>
            <a:t>Benzonatate </a:t>
          </a:r>
        </a:p>
      </dsp:txBody>
      <dsp:txXfrm>
        <a:off x="6376728" y="2870698"/>
        <a:ext cx="1346689" cy="673344"/>
      </dsp:txXfrm>
    </dsp:sp>
    <dsp:sp modelId="{2C8ABAFC-E1DC-46C5-94C5-8AD60D9B2DC2}">
      <dsp:nvSpPr>
        <dsp:cNvPr id="0" name=""/>
        <dsp:cNvSpPr/>
      </dsp:nvSpPr>
      <dsp:spPr>
        <a:xfrm>
          <a:off x="6854803" y="958399"/>
          <a:ext cx="1346689" cy="67334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rtl="0">
            <a:lnSpc>
              <a:spcPct val="90000"/>
            </a:lnSpc>
            <a:spcBef>
              <a:spcPct val="0"/>
            </a:spcBef>
            <a:spcAft>
              <a:spcPct val="35000"/>
            </a:spcAft>
            <a:buNone/>
          </a:pPr>
          <a:r>
            <a:rPr lang="en-US" sz="1200" kern="1200" dirty="0">
              <a:latin typeface="Aptos Display" panose="020F0302020204030204"/>
            </a:rPr>
            <a:t> </a:t>
          </a:r>
          <a:r>
            <a:rPr lang="en-US" sz="1200" kern="1200">
              <a:latin typeface="Aptos Display" panose="020F0302020204030204"/>
            </a:rPr>
            <a:t>Nebulized lidocaine</a:t>
          </a:r>
        </a:p>
      </dsp:txBody>
      <dsp:txXfrm>
        <a:off x="6854803" y="958399"/>
        <a:ext cx="1346689" cy="67334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F42980-52B8-E640-9466-5837DF00AFAB}">
      <dsp:nvSpPr>
        <dsp:cNvPr id="0" name=""/>
        <dsp:cNvSpPr/>
      </dsp:nvSpPr>
      <dsp:spPr>
        <a:xfrm>
          <a:off x="315912" y="2163283"/>
          <a:ext cx="1249362" cy="1092100"/>
        </a:xfrm>
        <a:prstGeom prst="rightArrow">
          <a:avLst>
            <a:gd name="adj1" fmla="val 70000"/>
            <a:gd name="adj2" fmla="val 50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3175" rIns="6350" bIns="3175" numCol="1" spcCol="1270" anchor="ctr" anchorCtr="0">
          <a:noAutofit/>
        </a:bodyPr>
        <a:lstStyle/>
        <a:p>
          <a:pPr marL="0" lvl="0" indent="0" algn="ctr" defTabSz="222250">
            <a:lnSpc>
              <a:spcPct val="90000"/>
            </a:lnSpc>
            <a:spcBef>
              <a:spcPct val="0"/>
            </a:spcBef>
            <a:spcAft>
              <a:spcPct val="35000"/>
            </a:spcAft>
            <a:buNone/>
          </a:pPr>
          <a:r>
            <a:rPr lang="en-US" sz="500" kern="1200" dirty="0"/>
            <a:t>Inflammatory response, neurohormonal changes, lack of appetite</a:t>
          </a:r>
        </a:p>
      </dsp:txBody>
      <dsp:txXfrm>
        <a:off x="628253" y="2327098"/>
        <a:ext cx="609064" cy="764470"/>
      </dsp:txXfrm>
    </dsp:sp>
    <dsp:sp modelId="{8F03ED35-63B2-EF4D-8D1C-33AC45A39600}">
      <dsp:nvSpPr>
        <dsp:cNvPr id="0" name=""/>
        <dsp:cNvSpPr/>
      </dsp:nvSpPr>
      <dsp:spPr>
        <a:xfrm>
          <a:off x="3571" y="2396992"/>
          <a:ext cx="624681" cy="624681"/>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dirty="0"/>
            <a:t>Primary Anorexia</a:t>
          </a:r>
        </a:p>
      </dsp:txBody>
      <dsp:txXfrm>
        <a:off x="95053" y="2488474"/>
        <a:ext cx="441717" cy="441717"/>
      </dsp:txXfrm>
    </dsp:sp>
    <dsp:sp modelId="{FC4AC910-ABE2-6C4B-9D19-72B5D0744954}">
      <dsp:nvSpPr>
        <dsp:cNvPr id="0" name=""/>
        <dsp:cNvSpPr/>
      </dsp:nvSpPr>
      <dsp:spPr>
        <a:xfrm>
          <a:off x="326931" y="3506206"/>
          <a:ext cx="1249362" cy="1092100"/>
        </a:xfrm>
        <a:prstGeom prst="rightArrow">
          <a:avLst>
            <a:gd name="adj1" fmla="val 70000"/>
            <a:gd name="adj2" fmla="val 50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3175" rIns="6350" bIns="3175" numCol="1" spcCol="1270" anchor="ctr" anchorCtr="0">
          <a:noAutofit/>
        </a:bodyPr>
        <a:lstStyle/>
        <a:p>
          <a:pPr marL="0" lvl="0" indent="0" algn="ctr" defTabSz="222250">
            <a:lnSpc>
              <a:spcPct val="90000"/>
            </a:lnSpc>
            <a:spcBef>
              <a:spcPct val="0"/>
            </a:spcBef>
            <a:spcAft>
              <a:spcPct val="35000"/>
            </a:spcAft>
            <a:buNone/>
          </a:pPr>
          <a:r>
            <a:rPr lang="en-US" sz="500" kern="1200" dirty="0"/>
            <a:t>Inflammatory response, hypermetabolism, catabolic state with muscle loss</a:t>
          </a:r>
        </a:p>
      </dsp:txBody>
      <dsp:txXfrm>
        <a:off x="639272" y="3670021"/>
        <a:ext cx="609064" cy="764470"/>
      </dsp:txXfrm>
    </dsp:sp>
    <dsp:sp modelId="{B1CF18EB-CDDE-6748-B3BC-3CFA7593BB9F}">
      <dsp:nvSpPr>
        <dsp:cNvPr id="0" name=""/>
        <dsp:cNvSpPr/>
      </dsp:nvSpPr>
      <dsp:spPr>
        <a:xfrm>
          <a:off x="0" y="3739913"/>
          <a:ext cx="624681" cy="624681"/>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dirty="0"/>
            <a:t>Refractory Cachexia</a:t>
          </a:r>
        </a:p>
      </dsp:txBody>
      <dsp:txXfrm>
        <a:off x="91482" y="3831395"/>
        <a:ext cx="441717" cy="441717"/>
      </dsp:txXfrm>
    </dsp:sp>
    <dsp:sp modelId="{278B1E75-4A2C-0841-BEB8-1175CACC9CC1}">
      <dsp:nvSpPr>
        <dsp:cNvPr id="0" name=""/>
        <dsp:cNvSpPr/>
      </dsp:nvSpPr>
      <dsp:spPr>
        <a:xfrm>
          <a:off x="2109422" y="2863931"/>
          <a:ext cx="1249362" cy="1092100"/>
        </a:xfrm>
        <a:prstGeom prst="rightArrow">
          <a:avLst>
            <a:gd name="adj1" fmla="val 70000"/>
            <a:gd name="adj2" fmla="val 50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3175" rIns="6350" bIns="3175" numCol="1" spcCol="1270" anchor="ctr" anchorCtr="0">
          <a:noAutofit/>
        </a:bodyPr>
        <a:lstStyle/>
        <a:p>
          <a:pPr marL="57150" lvl="1" indent="-57150" algn="l" defTabSz="222250">
            <a:lnSpc>
              <a:spcPct val="90000"/>
            </a:lnSpc>
            <a:spcBef>
              <a:spcPct val="0"/>
            </a:spcBef>
            <a:spcAft>
              <a:spcPct val="15000"/>
            </a:spcAft>
            <a:buChar char="•"/>
          </a:pPr>
          <a:r>
            <a:rPr lang="en-US" sz="500" kern="1200" dirty="0"/>
            <a:t>Direct effect on PO</a:t>
          </a:r>
        </a:p>
        <a:p>
          <a:pPr marL="114300" lvl="2" indent="-57150" algn="l" defTabSz="222250">
            <a:lnSpc>
              <a:spcPct val="90000"/>
            </a:lnSpc>
            <a:spcBef>
              <a:spcPct val="0"/>
            </a:spcBef>
            <a:spcAft>
              <a:spcPct val="15000"/>
            </a:spcAft>
            <a:buChar char="•"/>
          </a:pPr>
          <a:r>
            <a:rPr lang="en-US" sz="500" kern="1200" dirty="0"/>
            <a:t>Dysphagia, early satiety, xerostomia, taste disturbance, nausea/vomiting, mucositis, constipation, bowel obstruction, dental issue</a:t>
          </a:r>
        </a:p>
        <a:p>
          <a:pPr marL="57150" lvl="1" indent="-57150" algn="l" defTabSz="222250">
            <a:lnSpc>
              <a:spcPct val="90000"/>
            </a:lnSpc>
            <a:spcBef>
              <a:spcPct val="0"/>
            </a:spcBef>
            <a:spcAft>
              <a:spcPct val="15000"/>
            </a:spcAft>
            <a:buChar char="•"/>
          </a:pPr>
          <a:r>
            <a:rPr lang="en-US" sz="500" kern="1200" dirty="0"/>
            <a:t>Indirect effect on PO </a:t>
          </a:r>
        </a:p>
        <a:p>
          <a:pPr marL="114300" lvl="2" indent="-57150" algn="l" defTabSz="222250">
            <a:lnSpc>
              <a:spcPct val="90000"/>
            </a:lnSpc>
            <a:spcBef>
              <a:spcPct val="0"/>
            </a:spcBef>
            <a:spcAft>
              <a:spcPct val="15000"/>
            </a:spcAft>
            <a:buChar char="•"/>
          </a:pPr>
          <a:r>
            <a:rPr lang="en-US" sz="500" kern="1200" dirty="0"/>
            <a:t>Delerium, drowsiness, dyspnea, pain, fatigue/weakness, depression</a:t>
          </a:r>
        </a:p>
      </dsp:txBody>
      <dsp:txXfrm>
        <a:off x="2421762" y="3027746"/>
        <a:ext cx="609064" cy="764470"/>
      </dsp:txXfrm>
    </dsp:sp>
    <dsp:sp modelId="{4C9DCFFA-F855-454D-A849-B8714015052D}">
      <dsp:nvSpPr>
        <dsp:cNvPr id="0" name=""/>
        <dsp:cNvSpPr/>
      </dsp:nvSpPr>
      <dsp:spPr>
        <a:xfrm>
          <a:off x="1797300" y="3097635"/>
          <a:ext cx="624681" cy="624681"/>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dirty="0"/>
            <a:t>Nutritional Impact Symptoms</a:t>
          </a:r>
        </a:p>
      </dsp:txBody>
      <dsp:txXfrm>
        <a:off x="1888782" y="3189117"/>
        <a:ext cx="441717" cy="441717"/>
      </dsp:txXfrm>
    </dsp:sp>
    <dsp:sp modelId="{5998E8E6-CC0C-0043-94F2-D4ED0996F251}">
      <dsp:nvSpPr>
        <dsp:cNvPr id="0" name=""/>
        <dsp:cNvSpPr/>
      </dsp:nvSpPr>
      <dsp:spPr>
        <a:xfrm>
          <a:off x="3749210" y="2863931"/>
          <a:ext cx="1249362" cy="1092100"/>
        </a:xfrm>
        <a:prstGeom prst="rightArrow">
          <a:avLst>
            <a:gd name="adj1" fmla="val 70000"/>
            <a:gd name="adj2" fmla="val 50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BE9A999-F65F-254F-8FAF-DFE9B5EB424F}">
      <dsp:nvSpPr>
        <dsp:cNvPr id="0" name=""/>
        <dsp:cNvSpPr/>
      </dsp:nvSpPr>
      <dsp:spPr>
        <a:xfrm>
          <a:off x="3437088" y="3097635"/>
          <a:ext cx="624681" cy="624681"/>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dirty="0"/>
            <a:t>Decreased PO</a:t>
          </a:r>
        </a:p>
      </dsp:txBody>
      <dsp:txXfrm>
        <a:off x="3528570" y="3189117"/>
        <a:ext cx="441717" cy="441717"/>
      </dsp:txXfrm>
    </dsp:sp>
    <dsp:sp modelId="{4630BF40-65BA-444E-B077-FA8AF8BE4EF0}">
      <dsp:nvSpPr>
        <dsp:cNvPr id="0" name=""/>
        <dsp:cNvSpPr/>
      </dsp:nvSpPr>
      <dsp:spPr>
        <a:xfrm>
          <a:off x="5388998" y="2863931"/>
          <a:ext cx="1249362" cy="1092100"/>
        </a:xfrm>
        <a:prstGeom prst="rightArrow">
          <a:avLst>
            <a:gd name="adj1" fmla="val 70000"/>
            <a:gd name="adj2" fmla="val 50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52DAED7-E8FC-A740-B7B6-4C8E067904FD}">
      <dsp:nvSpPr>
        <dsp:cNvPr id="0" name=""/>
        <dsp:cNvSpPr/>
      </dsp:nvSpPr>
      <dsp:spPr>
        <a:xfrm>
          <a:off x="5076876" y="3097635"/>
          <a:ext cx="624681" cy="624681"/>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dirty="0"/>
            <a:t>Decreased QOL, function. Increase in body image changes and distress</a:t>
          </a:r>
        </a:p>
      </dsp:txBody>
      <dsp:txXfrm>
        <a:off x="5168358" y="3189117"/>
        <a:ext cx="441717" cy="44171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06C1FF-65E6-9F40-A931-451FD28DFD99}">
      <dsp:nvSpPr>
        <dsp:cNvPr id="0" name=""/>
        <dsp:cNvSpPr/>
      </dsp:nvSpPr>
      <dsp:spPr>
        <a:xfrm>
          <a:off x="3200" y="125669"/>
          <a:ext cx="3120351" cy="345600"/>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US" sz="1200" kern="1200" dirty="0"/>
            <a:t>Primary Anorexia</a:t>
          </a:r>
        </a:p>
      </dsp:txBody>
      <dsp:txXfrm>
        <a:off x="3200" y="125669"/>
        <a:ext cx="3120351" cy="345600"/>
      </dsp:txXfrm>
    </dsp:sp>
    <dsp:sp modelId="{4E8A96A6-9AB7-9A45-8591-EF53D2B41F12}">
      <dsp:nvSpPr>
        <dsp:cNvPr id="0" name=""/>
        <dsp:cNvSpPr/>
      </dsp:nvSpPr>
      <dsp:spPr>
        <a:xfrm>
          <a:off x="3200" y="471270"/>
          <a:ext cx="3120351" cy="1564650"/>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US" sz="1200" kern="1200" dirty="0"/>
            <a:t>Inflammatory response, neurohormonal changes, lack of appetite</a:t>
          </a:r>
        </a:p>
      </dsp:txBody>
      <dsp:txXfrm>
        <a:off x="3200" y="471270"/>
        <a:ext cx="3120351" cy="1564650"/>
      </dsp:txXfrm>
    </dsp:sp>
    <dsp:sp modelId="{87772E5B-AEDD-5441-ADB2-2FF29B7C0F4C}">
      <dsp:nvSpPr>
        <dsp:cNvPr id="0" name=""/>
        <dsp:cNvSpPr/>
      </dsp:nvSpPr>
      <dsp:spPr>
        <a:xfrm>
          <a:off x="3560401" y="125669"/>
          <a:ext cx="3120351" cy="345600"/>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US" sz="1200" kern="1200" dirty="0"/>
            <a:t>Refractory Cachexia</a:t>
          </a:r>
        </a:p>
      </dsp:txBody>
      <dsp:txXfrm>
        <a:off x="3560401" y="125669"/>
        <a:ext cx="3120351" cy="345600"/>
      </dsp:txXfrm>
    </dsp:sp>
    <dsp:sp modelId="{1EA7B42A-7155-224E-BD0A-E8074438CC26}">
      <dsp:nvSpPr>
        <dsp:cNvPr id="0" name=""/>
        <dsp:cNvSpPr/>
      </dsp:nvSpPr>
      <dsp:spPr>
        <a:xfrm>
          <a:off x="3560401" y="471270"/>
          <a:ext cx="3120351" cy="1564650"/>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US" sz="1200" kern="1200" dirty="0"/>
            <a:t>Inflammatory response, hypermetabolism, catabolic state with muscle loss</a:t>
          </a:r>
        </a:p>
      </dsp:txBody>
      <dsp:txXfrm>
        <a:off x="3560401" y="471270"/>
        <a:ext cx="3120351" cy="1564650"/>
      </dsp:txXfrm>
    </dsp:sp>
    <dsp:sp modelId="{C6577FFE-1E64-4242-A3A3-8A2A259023D0}">
      <dsp:nvSpPr>
        <dsp:cNvPr id="0" name=""/>
        <dsp:cNvSpPr/>
      </dsp:nvSpPr>
      <dsp:spPr>
        <a:xfrm>
          <a:off x="7117602" y="125669"/>
          <a:ext cx="3120351" cy="345600"/>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US" sz="1200" kern="1200" dirty="0"/>
            <a:t>Nutritional Impact Symptoms</a:t>
          </a:r>
        </a:p>
      </dsp:txBody>
      <dsp:txXfrm>
        <a:off x="7117602" y="125669"/>
        <a:ext cx="3120351" cy="345600"/>
      </dsp:txXfrm>
    </dsp:sp>
    <dsp:sp modelId="{4B6E5093-26D2-6544-97CB-95CA896BBD95}">
      <dsp:nvSpPr>
        <dsp:cNvPr id="0" name=""/>
        <dsp:cNvSpPr/>
      </dsp:nvSpPr>
      <dsp:spPr>
        <a:xfrm>
          <a:off x="7117602" y="471270"/>
          <a:ext cx="3120351" cy="1564650"/>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US" sz="1200" kern="1200" dirty="0"/>
            <a:t>Direct effect on PO</a:t>
          </a:r>
        </a:p>
        <a:p>
          <a:pPr marL="228600" lvl="2" indent="-114300" algn="l" defTabSz="533400">
            <a:lnSpc>
              <a:spcPct val="90000"/>
            </a:lnSpc>
            <a:spcBef>
              <a:spcPct val="0"/>
            </a:spcBef>
            <a:spcAft>
              <a:spcPct val="15000"/>
            </a:spcAft>
            <a:buChar char="•"/>
          </a:pPr>
          <a:r>
            <a:rPr lang="en-US" sz="1200" kern="1200" dirty="0"/>
            <a:t>Dysphagia, early satiety, xerostomia, taste disturbance, nausea/vomiting, mucositis, constipation, bowel obstruction, dental issue</a:t>
          </a:r>
        </a:p>
        <a:p>
          <a:pPr marL="114300" lvl="1" indent="-114300" algn="l" defTabSz="533400">
            <a:lnSpc>
              <a:spcPct val="90000"/>
            </a:lnSpc>
            <a:spcBef>
              <a:spcPct val="0"/>
            </a:spcBef>
            <a:spcAft>
              <a:spcPct val="15000"/>
            </a:spcAft>
            <a:buChar char="•"/>
          </a:pPr>
          <a:r>
            <a:rPr lang="en-US" sz="1200" kern="1200" dirty="0"/>
            <a:t>Indirect effect on PO </a:t>
          </a:r>
        </a:p>
        <a:p>
          <a:pPr marL="228600" lvl="2" indent="-114300" algn="l" defTabSz="533400">
            <a:lnSpc>
              <a:spcPct val="90000"/>
            </a:lnSpc>
            <a:spcBef>
              <a:spcPct val="0"/>
            </a:spcBef>
            <a:spcAft>
              <a:spcPct val="15000"/>
            </a:spcAft>
            <a:buChar char="•"/>
          </a:pPr>
          <a:r>
            <a:rPr lang="en-US" sz="1200" kern="1200" dirty="0"/>
            <a:t>Delerium, drowsiness, dyspnea, pain, fatigue/weakness, depression</a:t>
          </a:r>
        </a:p>
      </dsp:txBody>
      <dsp:txXfrm>
        <a:off x="7117602" y="471270"/>
        <a:ext cx="3120351" cy="1564650"/>
      </dsp:txXfrm>
    </dsp:sp>
  </dsp:spTree>
</dsp:drawing>
</file>

<file path=ppt/diagrams/layout1.xml><?xml version="1.0" encoding="utf-8"?>
<dgm:layoutDef xmlns:dgm="http://schemas.openxmlformats.org/drawingml/2006/diagram" xmlns:a="http://schemas.openxmlformats.org/drawingml/2006/main" uniqueId="urn:microsoft.com/office/officeart/2016/7/layout/ChevronBlockProcess">
  <dgm:title val="Chevron Block Process"/>
  <dgm:desc val="Use to show a progression; a timeline; sequential steps in a task, process, or workflow; or to emphasize movement or direction. Level 1 text appears inside an arrow shape while Level 2 text appears below the arrow shapes."/>
  <dgm:catLst>
    <dgm:cat type="process"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fact="0.6"/>
      <dgm:constr type="h" for="des" forName="composite" op="equ"/>
      <dgm:constr type="w" for="ch" forName="composite" refType="w"/>
      <dgm:constr type="w" for="des" forName="parTx"/>
      <dgm:constr type="h" for="des" forName="parTx" op="equ"/>
      <dgm:constr type="w" for="des" forName="desTx"/>
      <dgm:constr type="primFontSz" for="des" forName="parTx" val="28"/>
      <dgm:constr type="primFontSz" for="des" forName="desTx" refType="primFontSz" refFor="des" refForName="parTx" op="lte" fact="0.75"/>
      <dgm:constr type="h" for="des" forName="desTx" op="equ"/>
      <dgm:constr type="w" for="ch" forName="space" refType="w" op="equ" fact="-0.005"/>
    </dgm:constrLst>
    <dgm:ruleLst>
      <dgm:rule type="w" for="ch" forName="composite" val="0"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91"/>
              <dgm:constr type="t" for="ch" forName="desTx" refType="h" refFor="ch" refForName="parTx"/>
            </dgm:constrLst>
          </dgm:if>
          <dgm:else name="Name9">
            <dgm:constrLst>
              <dgm:constr type="l" for="ch" forName="parTx"/>
              <dgm:constr type="w" for="ch" forName="parTx" refType="w"/>
              <dgm:constr type="t" for="ch" forName="parTx"/>
              <dgm:constr type="l" for="ch" forName="desTx" refType="w" fact="0.09"/>
              <dgm:constr type="w" for="ch" forName="desTx" refType="w" refFor="ch" refForName="parTx" fact="0.91"/>
              <dgm:constr type="t" for="ch" forName="desTx" refType="h" refFor="ch" refForName="parTx"/>
            </dgm:constrLst>
          </dgm:else>
        </dgm:choose>
        <dgm:ruleLst>
          <dgm:rule type="h" val="INF" fact="NaN" max="NaN"/>
        </dgm:ruleLst>
        <dgm:layoutNode name="parTx" styleLbl="alignNode1">
          <dgm:varLst>
            <dgm:chMax val="0"/>
            <dgm:chPref val="0"/>
          </dgm:varLst>
          <dgm:alg type="tx"/>
          <dgm:choose name="Name10">
            <dgm:if name="Name11" func="var" arg="dir" op="equ" val="norm">
              <dgm:shape xmlns:r="http://schemas.openxmlformats.org/officeDocument/2006/relationships" type="chevron" r:blip="">
                <dgm:adjLst>
                  <dgm:adj idx="1" val="0.3"/>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3"/>
                <dgm:constr type="h"/>
                <dgm:constr type="tMarg" refType="w" fact="0.105"/>
                <dgm:constr type="bMarg" refType="w" fact="0.105"/>
                <dgm:constr type="lMarg" refType="w" fact="0.105"/>
                <dgm:constr type="rMarg" refType="w" fact="0.105"/>
              </dgm:constrLst>
            </dgm:if>
            <dgm:else name="Name15">
              <dgm:constrLst>
                <dgm:constr type="h" refType="w" op="lte" fact="0.3"/>
                <dgm:constr type="h"/>
                <dgm:constr type="tMarg" refType="w" fact="0.105"/>
                <dgm:constr type="bMarg" refType="w" fact="0.105"/>
                <dgm:constr type="lMarg" refType="w" fact="0.105"/>
                <dgm:constr type="rMarg" refType="w" fact="0.105"/>
              </dgm:constrLst>
            </dgm:else>
          </dgm:choose>
          <dgm:ruleLst>
            <dgm:rule type="h" val="INF" fact="NaN" max="NaN"/>
            <dgm:rule type="primFontSz" val="14" fact="NaN" max="NaN"/>
          </dgm:ruleLst>
        </dgm:layoutNode>
        <dgm:layoutNode name="desTx" styleLbl="alignAccFollowNode1">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primFontSz" val="20"/>
            <dgm:constr type="tMarg" refType="w" fact="0.224"/>
            <dgm:constr type="bMarg" refType="w" fact="0.448"/>
            <dgm:constr type="lMarg" refType="w" fact="0.224"/>
            <dgm:constr type="rMarg" refType="w" fact="0.224"/>
          </dgm:constrLst>
          <dgm:ruleLst>
            <dgm:rule type="h" val="INF" fact="NaN" max="NaN"/>
            <dgm:rule type="primFontSz" val="11"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8BEDB09-5E16-415D-44B5-668B5392CED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Century Gothic" panose="020B0502020202020204" pitchFamily="34" charset="0"/>
            </a:endParaRPr>
          </a:p>
        </p:txBody>
      </p:sp>
      <p:sp>
        <p:nvSpPr>
          <p:cNvPr id="3" name="Date Placeholder 2">
            <a:extLst>
              <a:ext uri="{FF2B5EF4-FFF2-40B4-BE49-F238E27FC236}">
                <a16:creationId xmlns:a16="http://schemas.microsoft.com/office/drawing/2014/main" id="{EE3E0140-4BD1-BD7C-1488-D97BC7201CF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D0E4E90-932F-234E-8EEB-0C272B792701}" type="datetimeFigureOut">
              <a:rPr lang="en-US" smtClean="0">
                <a:latin typeface="Century Gothic" panose="020B0502020202020204" pitchFamily="34" charset="0"/>
              </a:rPr>
              <a:t>3/24/2026</a:t>
            </a:fld>
            <a:endParaRPr lang="en-US" dirty="0">
              <a:latin typeface="Century Gothic" panose="020B0502020202020204" pitchFamily="34" charset="0"/>
            </a:endParaRPr>
          </a:p>
        </p:txBody>
      </p:sp>
      <p:sp>
        <p:nvSpPr>
          <p:cNvPr id="4" name="Footer Placeholder 3">
            <a:extLst>
              <a:ext uri="{FF2B5EF4-FFF2-40B4-BE49-F238E27FC236}">
                <a16:creationId xmlns:a16="http://schemas.microsoft.com/office/drawing/2014/main" id="{99842586-C251-E46E-CD5E-12B5207E0EB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Century Gothic" panose="020B0502020202020204" pitchFamily="34" charset="0"/>
            </a:endParaRPr>
          </a:p>
        </p:txBody>
      </p:sp>
      <p:sp>
        <p:nvSpPr>
          <p:cNvPr id="5" name="Slide Number Placeholder 4">
            <a:extLst>
              <a:ext uri="{FF2B5EF4-FFF2-40B4-BE49-F238E27FC236}">
                <a16:creationId xmlns:a16="http://schemas.microsoft.com/office/drawing/2014/main" id="{6BCB38E8-256C-DA42-07BA-12DFC276366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5E73946-6965-D645-8BB6-3245AB03A698}" type="slidenum">
              <a:rPr lang="en-US" smtClean="0">
                <a:latin typeface="Century Gothic" panose="020B0502020202020204" pitchFamily="34" charset="0"/>
              </a:rPr>
              <a:t>‹#›</a:t>
            </a:fld>
            <a:endParaRPr lang="en-US" dirty="0">
              <a:latin typeface="Century Gothic" panose="020B0502020202020204" pitchFamily="34" charset="0"/>
            </a:endParaRPr>
          </a:p>
        </p:txBody>
      </p:sp>
    </p:spTree>
    <p:extLst>
      <p:ext uri="{BB962C8B-B14F-4D97-AF65-F5344CB8AC3E}">
        <p14:creationId xmlns:p14="http://schemas.microsoft.com/office/powerpoint/2010/main" val="615673709"/>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22T01:41:13.947"/>
    </inkml:context>
    <inkml:brush xml:id="br0">
      <inkml:brushProperty name="width" value="0.035" units="cm"/>
      <inkml:brushProperty name="height" value="0.035" units="cm"/>
      <inkml:brushProperty name="color" value="#B4C3DA"/>
      <inkml:brushProperty name="inkEffects" value="silver"/>
      <inkml:brushProperty name="anchorX" value="0"/>
      <inkml:brushProperty name="anchorY" value="0"/>
      <inkml:brushProperty name="scaleFactor" value="0.5"/>
    </inkml:brush>
  </inkml:definitions>
  <inkml:trace contextRef="#ctx0" brushRef="#br0">0 0 24575,'0'0'0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22T02:25:52.095"/>
    </inkml:context>
    <inkml:brush xml:id="br0">
      <inkml:brushProperty name="width" value="0.035" units="cm"/>
      <inkml:brushProperty name="height" value="0.035" units="cm"/>
      <inkml:brushProperty name="color" value="#BB5B18"/>
      <inkml:brushProperty name="inkEffects" value="bronze"/>
      <inkml:brushProperty name="anchorX" value="-8497.77637"/>
      <inkml:brushProperty name="anchorY" value="-11739.74902"/>
      <inkml:brushProperty name="scaleFactor" value="0.5"/>
    </inkml:brush>
  </inkml:definitions>
  <inkml:trace contextRef="#ctx0" brushRef="#br0">1 0 24575,'4'25'0,"2"-12"0,5 22 0,-1-22 0,1 7 0,-1-4 0,-4-5 0,4 5 0,-5-6 0,6 0 0,-1 6 0,1-4 0,-1 4 0,1-1 0,-1-3 0,1 4 0,0-1 0,-1-3 0,1 9 0,0-9 0,0 4 0,-1-1 0,1-3 0,0 9 0,-1-9 0,1 9 0,0-9 0,-1 3 0,1-4 0,-1-1 0,0 0 0,1 6 0,-1-5 0,1 5 0,-1-6 0,0 1 0,5 3 0,-3-2 0,2 3 0,-3-5 0,-1 0 0,0 0 0,-4 1 0,3-1 0,-4-5 0,6 5 0,-1-5 0,0 5 0,0 1 0,1-6 0,-1 4 0,0-3 0,0 4 0,1-4 0,4 4 0,-3-5 0,4 2 0,-6 2 0,10-3 0,-7 4 0,7 1 0,-4-5 0,-4 3 0,3-8 0,-4 8 0,-1-3 0,0-1 0,6 5 0,-5-9 0,5 4 0,-6 0 0,1-4 0,-1 3 0,0 1 0,0 0 0,0 1 0,0 3 0,0-8 0,-5 7 0,-1-2 0,-4 3 0,0 1 0,0-1 0,-4-4 0,-2 4 0,-10-8 0,4 4 0,-9 0 0,9-4 0,-4 9 0,0-9 0,5 3 0,-5-4 0,5 0 0,-5 0 0,5 0 0,-5 0 0,5 0 0,-5 0 0,5 0 0,-5 0 0,5 0 0,1 0 0,0 0 0,0 0 0,0 0 0,-1 0 0,1 0 0,0 0 0,-1 0 0,1 0 0,0 0 0,0 0 0,8 0 0,8 0 0,4 0 0,5 0 0,1 0 0,1 0 0,16 0 0,-7 0 0,8 0 0,-12 0 0,1 5 0,6-3 0,-5 8 0,5-9 0,-12 8 0,5-7 0,-5 2 0,0-4 0,-1 5 0,-6-4 0,0 3 0,0-4 0,0 0 0,-4-4 0,-2-1 0,-4-5 0,0-16 0,0 6 0,0-13 0,0 4 0,0-2 0,0 0 0,0 2 0,0-1 0,0 6 0,0 0 0,0 3 0,0 9 0,0-4 0,0 6 0,0-1 0,0 1 0,-4 5 0,3 0 0,-3 5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22T02:25:59.765"/>
    </inkml:context>
    <inkml:brush xml:id="br0">
      <inkml:brushProperty name="width" value="0.035" units="cm"/>
      <inkml:brushProperty name="height" value="0.035" units="cm"/>
      <inkml:brushProperty name="color" value="#BB5B18"/>
      <inkml:brushProperty name="inkEffects" value="bronze"/>
      <inkml:brushProperty name="anchorX" value="-20906.47656"/>
      <inkml:brushProperty name="anchorY" value="-25609.91016"/>
      <inkml:brushProperty name="scaleFactor" value="0.5"/>
    </inkml:brush>
  </inkml:definitions>
  <inkml:trace contextRef="#ctx0" brushRef="#br0">30 133 24575,'-9'-5'0,"7"-4"0,-7 4 0,9-4 0,0-1 0,0 1 0,0-1 0,0 1 0,0-1 0,0 1 0,0-1 0,-4 5 0,3-3 0,-3-2 0,4 4 0,0-2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22T01:41:13.947"/>
    </inkml:context>
    <inkml:brush xml:id="br0">
      <inkml:brushProperty name="width" value="0.035" units="cm"/>
      <inkml:brushProperty name="height" value="0.035" units="cm"/>
      <inkml:brushProperty name="color" value="#B4C3DA"/>
      <inkml:brushProperty name="inkEffects" value="silver"/>
      <inkml:brushProperty name="anchorX" value="0"/>
      <inkml:brushProperty name="anchorY" value="0"/>
      <inkml:brushProperty name="scaleFactor" value="0.5"/>
    </inkml:brush>
  </inkml:definitions>
  <inkml:trace contextRef="#ctx0" brushRef="#br0">0 0 24575,'0'0'0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22T01:41:14.566"/>
    </inkml:context>
    <inkml:brush xml:id="br0">
      <inkml:brushProperty name="width" value="0.035" units="cm"/>
      <inkml:brushProperty name="height" value="0.035" units="cm"/>
      <inkml:brushProperty name="color" value="#B4C3DA"/>
      <inkml:brushProperty name="inkEffects" value="silver"/>
      <inkml:brushProperty name="anchorX" value="-29423.32031"/>
      <inkml:brushProperty name="anchorY" value="-20930.35156"/>
      <inkml:brushProperty name="scaleFactor" value="0.5"/>
    </inkml:brush>
  </inkml:definitions>
  <inkml:trace contextRef="#ctx0" brushRef="#br0">0 0 24575,'0'0'0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22T01:41:13.947"/>
    </inkml:context>
    <inkml:brush xml:id="br0">
      <inkml:brushProperty name="width" value="0.035" units="cm"/>
      <inkml:brushProperty name="height" value="0.035" units="cm"/>
      <inkml:brushProperty name="color" value="#B4C3DA"/>
      <inkml:brushProperty name="inkEffects" value="silver"/>
      <inkml:brushProperty name="anchorX" value="0"/>
      <inkml:brushProperty name="anchorY" value="0"/>
      <inkml:brushProperty name="scaleFactor" value="0.5"/>
    </inkml:brush>
  </inkml:definitions>
  <inkml:trace contextRef="#ctx0" brushRef="#br0">0 0 24575,'0'0'0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22T01:41:14.566"/>
    </inkml:context>
    <inkml:brush xml:id="br0">
      <inkml:brushProperty name="width" value="0.035" units="cm"/>
      <inkml:brushProperty name="height" value="0.035" units="cm"/>
      <inkml:brushProperty name="color" value="#B4C3DA"/>
      <inkml:brushProperty name="inkEffects" value="silver"/>
      <inkml:brushProperty name="anchorX" value="-29423.32031"/>
      <inkml:brushProperty name="anchorY" value="-20930.35156"/>
      <inkml:brushProperty name="scaleFactor" value="0.5"/>
    </inkml:brush>
  </inkml:definitions>
  <inkml:trace contextRef="#ctx0" brushRef="#br0">0 0 24575,'0'0'0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22T01:41:13.947"/>
    </inkml:context>
    <inkml:brush xml:id="br0">
      <inkml:brushProperty name="width" value="0.035" units="cm"/>
      <inkml:brushProperty name="height" value="0.035" units="cm"/>
      <inkml:brushProperty name="color" value="#B4C3DA"/>
      <inkml:brushProperty name="inkEffects" value="silver"/>
      <inkml:brushProperty name="anchorX" value="0"/>
      <inkml:brushProperty name="anchorY" value="0"/>
      <inkml:brushProperty name="scaleFactor" value="0.5"/>
    </inkml:brush>
  </inkml:definitions>
  <inkml:trace contextRef="#ctx0" brushRef="#br0">0 0 24575,'0'0'0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22T01:41:14.566"/>
    </inkml:context>
    <inkml:brush xml:id="br0">
      <inkml:brushProperty name="width" value="0.035" units="cm"/>
      <inkml:brushProperty name="height" value="0.035" units="cm"/>
      <inkml:brushProperty name="color" value="#B4C3DA"/>
      <inkml:brushProperty name="inkEffects" value="silver"/>
      <inkml:brushProperty name="anchorX" value="-29423.32031"/>
      <inkml:brushProperty name="anchorY" value="-20930.35156"/>
      <inkml:brushProperty name="scaleFactor" value="0.5"/>
    </inkml:brush>
  </inkml:definitions>
  <inkml:trace contextRef="#ctx0" brushRef="#br0">0 0 24575,'0'0'0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22T01:41:13.947"/>
    </inkml:context>
    <inkml:brush xml:id="br0">
      <inkml:brushProperty name="width" value="0.035" units="cm"/>
      <inkml:brushProperty name="height" value="0.035" units="cm"/>
      <inkml:brushProperty name="color" value="#B4C3DA"/>
      <inkml:brushProperty name="inkEffects" value="silver"/>
      <inkml:brushProperty name="anchorX" value="0"/>
      <inkml:brushProperty name="anchorY" value="0"/>
      <inkml:brushProperty name="scaleFactor" value="0.5"/>
    </inkml:brush>
  </inkml:definitions>
  <inkml:trace contextRef="#ctx0" brushRef="#br0">0 0 24575,'0'0'0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22T01:41:14.566"/>
    </inkml:context>
    <inkml:brush xml:id="br0">
      <inkml:brushProperty name="width" value="0.035" units="cm"/>
      <inkml:brushProperty name="height" value="0.035" units="cm"/>
      <inkml:brushProperty name="color" value="#B4C3DA"/>
      <inkml:brushProperty name="inkEffects" value="silver"/>
      <inkml:brushProperty name="anchorX" value="-29423.32031"/>
      <inkml:brushProperty name="anchorY" value="-20930.35156"/>
      <inkml:brushProperty name="scaleFactor" value="0.5"/>
    </inkml:brush>
  </inkml:definitions>
  <inkml:trace contextRef="#ctx0" brushRef="#br0">0 0 24575,'0'0'0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22T01:41:14.566"/>
    </inkml:context>
    <inkml:brush xml:id="br0">
      <inkml:brushProperty name="width" value="0.035" units="cm"/>
      <inkml:brushProperty name="height" value="0.035" units="cm"/>
      <inkml:brushProperty name="color" value="#B4C3DA"/>
      <inkml:brushProperty name="inkEffects" value="silver"/>
      <inkml:brushProperty name="anchorX" value="-29423.32031"/>
      <inkml:brushProperty name="anchorY" value="-20930.35156"/>
      <inkml:brushProperty name="scaleFactor" value="0.5"/>
    </inkml:brush>
  </inkml:definitions>
  <inkml:trace contextRef="#ctx0" brushRef="#br0">0 0 24575,'0'0'0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22T01:41:13.947"/>
    </inkml:context>
    <inkml:brush xml:id="br0">
      <inkml:brushProperty name="width" value="0.035" units="cm"/>
      <inkml:brushProperty name="height" value="0.035" units="cm"/>
      <inkml:brushProperty name="color" value="#B4C3DA"/>
      <inkml:brushProperty name="inkEffects" value="silver"/>
      <inkml:brushProperty name="anchorX" value="0"/>
      <inkml:brushProperty name="anchorY" value="0"/>
      <inkml:brushProperty name="scaleFactor" value="0.5"/>
    </inkml:brush>
  </inkml:definitions>
  <inkml:trace contextRef="#ctx0" brushRef="#br0">0 0 24575,'0'0'0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22T01:41:14.566"/>
    </inkml:context>
    <inkml:brush xml:id="br0">
      <inkml:brushProperty name="width" value="0.035" units="cm"/>
      <inkml:brushProperty name="height" value="0.035" units="cm"/>
      <inkml:brushProperty name="color" value="#B4C3DA"/>
      <inkml:brushProperty name="inkEffects" value="silver"/>
      <inkml:brushProperty name="anchorX" value="-29423.32031"/>
      <inkml:brushProperty name="anchorY" value="-20930.35156"/>
      <inkml:brushProperty name="scaleFactor" value="0.5"/>
    </inkml:brush>
  </inkml:definitions>
  <inkml:trace contextRef="#ctx0" brushRef="#br0">0 0 24575,'0'0'0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22T01:41:13.947"/>
    </inkml:context>
    <inkml:brush xml:id="br0">
      <inkml:brushProperty name="width" value="0.035" units="cm"/>
      <inkml:brushProperty name="height" value="0.035" units="cm"/>
      <inkml:brushProperty name="color" value="#B4C3DA"/>
      <inkml:brushProperty name="inkEffects" value="silver"/>
      <inkml:brushProperty name="anchorX" value="0"/>
      <inkml:brushProperty name="anchorY" value="0"/>
      <inkml:brushProperty name="scaleFactor" value="0.5"/>
    </inkml:brush>
  </inkml:definitions>
  <inkml:trace contextRef="#ctx0" brushRef="#br0">0 0 24575,'0'0'0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22T01:41:14.566"/>
    </inkml:context>
    <inkml:brush xml:id="br0">
      <inkml:brushProperty name="width" value="0.035" units="cm"/>
      <inkml:brushProperty name="height" value="0.035" units="cm"/>
      <inkml:brushProperty name="color" value="#B4C3DA"/>
      <inkml:brushProperty name="inkEffects" value="silver"/>
      <inkml:brushProperty name="anchorX" value="-29423.32031"/>
      <inkml:brushProperty name="anchorY" value="-20930.35156"/>
      <inkml:brushProperty name="scaleFactor" value="0.5"/>
    </inkml:brush>
  </inkml:definitions>
  <inkml:trace contextRef="#ctx0" brushRef="#br0">0 0 24575,'0'0'0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22T01:41:13.947"/>
    </inkml:context>
    <inkml:brush xml:id="br0">
      <inkml:brushProperty name="width" value="0.035" units="cm"/>
      <inkml:brushProperty name="height" value="0.035" units="cm"/>
      <inkml:brushProperty name="color" value="#B4C3DA"/>
      <inkml:brushProperty name="inkEffects" value="silver"/>
      <inkml:brushProperty name="anchorX" value="0"/>
      <inkml:brushProperty name="anchorY" value="0"/>
      <inkml:brushProperty name="scaleFactor" value="0.5"/>
    </inkml:brush>
  </inkml:definitions>
  <inkml:trace contextRef="#ctx0" brushRef="#br0">0 0 24575,'0'0'0</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22T01:41:14.566"/>
    </inkml:context>
    <inkml:brush xml:id="br0">
      <inkml:brushProperty name="width" value="0.035" units="cm"/>
      <inkml:brushProperty name="height" value="0.035" units="cm"/>
      <inkml:brushProperty name="color" value="#B4C3DA"/>
      <inkml:brushProperty name="inkEffects" value="silver"/>
      <inkml:brushProperty name="anchorX" value="-29423.32031"/>
      <inkml:brushProperty name="anchorY" value="-20930.35156"/>
      <inkml:brushProperty name="scaleFactor" value="0.5"/>
    </inkml:brush>
  </inkml:definitions>
  <inkml:trace contextRef="#ctx0" brushRef="#br0">0 0 24575,'0'0'0</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22T01:41:13.947"/>
    </inkml:context>
    <inkml:brush xml:id="br0">
      <inkml:brushProperty name="width" value="0.035" units="cm"/>
      <inkml:brushProperty name="height" value="0.035" units="cm"/>
      <inkml:brushProperty name="color" value="#B4C3DA"/>
      <inkml:brushProperty name="inkEffects" value="silver"/>
      <inkml:brushProperty name="anchorX" value="0"/>
      <inkml:brushProperty name="anchorY" value="0"/>
      <inkml:brushProperty name="scaleFactor" value="0.5"/>
    </inkml:brush>
  </inkml:definitions>
  <inkml:trace contextRef="#ctx0" brushRef="#br0">0 0 24575,'0'0'0</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22T01:41:14.566"/>
    </inkml:context>
    <inkml:brush xml:id="br0">
      <inkml:brushProperty name="width" value="0.035" units="cm"/>
      <inkml:brushProperty name="height" value="0.035" units="cm"/>
      <inkml:brushProperty name="color" value="#B4C3DA"/>
      <inkml:brushProperty name="inkEffects" value="silver"/>
      <inkml:brushProperty name="anchorX" value="-29423.32031"/>
      <inkml:brushProperty name="anchorY" value="-20930.35156"/>
      <inkml:brushProperty name="scaleFactor" value="0.5"/>
    </inkml:brush>
  </inkml:definitions>
  <inkml:trace contextRef="#ctx0" brushRef="#br0">0 0 24575,'0'0'0</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22T01:41:13.947"/>
    </inkml:context>
    <inkml:brush xml:id="br0">
      <inkml:brushProperty name="width" value="0.035" units="cm"/>
      <inkml:brushProperty name="height" value="0.035" units="cm"/>
      <inkml:brushProperty name="color" value="#B4C3DA"/>
      <inkml:brushProperty name="inkEffects" value="silver"/>
      <inkml:brushProperty name="anchorX" value="0"/>
      <inkml:brushProperty name="anchorY" value="0"/>
      <inkml:brushProperty name="scaleFactor" value="0.5"/>
    </inkml:brush>
  </inkml:definitions>
  <inkml:trace contextRef="#ctx0" brushRef="#br0">0 0 24575,'0'0'0</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22T01:41:14.566"/>
    </inkml:context>
    <inkml:brush xml:id="br0">
      <inkml:brushProperty name="width" value="0.035" units="cm"/>
      <inkml:brushProperty name="height" value="0.035" units="cm"/>
      <inkml:brushProperty name="color" value="#B4C3DA"/>
      <inkml:brushProperty name="inkEffects" value="silver"/>
      <inkml:brushProperty name="anchorX" value="-29423.32031"/>
      <inkml:brushProperty name="anchorY" value="-20930.35156"/>
      <inkml:brushProperty name="scaleFactor" value="0.5"/>
    </inkml:brush>
  </inkml:definitions>
  <inkml:trace contextRef="#ctx0" brushRef="#br0">0 0 24575,'0'0'0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22T01:37:54.582"/>
    </inkml:context>
    <inkml:brush xml:id="br0">
      <inkml:brushProperty name="width" value="0.035" units="cm"/>
      <inkml:brushProperty name="height" value="0.035" units="cm"/>
      <inkml:brushProperty name="color" value="#B4C3DA"/>
      <inkml:brushProperty name="inkEffects" value="silver"/>
      <inkml:brushProperty name="anchorX" value="-19116.50781"/>
      <inkml:brushProperty name="anchorY" value="-13701.7998"/>
      <inkml:brushProperty name="scaleFactor" value="0.5"/>
    </inkml:brush>
  </inkml:definitions>
  <inkml:trace contextRef="#ctx0" brushRef="#br0">1 0 18676,'0'10'0,"0"5"2700,0 8-2700,0 24 1006,0 2-1006,0 48 0,0-17 11,0-29 0,0 0-11,0 31 0,0 11 0,0-14 0,0 14 0,0-20 1623,0 0-1623,0-16 0,0 12 0,6-11 0,7-1 0,16 12 0,-1-20 0,12 7 0,3-8 0,1 1 0,13-3 0,4 13 0,0-13 0,13 6 0,-8-15 0,-15-9 0,3-1 0,36 8 0,-32-13 0,1-2-119,35 10 119,-42-20 0,1-2-597,5 4 1,3 0 596,3-3 0,4-1 0,-1-1 0,5-1 0,-3-1 0,10 0 0,1 0-695,-11-2 0,3 0 1,-5-1 694,6-2 0,-2 0 0,7 0 0,0 0-667,-5 0 0,1 0 667,9 0 0,2 0 0,-5 0 0,-1 0 0,7 0 0,0 0 0,1 0 0,-2 0 0,-21 0 0,-1 0 0,13-3 0,-3-2 0,-22 1 0,-1-2 0,14-5 0,1-3 0,-5 6 0,-2-2 0,-8-5 0,-2 0 0,45-9 0,-20 1-347,-16-3 347,-3 11 451,-17-3-451,-12 7 1929,3-1-1929,-17 6 1512,5-4-1512,-6 9 1084,-12-4-1084,-6 5 649,-19 0-649,-4 0 0,-6 0 0,-25 0 0,11 0 0,-1 0 0,0 0 0,-3 0 0,-23 0 0,41 6 0,-4-5 0,14 9 0,-4-9 0,19 4 0,1-1 0,10-3 0,7 3 0,3-4 0,2 0 0,11 0 0,30 0 0,8 6 0,8-5 0,-14 10 0,-23-4 0,14 5 0,-12 0 0,8-5 0,-12 3 0,-6-8 0,-6 7 0,-1-8 0,-6 4 0,0-1 0,1-2 0,-6 6 0,0-2 0,-5 3 0,0 1 0,0 0 0,-10 0 0,-11 14 0,-12 3 0,-8 14 0,-19 19 0,13-7 0,-15 17 0,12-11 0,4 0 0,4-10 0,9-3 0,9-15 0,5-7 0,3-3 0,10-9 0,-4 3 0,9-4 0,-3-2 0,4-11 0,0 4 0,0-10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22T01:38:16.820"/>
    </inkml:context>
    <inkml:brush xml:id="br0">
      <inkml:brushProperty name="width" value="0.035" units="cm"/>
      <inkml:brushProperty name="height" value="0.035" units="cm"/>
      <inkml:brushProperty name="color" value="#B4C3DA"/>
      <inkml:brushProperty name="inkEffects" value="silver"/>
      <inkml:brushProperty name="anchorX" value="-82186.60938"/>
      <inkml:brushProperty name="anchorY" value="-63386.51563"/>
      <inkml:brushProperty name="scaleFactor" value="0.5"/>
    </inkml:brush>
  </inkml:definitions>
  <inkml:trace contextRef="#ctx0" brushRef="#br0">341 0 24575,'-27'0'0,"8"0"0,-15 5 0,11 7 0,-6 1 0,4 3 0,-21 7 0,19-4 0,-12 10 0,22-17 0,1 3 0,5-4 0,0 1 0,1 4 0,4-7 0,5-3 0,7-2 0,3-4 0,1 0 0,0 5 0,6 1 0,1 5 0,6 5 0,6 3 0,2 5 0,6 0 0,0 1 0,-6-1 0,5-5 0,-12 3 0,11-9 0,-10 4 0,4-6 0,-12 0 0,4 0 0,-9-5 0,3 4 0,-4-9 0,-1 3 0,-4-8 0,-2 3 0,-4-3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22T01:38:19.811"/>
    </inkml:context>
    <inkml:brush xml:id="br0">
      <inkml:brushProperty name="width" value="0.035" units="cm"/>
      <inkml:brushProperty name="height" value="0.035" units="cm"/>
      <inkml:brushProperty name="color" value="#B4C3DA"/>
      <inkml:brushProperty name="inkEffects" value="silver"/>
      <inkml:brushProperty name="anchorX" value="-95661.75781"/>
      <inkml:brushProperty name="anchorY" value="-74172.67969"/>
      <inkml:brushProperty name="scaleFactor" value="0.5"/>
    </inkml:brush>
  </inkml:definitions>
  <inkml:trace contextRef="#ctx0" brushRef="#br0">1 241 24575,'15'0'0,"24"0"0,-10 0 0,30 0 0,-9 0 0,6 0 0,0 0 0,-12 0 0,-7 0 0,1 0 0,-8 0 0,6 0 0,-5 0 0,-6 0 0,9 0 0,-15 0 0,10 0 0,-6 0 0,-1 0 0,27 0 0,-13 0 0,22 0 0,-28 0 0,-1 0 0,-6 0 0,0 0 0,-1 0 0,-5 0 0,-1 0 0,-6 0 0,0 0 0,0 0 0,-5-8 0,-5 1 0,-11-7 0,-1 3 0,-4 0 0,1-4 0,3 4 0,-8-5 0,8 6 0,-3-1 0,4 1 0,1 4 0,4-3 0,-3 3 0,3-4 0,-4 4 0,0-3 0,-6 3 0,4-5 0,-10 0 0,11 5 0,-5-4 0,5 5 0,1-1 0,0 1 0,4 0 0,-3 4 0,12-3 0,-2 8 0,9-3 0,0 9 0,0-5 0,1 1 0,-1 3 0,16 2 0,-12-4 0,27 8 0,-21-8 0,12-1 0,-9 4 0,0-4 0,-6 1 0,4 3 0,-9-9 0,3 8 0,-4-7 0,-1 2 0,0 1 0,0-4 0,1 8 0,-6-4 0,4 1 0,-8 3 0,8-8 0,-4 8 0,5-8 0,0 3 0,0-4 0,1 5 0,-1-4 0,0 4 0,0-5 0,-4 4 0,-2 1 0,-4 5 0,0 0 0,0-1 0,0 1 0,0 0 0,0 0 0,-5 0 0,-1 0 0,-4 0 0,0 0 0,5 0 0,-5 0 0,5-4 0,-6 3 0,5-3 0,-3 0 0,3 3 0,-4-4 0,0 1 0,4 2 0,-3-6 0,3 7 0,-4-4 0,0 6 0,-1-6 0,-5 5 0,5-4 0,-5 4 0,6 0 0,-1-4 0,6 3 0,-4-8 0,8 7 0,-4-2 0,5 3 0,-4-3 0,3 2 0,-7-7 0,7 7 0,-4-2 0,1-1 0,3 3 0,-4-15 0,5-1 0,0-3 0,0 1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22T01:40:04.690"/>
    </inkml:context>
    <inkml:brush xml:id="br0">
      <inkml:brushProperty name="width" value="0.035" units="cm"/>
      <inkml:brushProperty name="height" value="0.035" units="cm"/>
      <inkml:brushProperty name="color" value="#B4C3DA"/>
      <inkml:brushProperty name="inkEffects" value="silver"/>
      <inkml:brushProperty name="anchorX" value="-206988.625"/>
      <inkml:brushProperty name="anchorY" value="-144637.84375"/>
      <inkml:brushProperty name="scaleFactor" value="0.5"/>
    </inkml:brush>
  </inkml:definitions>
  <inkml:trace contextRef="#ctx0" brushRef="#br0">135 0 24575,'0'20'0,"11"4"0,9 6 0,47 35 0,-21-32 0,4 9 0,1 2-792,12 5 792,-14-13 0,1 2 0,-10-6 0,1-1 0,8 2 0,0 1 0,-3 3 0,0-1 0,5-1 0,-1-1 0,-9 1 0,0 1 0,15 9 0,-1-2 0,4 14 0,-10-12 0,3 2-472,-8-3 1,-1-1 471,-4 0 0,2 1 0,12 10 0,-3-2 0,6 10 0,-9-11 0,-1-1 0,-4 7 0,-2-11 0,0 0-619,7 19 619,5 3 0,1 7 0,-9-2 0,-7 1 0,-1-1 0,-7 0 0,-9-22 0,0 3 0,6 36 0,-5-27 0,-1 1 0,-7-10 0,-1-1 0,1 1 0,0 0 0,10 41 0,-14-45 0,-2 3 0,5 32 0,0 4 0,-2-21 0,-1 1-544,4 25 1,-1-4 543,-3 5 0,-5-44 0,-1 1 0,-2 9 0,-2 0 0,1 34-70,0-32 0,0-1 70,0 14 721,0 19-721,0-1 0,-13-9 0,-2-28 0,-5 0 0,-29 26 0,16-28 0,-1-2 0,2-12 0,1-3 0,-23 24 0,14-18 0,0-1 0,-10 13 0,7-15 0,-2 0 0,-11 27 0,-12-5 0,-2 7 0,30-34 0,0-2 0,-23 14 0,23-14 0,-4 1 0,-12 4 0,-2-1 0,14-10 0,-2 0-107,-13 10 1,-2-1 106,8-15 0,3-5 0,-32 8 0,34-8 0,-3-2 0,-12-6 0,2-1 0,-6 6 0,5-8 0,-1-2 0,-13 2 0,-10-6 0,4 0 1007,17 0-1007,2 0 709,16 0-709,9 0 332,9 0-332,6 0 911,10-5-911,-2 4 114,14-8-114,-3 4 0,4-5 0,0 1 0,0-1 0,0 0 0,0-1 0,0 1 0,5-6 0,1 4 0,5-9 0,0 4 0,-1-1 0,2-3 0,3 4 0,-2-6 0,8 0 0,-3 5 0,5 2 0,-1-1 0,1 4 0,0-3 0,-1 5 0,-4-6 0,3 9 0,-9-6 0,4 8 0,-6 0 0,0-3 0,1 8 0,-1-4 0,-5 9 0,0 2 0,-5 3 0,0 7 0,-6 6 0,-6 8 0,-27 26 0,9-14 0,-25 25 0,28-34 0,-2 13 0,7-22 0,9 5 0,-4-6 0,6 0 0,0-6 0,0 4 0,0-9 0,0 9 0,0-10 0,5 5 0,-3-6 0,8 1 0,-9-1 0,9 0 0,5-4 0,8-2 0,9-4 0,1 0 0,7 6 0,19 12 0,-7-3 0,29 14 0,-35-16 0,17 5 0,-33-7 0,9 1 0,-17-2 0,5-4 0,-6-1 0,1-5 0,-1 4 0,-5-3 0,0 4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22T01:40:32.417"/>
    </inkml:context>
    <inkml:brush xml:id="br0">
      <inkml:brushProperty name="width" value="0.035" units="cm"/>
      <inkml:brushProperty name="height" value="0.035" units="cm"/>
      <inkml:brushProperty name="color" value="#B4C3DA"/>
      <inkml:brushProperty name="inkEffects" value="silver"/>
      <inkml:brushProperty name="anchorX" value="-229803.67188"/>
      <inkml:brushProperty name="anchorY" value="-163805.67188"/>
      <inkml:brushProperty name="scaleFactor" value="0.5"/>
    </inkml:brush>
  </inkml:definitions>
  <inkml:trace contextRef="#ctx0" brushRef="#br0">2364 6 24575,'-39'0'0,"10"0"0,-26-5 0,-30 15 0,36-7 0,-43 23 0,53-18 0,-47 27 0,39-19 0,-32 15 0,42-13 0,0 0 0,-1-4 0,-6 10 0,4-4 0,-21 11 0,19-10 0,-12 2 0,17-5 0,6-5 0,2 5 0,6-7 0,0 0 0,0 1 0,-6 5 0,-2-4 0,-6 11 0,0-5 0,-1 6 0,1-1 0,-1-4 0,-9 13 0,14-17 0,-13 17 0,15-14 0,0 5 0,2-5 0,-1 3 0,6-9 0,-5 9 0,6-9 0,0 3 0,0-5 0,6 0 0,-4 0 0,9 0 0,-4-1 0,6 1 0,-1-1 0,-4 0 0,4 0 0,-4 1 0,-1-1 0,4 1 0,-4-1 0,0 1 0,5-1 0,-5 1 0,0 0 0,4-1 0,-4 6 0,5-4 0,-5 4 0,4-5 0,-4-1 0,0 1 0,4-1 0,-9 7 0,9-6 0,-4 5 0,0-5 0,5-1 0,-5 1 0,5-1 0,1 0 0,0 1 0,-1-1 0,5 0 0,-3 0 0,3 0 0,-4 1 0,0-6 0,4 4 0,-3-3 0,3 0 0,0 2 0,2-2 0,0 3 0,3-8 0,-4-2 0,5-9 0,0-6 0,0 4 0,0-14 0,0 8 0,5-4 0,-4 0 0,4 11 0,0-11 0,-4 5 0,8 0 0,-7-5 0,7 5 0,-8 0 0,10-5 0,-10 10 0,8-3 0,-8 4 0,4 1 0,0-1 0,-4 1 0,3 9 0,-4 2 0,-4 9 0,-3 5 0,-3-3 0,-7 29 0,5-19 0,1 16 0,1-17 0,3-4 0,-4 6 0,4-1 0,-3 1 0,4 0 0,-1-6 0,-3 4 0,9-9 0,-4 3 0,0-4 0,4-1 0,-4 0 0,5-9 0,5-2 0,1-9 0,4-6 0,11-1 0,-3 0 0,10 0 0,1 6 0,-5 4 0,12 1 0,-12 6 0,5 0 0,-12 0 0,4 0 0,-5 0 0,1 0 0,3 5 0,-8 1 0,3 5 0,-4-1 0,-1 0 0,0 1 0,0-1 0,0 0 0,1 0 0,-1-4 0,0 3 0,0-3 0,0 3 0,-1 1 0,-3-1 0,-2 1 0,-4-5 0,0-1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22T01:40:43.622"/>
    </inkml:context>
    <inkml:brush xml:id="br0">
      <inkml:brushProperty name="width" value="0.035" units="cm"/>
      <inkml:brushProperty name="height" value="0.035" units="cm"/>
      <inkml:brushProperty name="color" value="#B4C3DA"/>
      <inkml:brushProperty name="inkEffects" value="silver"/>
      <inkml:brushProperty name="anchorX" value="-249896.5625"/>
      <inkml:brushProperty name="anchorY" value="-175909.125"/>
      <inkml:brushProperty name="scaleFactor" value="0.5"/>
    </inkml:brush>
  </inkml:definitions>
  <inkml:trace contextRef="#ctx0" brushRef="#br0">132 0 24575,'0'10'0,"0"5"0,0 5 0,0-2 0,0 1 0,0-3-6784,0 50 6784,0-31 0,0 43 0,0-53 0,0 10 0,0-4 0,0 6 0,0 0 6784,0 1-6784,0-1 0,0 0 0,0-6 0,0-2 0,0-6 0,0-6 0,0-2 0,0-4 0,0-1 0,0 0 0,0 0 0,0 1 0,0-2 0,0 1 0,0 0 0,0-9 0,0-23 0,0 1 0,-5-16 0,-2 14 0,-4 0 0,-1 0 0,1 1 0,-1-1 0,1 6 0,5 1 0,-3 5 0,3 1 0,0 0 0,-3-1 0,8 1 0,-8 4 0,8-3 0,-4 3 0,0 1 0,4-4 0,-3 12 0,4-2 0,4 9 0,-3 0 0,8 0 0,1 5 0,-3-4 0,2 4 0,-5-5 0,2-4 0,0 3 0,-2-4 0,1 6 0,-4-2 0,4 2 0,-1-1 0,-3 0 0,8-5 0,-8 4 0,4-4 0,0 1 0,-4 2 0,3-2 0,-4 3 0,0 1 0,0-1 0,0 0 0,0 1 0,0-1 0,5-4 0,0-1 0,0 0 0,4-3 0,-4 4 0,1-1 0,2-3 0,-3 3 0,4-4 0,1-4 0,0-2 0,0-9 0,1 3 0,0-10 0,0 5 0,5-1 0,-3-3 0,8 8 0,-9-3 0,4 5 0,-6 1 0,0 0 0,-4 0 0,2 4 0,-6-2 0,7 7 0,-8-8 0,8 8 0,-8-9 0,8 5 0,-3-6 0,4 1 0,0-1 0,0 1 0,0 0 0,-4 0 0,-2 4 0,-4 2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22T02:25:47.185"/>
    </inkml:context>
    <inkml:brush xml:id="br0">
      <inkml:brushProperty name="width" value="0.035" units="cm"/>
      <inkml:brushProperty name="height" value="0.035" units="cm"/>
      <inkml:brushProperty name="color" value="#BB5B18"/>
      <inkml:brushProperty name="inkEffects" value="bronze"/>
      <inkml:brushProperty name="anchorX" value="0"/>
      <inkml:brushProperty name="anchorY" value="0"/>
      <inkml:brushProperty name="scaleFactor" value="0.5"/>
    </inkml:brush>
  </inkml:definitions>
  <inkml:trace contextRef="#ctx0" brushRef="#br0">649 1 24575,'0'24'0,"0"5"0,0 0 0,0 2 0,0-14 0,0 6 0,-6 0 0,5-6 0,-9-2 0,4 1 0,-5 1 0,0 6 0,-1 0 0,-4-6 0,3 5 0,-3-5 0,4 6 0,1-1 0,-6 1 0,4 0 0,-3-1 0,-1 1 0,5 0 0,-5-1 0,1 1 0,3 0 0,-9-1 0,10 1 0,-10-1 0,9 1 0,-8 0 0,8-1 0,-3 1 0,5-6 0,-1 4 0,-4-4 0,4 1 0,-9 13 0,9-17 0,-10 17 0,10-19 0,-3 4 0,4-1 0,0-3 0,0 9 0,-5-9 0,3 10 0,-3-10 0,5 4 0,1-6 0,4 0 0,-3 0 0,3 1 0,0-1 0,-3 0 0,4 0 0,-1 0 0,2-9 0,4-2 0,0-9 0,0-6 0,0-2 0,0-4 0,0-11 0,0 7 0,0-7 0,0 11 0,0-8 0,0 6 0,0 0 0,0 3 0,4 9 0,-3-9 0,4 9 0,-5-4 0,0 6 0,0 8 0,0 8 0,0 5 0,0 9 0,0 2 0,0 2 0,0 7 0,0-7 0,0 3 0,0-10 0,0 5 0,0-11 0,0 5 0,0 0 0,0-5 0,0 5 0,0-6 0,0 1 0,0-1 0,0 0 0,0 0 0,0 1 0,0-1 0,0 0 0,0 0 0,0 0 0,0 0 0,0-1 0,0-8 0,4-2 0,2-9 0,4 4 0,6-3 0,1 2 0,16-4 0,-8-1 0,8 6 0,-11 1 0,-5 5 0,5 0 0,-11 0 0,11 0 0,-11 0 0,5 0 0,-6 0 0,0 0 0,-4 0 0,-2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CF7B6BB-6F29-534C-B4E8-BA2907005322}" type="datetimeFigureOut">
              <a:rPr lang="en-US" smtClean="0"/>
              <a:t>3/24/2026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578917-AF9A-1543-8F11-36431A4B3C3F}" type="slidenum">
              <a:rPr lang="en-US" smtClean="0"/>
              <a:t>‹#›</a:t>
            </a:fld>
            <a:endParaRPr lang="en-US"/>
          </a:p>
        </p:txBody>
      </p:sp>
    </p:spTree>
    <p:extLst>
      <p:ext uri="{BB962C8B-B14F-4D97-AF65-F5344CB8AC3E}">
        <p14:creationId xmlns:p14="http://schemas.microsoft.com/office/powerpoint/2010/main" val="17233174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3" Type="http://schemas.openxmlformats.org/officeDocument/2006/relationships/hyperlink" Target="https://doi.org/10.1007/s40265-017-0804-3" TargetMode="External"/><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1F112C4D-119B-B042-A57B-8729FC354CB7}" type="slidenum">
              <a:rPr lang="en-US" smtClean="0"/>
              <a:t>1</a:t>
            </a:fld>
            <a:endParaRPr lang="en-US"/>
          </a:p>
        </p:txBody>
      </p:sp>
    </p:spTree>
    <p:extLst>
      <p:ext uri="{BB962C8B-B14F-4D97-AF65-F5344CB8AC3E}">
        <p14:creationId xmlns:p14="http://schemas.microsoft.com/office/powerpoint/2010/main" val="38391057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ea typeface="Calibri"/>
                <a:cs typeface="Calibri"/>
              </a:rPr>
              <a:t>FACILITATOR:</a:t>
            </a:r>
          </a:p>
          <a:p>
            <a:pPr marL="171450" indent="-171450">
              <a:buFont typeface="Arial" panose="020B0604020202020204" pitchFamily="34" charset="0"/>
              <a:buChar char="•"/>
            </a:pPr>
            <a:r>
              <a:rPr lang="en-US" dirty="0">
                <a:ea typeface="Calibri"/>
                <a:cs typeface="Calibri"/>
              </a:rPr>
              <a:t>CTZ is outside the blood brain barrier and is therefore accessible to emetogenic substances in the blood</a:t>
            </a:r>
          </a:p>
          <a:p>
            <a:endParaRPr lang="en-US" dirty="0">
              <a:ea typeface="Calibri"/>
              <a:cs typeface="Calibri"/>
            </a:endParaRPr>
          </a:p>
          <a:p>
            <a:pPr marL="171450" indent="-171450">
              <a:buFont typeface="Arial" panose="020B0604020202020204" pitchFamily="34" charset="0"/>
              <a:buChar char="•"/>
            </a:pPr>
            <a:r>
              <a:rPr lang="en-US" dirty="0">
                <a:ea typeface="Calibri"/>
                <a:cs typeface="Calibri"/>
              </a:rPr>
              <a:t>The main neurotransmitters that transmit emetogenic impulses to the CTZ and the vomiting center include Serotonin, Dopamine, and Substance P </a:t>
            </a:r>
          </a:p>
          <a:p>
            <a:pPr marL="628650" lvl="1" indent="-171450">
              <a:buFont typeface="Arial" panose="020B0604020202020204" pitchFamily="34" charset="0"/>
              <a:buChar char="•"/>
            </a:pPr>
            <a:r>
              <a:rPr lang="en-US" dirty="0">
                <a:ea typeface="Calibri"/>
                <a:cs typeface="Calibri"/>
              </a:rPr>
              <a:t>Serotonin acts on the 5HT3 receptors </a:t>
            </a:r>
          </a:p>
          <a:p>
            <a:pPr marL="628650" lvl="1" indent="-171450">
              <a:buFont typeface="Arial" panose="020B0604020202020204" pitchFamily="34" charset="0"/>
              <a:buChar char="•"/>
            </a:pPr>
            <a:r>
              <a:rPr lang="en-US" dirty="0">
                <a:ea typeface="Calibri"/>
                <a:cs typeface="Calibri"/>
              </a:rPr>
              <a:t>Dopamine on the D2 Receptors </a:t>
            </a:r>
          </a:p>
          <a:p>
            <a:pPr marL="628650" lvl="1" indent="-171450">
              <a:buFont typeface="Arial" panose="020B0604020202020204" pitchFamily="34" charset="0"/>
              <a:buChar char="•"/>
            </a:pPr>
            <a:r>
              <a:rPr lang="en-US" dirty="0">
                <a:ea typeface="Calibri"/>
                <a:cs typeface="Calibri"/>
              </a:rPr>
              <a:t>Substance P on the NK receptors </a:t>
            </a:r>
          </a:p>
          <a:p>
            <a:pPr marL="628650" lvl="1" indent="-171450">
              <a:buFont typeface="Arial" panose="020B0604020202020204" pitchFamily="34" charset="0"/>
              <a:buChar char="•"/>
            </a:pPr>
            <a:endParaRPr lang="en-US" dirty="0">
              <a:ea typeface="Calibri"/>
              <a:cs typeface="Calibri"/>
            </a:endParaRPr>
          </a:p>
          <a:p>
            <a:pPr marL="171450" lvl="0" indent="-171450">
              <a:buFont typeface="Arial" panose="020B0604020202020204" pitchFamily="34" charset="0"/>
              <a:buChar char="•"/>
            </a:pPr>
            <a:r>
              <a:rPr lang="en-US" dirty="0">
                <a:ea typeface="Calibri"/>
                <a:cs typeface="Calibri"/>
              </a:rPr>
              <a:t>There are also histamine and muscarinic receptors involved in motion-related vomiting. </a:t>
            </a:r>
          </a:p>
          <a:p>
            <a:endParaRPr lang="en-US" dirty="0"/>
          </a:p>
        </p:txBody>
      </p:sp>
      <p:sp>
        <p:nvSpPr>
          <p:cNvPr id="4" name="Slide Number Placeholder 3"/>
          <p:cNvSpPr>
            <a:spLocks noGrp="1"/>
          </p:cNvSpPr>
          <p:nvPr>
            <p:ph type="sldNum" sz="quarter" idx="5"/>
          </p:nvPr>
        </p:nvSpPr>
        <p:spPr/>
        <p:txBody>
          <a:bodyPr/>
          <a:lstStyle/>
          <a:p>
            <a:fld id="{358281B1-3783-8248-B0B7-B592AEBC9DCF}" type="slidenum">
              <a:rPr lang="en-US" smtClean="0"/>
              <a:t>13</a:t>
            </a:fld>
            <a:endParaRPr lang="en-US"/>
          </a:p>
        </p:txBody>
      </p:sp>
    </p:spTree>
    <p:extLst>
      <p:ext uri="{BB962C8B-B14F-4D97-AF65-F5344CB8AC3E}">
        <p14:creationId xmlns:p14="http://schemas.microsoft.com/office/powerpoint/2010/main" val="37585670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62B6AD-C063-7780-71AC-47333247FC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BE28AC-6F97-5A05-6738-307F9CC1B8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8C662D-811C-C660-E840-11B640B8F79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dirty="0">
                <a:solidFill>
                  <a:srgbClr val="0A0A0A"/>
                </a:solidFill>
                <a:highlight>
                  <a:srgbClr val="FFFFFF"/>
                </a:highlight>
                <a:ea typeface="+mn-lt"/>
                <a:cs typeface="+mn-lt"/>
              </a:rPr>
              <a:t>FACILITATOR: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rgbClr val="0A0A0A"/>
                </a:solidFill>
                <a:highlight>
                  <a:srgbClr val="FFFFFF"/>
                </a:highlight>
                <a:ea typeface="+mn-lt"/>
                <a:cs typeface="+mn-lt"/>
              </a:rPr>
              <a:t>Nausea is chronic if it occurs for more than one week in the palliative care patient population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a:solidFill>
                <a:srgbClr val="0A0A0A"/>
              </a:solidFill>
              <a:highlight>
                <a:srgbClr val="FFFFFF"/>
              </a:highlight>
              <a:ea typeface="+mn-lt"/>
              <a:cs typeface="+mn-lt"/>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rgbClr val="0A0A0A"/>
                </a:solidFill>
                <a:highlight>
                  <a:srgbClr val="FFFFFF"/>
                </a:highlight>
                <a:ea typeface="+mn-lt"/>
                <a:cs typeface="+mn-lt"/>
              </a:rPr>
              <a:t>Nausea is very common at the end of life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a:solidFill>
                <a:srgbClr val="0A0A0A"/>
              </a:solidFill>
              <a:highlight>
                <a:srgbClr val="FFFFFF"/>
              </a:highlight>
              <a:ea typeface="+mn-lt"/>
              <a:cs typeface="+mn-lt"/>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rgbClr val="0A0A0A"/>
                </a:solidFill>
                <a:highlight>
                  <a:srgbClr val="FFFFFF"/>
                </a:highlight>
                <a:ea typeface="+mn-lt"/>
                <a:cs typeface="+mn-lt"/>
              </a:rPr>
              <a:t>Nausea appears to be more prevalent in younger patients, women, and patients with malignancy (gastric, breast or gynecologic)</a:t>
            </a:r>
          </a:p>
        </p:txBody>
      </p:sp>
      <p:sp>
        <p:nvSpPr>
          <p:cNvPr id="4" name="Slide Number Placeholder 3">
            <a:extLst>
              <a:ext uri="{FF2B5EF4-FFF2-40B4-BE49-F238E27FC236}">
                <a16:creationId xmlns:a16="http://schemas.microsoft.com/office/drawing/2014/main" id="{9700784A-C4AF-9502-86F2-97AA5905FF18}"/>
              </a:ext>
            </a:extLst>
          </p:cNvPr>
          <p:cNvSpPr>
            <a:spLocks noGrp="1"/>
          </p:cNvSpPr>
          <p:nvPr>
            <p:ph type="sldNum" sz="quarter" idx="5"/>
          </p:nvPr>
        </p:nvSpPr>
        <p:spPr/>
        <p:txBody>
          <a:bodyPr/>
          <a:lstStyle/>
          <a:p>
            <a:fld id="{358281B1-3783-8248-B0B7-B592AEBC9DCF}" type="slidenum">
              <a:rPr lang="en-US" smtClean="0"/>
              <a:t>14</a:t>
            </a:fld>
            <a:endParaRPr lang="en-US"/>
          </a:p>
        </p:txBody>
      </p:sp>
    </p:spTree>
    <p:extLst>
      <p:ext uri="{BB962C8B-B14F-4D97-AF65-F5344CB8AC3E}">
        <p14:creationId xmlns:p14="http://schemas.microsoft.com/office/powerpoint/2010/main" val="11904610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CA7DF3-B4D6-27B4-F9BC-066C448A65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19EFB1-654C-51D9-AB2B-762D0F0BC9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95E01C-3AEE-5153-DDA7-EBFCD0859925}"/>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a:solidFill>
                <a:srgbClr val="0A0A0A"/>
              </a:solidFill>
              <a:highlight>
                <a:srgbClr val="FFFFFF"/>
              </a:highlight>
              <a:ea typeface="+mn-lt"/>
              <a:cs typeface="+mn-lt"/>
            </a:endParaRPr>
          </a:p>
        </p:txBody>
      </p:sp>
      <p:sp>
        <p:nvSpPr>
          <p:cNvPr id="4" name="Slide Number Placeholder 3">
            <a:extLst>
              <a:ext uri="{FF2B5EF4-FFF2-40B4-BE49-F238E27FC236}">
                <a16:creationId xmlns:a16="http://schemas.microsoft.com/office/drawing/2014/main" id="{D10B595A-A9A8-194C-1C62-AAD290481311}"/>
              </a:ext>
            </a:extLst>
          </p:cNvPr>
          <p:cNvSpPr>
            <a:spLocks noGrp="1"/>
          </p:cNvSpPr>
          <p:nvPr>
            <p:ph type="sldNum" sz="quarter" idx="5"/>
          </p:nvPr>
        </p:nvSpPr>
        <p:spPr/>
        <p:txBody>
          <a:bodyPr/>
          <a:lstStyle/>
          <a:p>
            <a:fld id="{358281B1-3783-8248-B0B7-B592AEBC9DCF}" type="slidenum">
              <a:rPr lang="en-US" smtClean="0"/>
              <a:t>15</a:t>
            </a:fld>
            <a:endParaRPr lang="en-US"/>
          </a:p>
        </p:txBody>
      </p:sp>
    </p:spTree>
    <p:extLst>
      <p:ext uri="{BB962C8B-B14F-4D97-AF65-F5344CB8AC3E}">
        <p14:creationId xmlns:p14="http://schemas.microsoft.com/office/powerpoint/2010/main" val="23164283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8535CF-FEB1-B675-BCF8-494CEC3DA6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5D0232-5C60-4815-BD04-53E8652863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26068F-9769-E482-F01F-94AD60C933AE}"/>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a:solidFill>
                <a:srgbClr val="0A0A0A"/>
              </a:solidFill>
              <a:highlight>
                <a:srgbClr val="FFFFFF"/>
              </a:highlight>
              <a:ea typeface="+mn-lt"/>
              <a:cs typeface="+mn-lt"/>
            </a:endParaRPr>
          </a:p>
        </p:txBody>
      </p:sp>
      <p:sp>
        <p:nvSpPr>
          <p:cNvPr id="4" name="Slide Number Placeholder 3">
            <a:extLst>
              <a:ext uri="{FF2B5EF4-FFF2-40B4-BE49-F238E27FC236}">
                <a16:creationId xmlns:a16="http://schemas.microsoft.com/office/drawing/2014/main" id="{FF7F4538-2399-BFBD-1290-BFA868F0BB57}"/>
              </a:ext>
            </a:extLst>
          </p:cNvPr>
          <p:cNvSpPr>
            <a:spLocks noGrp="1"/>
          </p:cNvSpPr>
          <p:nvPr>
            <p:ph type="sldNum" sz="quarter" idx="5"/>
          </p:nvPr>
        </p:nvSpPr>
        <p:spPr/>
        <p:txBody>
          <a:bodyPr/>
          <a:lstStyle/>
          <a:p>
            <a:fld id="{358281B1-3783-8248-B0B7-B592AEBC9DCF}" type="slidenum">
              <a:rPr lang="en-US" smtClean="0"/>
              <a:t>16</a:t>
            </a:fld>
            <a:endParaRPr lang="en-US"/>
          </a:p>
        </p:txBody>
      </p:sp>
    </p:spTree>
    <p:extLst>
      <p:ext uri="{BB962C8B-B14F-4D97-AF65-F5344CB8AC3E}">
        <p14:creationId xmlns:p14="http://schemas.microsoft.com/office/powerpoint/2010/main" val="34211201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AA99D-90DD-2957-3F1F-63583B30C4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87D9CE-D0DC-4E7A-9B2E-91AB04A01E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5BFAF0-9581-768F-E4F3-E352F44FCAE0}"/>
              </a:ext>
            </a:extLst>
          </p:cNvPr>
          <p:cNvSpPr>
            <a:spLocks noGrp="1"/>
          </p:cNvSpPr>
          <p:nvPr>
            <p:ph type="body" idx="1"/>
          </p:nvPr>
        </p:nvSpPr>
        <p:spPr/>
        <p:txBody>
          <a:bodyPr/>
          <a:lstStyle/>
          <a:p>
            <a:r>
              <a:rPr lang="en-US" dirty="0">
                <a:highlight>
                  <a:srgbClr val="FFFFFF"/>
                </a:highlight>
                <a:ea typeface="Calibri"/>
                <a:cs typeface="Calibri"/>
              </a:rPr>
              <a:t>FACILITATOR: </a:t>
            </a:r>
          </a:p>
          <a:p>
            <a:r>
              <a:rPr lang="en-US" dirty="0">
                <a:highlight>
                  <a:srgbClr val="FFFFFF"/>
                </a:highlight>
                <a:ea typeface="Calibri"/>
                <a:cs typeface="Calibri"/>
              </a:rPr>
              <a:t>In summary: once you determine the intensity, frequency, and temporal factors affecting nausea</a:t>
            </a:r>
            <a:r>
              <a:rPr lang="en-US" dirty="0">
                <a:highlight>
                  <a:srgbClr val="FFFFFF"/>
                </a:highlight>
                <a:ea typeface="Calibri"/>
                <a:cs typeface="Calibri"/>
                <a:sym typeface="Wingdings" pitchFamily="2" charset="2"/>
              </a:rPr>
              <a:t> </a:t>
            </a:r>
            <a:r>
              <a:rPr lang="en-US" dirty="0">
                <a:highlight>
                  <a:srgbClr val="FFFFFF"/>
                </a:highlight>
                <a:ea typeface="Calibri"/>
                <a:cs typeface="Calibri"/>
              </a:rPr>
              <a:t>you can then look at further patient history, tumor type, previous treatments and whether chemo/ radiation therapy RT are involved</a:t>
            </a:r>
            <a:r>
              <a:rPr lang="en-US" dirty="0">
                <a:highlight>
                  <a:srgbClr val="FFFFFF"/>
                </a:highlight>
                <a:ea typeface="Calibri"/>
                <a:cs typeface="Calibri"/>
                <a:sym typeface="Wingdings" pitchFamily="2" charset="2"/>
              </a:rPr>
              <a:t> then </a:t>
            </a:r>
            <a:r>
              <a:rPr lang="en-US" dirty="0">
                <a:highlight>
                  <a:srgbClr val="FFFFFF"/>
                </a:highlight>
                <a:ea typeface="Calibri"/>
                <a:cs typeface="Calibri"/>
              </a:rPr>
              <a:t>examine hydration status and whether there are diagnostic evaluations (like metabolic abnormalities, calcium issues, liver or renal issues, or even bowel obstruction)</a:t>
            </a:r>
            <a:r>
              <a:rPr lang="en-US" dirty="0">
                <a:highlight>
                  <a:srgbClr val="FFFFFF"/>
                </a:highlight>
                <a:ea typeface="Calibri"/>
                <a:cs typeface="Calibri"/>
                <a:sym typeface="Wingdings" pitchFamily="2" charset="2"/>
              </a:rPr>
              <a:t></a:t>
            </a:r>
            <a:r>
              <a:rPr lang="en-US" dirty="0">
                <a:highlight>
                  <a:srgbClr val="FFFFFF"/>
                </a:highlight>
                <a:ea typeface="Calibri"/>
                <a:cs typeface="Calibri"/>
              </a:rPr>
              <a:t> after all of this, you can then come up with a treatment plan. </a:t>
            </a:r>
          </a:p>
          <a:p>
            <a:endParaRPr lang="en-US" dirty="0">
              <a:highlight>
                <a:srgbClr val="FFFFFF"/>
              </a:highlight>
              <a:ea typeface="Calibri"/>
              <a:cs typeface="Calibri"/>
            </a:endParaRPr>
          </a:p>
          <a:p>
            <a:endParaRPr lang="en-US" dirty="0">
              <a:highlight>
                <a:srgbClr val="FFFFFF"/>
              </a:highlight>
              <a:ea typeface="Calibri"/>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a:solidFill>
                <a:srgbClr val="0A0A0A"/>
              </a:solidFill>
              <a:highlight>
                <a:srgbClr val="FFFFFF"/>
              </a:highlight>
              <a:ea typeface="+mn-lt"/>
              <a:cs typeface="+mn-lt"/>
            </a:endParaRPr>
          </a:p>
        </p:txBody>
      </p:sp>
      <p:sp>
        <p:nvSpPr>
          <p:cNvPr id="4" name="Slide Number Placeholder 3">
            <a:extLst>
              <a:ext uri="{FF2B5EF4-FFF2-40B4-BE49-F238E27FC236}">
                <a16:creationId xmlns:a16="http://schemas.microsoft.com/office/drawing/2014/main" id="{ECA34B1C-B731-0B7F-44FF-AA0C41E51BD7}"/>
              </a:ext>
            </a:extLst>
          </p:cNvPr>
          <p:cNvSpPr>
            <a:spLocks noGrp="1"/>
          </p:cNvSpPr>
          <p:nvPr>
            <p:ph type="sldNum" sz="quarter" idx="5"/>
          </p:nvPr>
        </p:nvSpPr>
        <p:spPr/>
        <p:txBody>
          <a:bodyPr/>
          <a:lstStyle/>
          <a:p>
            <a:fld id="{358281B1-3783-8248-B0B7-B592AEBC9DCF}" type="slidenum">
              <a:rPr lang="en-US" smtClean="0"/>
              <a:t>17</a:t>
            </a:fld>
            <a:endParaRPr lang="en-US"/>
          </a:p>
        </p:txBody>
      </p:sp>
    </p:spTree>
    <p:extLst>
      <p:ext uri="{BB962C8B-B14F-4D97-AF65-F5344CB8AC3E}">
        <p14:creationId xmlns:p14="http://schemas.microsoft.com/office/powerpoint/2010/main" val="18163213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4EED76-BCE6-DE11-998A-845A7AAEA8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A117F2-84CB-0A50-BAEF-2FEDD247B2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80ADEE-471D-A967-DA3C-80CCB1966870}"/>
              </a:ext>
            </a:extLst>
          </p:cNvPr>
          <p:cNvSpPr>
            <a:spLocks noGrp="1"/>
          </p:cNvSpPr>
          <p:nvPr>
            <p:ph type="body" idx="1"/>
          </p:nvPr>
        </p:nvSpPr>
        <p:spPr/>
        <p:txBody>
          <a:bodyPr/>
          <a:lstStyle/>
          <a:p>
            <a:pPr marL="0" indent="0">
              <a:buFont typeface="Arial" panose="020B0604020202020204" pitchFamily="34" charset="0"/>
              <a:buNone/>
            </a:pPr>
            <a:r>
              <a:rPr lang="en-US" dirty="0">
                <a:highlight>
                  <a:srgbClr val="FFFFFF"/>
                </a:highlight>
                <a:ea typeface="Calibri"/>
                <a:cs typeface="Calibri"/>
              </a:rPr>
              <a:t>FACILITATOR:</a:t>
            </a:r>
          </a:p>
          <a:p>
            <a:pPr marL="171450" indent="-171450">
              <a:buFont typeface="Arial" panose="020B0604020202020204" pitchFamily="34" charset="0"/>
              <a:buChar char="•"/>
            </a:pPr>
            <a:r>
              <a:rPr lang="en-US" dirty="0">
                <a:highlight>
                  <a:srgbClr val="FFFFFF"/>
                </a:highlight>
                <a:ea typeface="Calibri"/>
                <a:cs typeface="Calibri"/>
              </a:rPr>
              <a:t>Olanzapine has greater affinity to 5HT2 receptors compared to D2 receptors therefore less extrapyramidal symptoms </a:t>
            </a:r>
          </a:p>
          <a:p>
            <a:endParaRPr lang="en-US" dirty="0">
              <a:highlight>
                <a:srgbClr val="FFFFFF"/>
              </a:highlight>
              <a:ea typeface="Calibri"/>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a:solidFill>
                <a:srgbClr val="0A0A0A"/>
              </a:solidFill>
              <a:highlight>
                <a:srgbClr val="FFFFFF"/>
              </a:highlight>
              <a:ea typeface="+mn-lt"/>
              <a:cs typeface="+mn-lt"/>
            </a:endParaRPr>
          </a:p>
        </p:txBody>
      </p:sp>
      <p:sp>
        <p:nvSpPr>
          <p:cNvPr id="4" name="Slide Number Placeholder 3">
            <a:extLst>
              <a:ext uri="{FF2B5EF4-FFF2-40B4-BE49-F238E27FC236}">
                <a16:creationId xmlns:a16="http://schemas.microsoft.com/office/drawing/2014/main" id="{0CAB4173-A844-5352-87FB-7AB2BDC7B194}"/>
              </a:ext>
            </a:extLst>
          </p:cNvPr>
          <p:cNvSpPr>
            <a:spLocks noGrp="1"/>
          </p:cNvSpPr>
          <p:nvPr>
            <p:ph type="sldNum" sz="quarter" idx="5"/>
          </p:nvPr>
        </p:nvSpPr>
        <p:spPr/>
        <p:txBody>
          <a:bodyPr/>
          <a:lstStyle/>
          <a:p>
            <a:fld id="{358281B1-3783-8248-B0B7-B592AEBC9DCF}" type="slidenum">
              <a:rPr lang="en-US" smtClean="0"/>
              <a:t>18</a:t>
            </a:fld>
            <a:endParaRPr lang="en-US"/>
          </a:p>
        </p:txBody>
      </p:sp>
    </p:spTree>
    <p:extLst>
      <p:ext uri="{BB962C8B-B14F-4D97-AF65-F5344CB8AC3E}">
        <p14:creationId xmlns:p14="http://schemas.microsoft.com/office/powerpoint/2010/main" val="11070754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E4706C-F346-5E77-3A0C-B306DA5346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A896B7-79FA-6DE7-9587-A83B883142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426866-835C-8289-2F99-AC208D96662E}"/>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a:solidFill>
                <a:srgbClr val="0A0A0A"/>
              </a:solidFill>
              <a:highlight>
                <a:srgbClr val="FFFFFF"/>
              </a:highlight>
              <a:ea typeface="+mn-lt"/>
              <a:cs typeface="+mn-lt"/>
            </a:endParaRPr>
          </a:p>
        </p:txBody>
      </p:sp>
      <p:sp>
        <p:nvSpPr>
          <p:cNvPr id="4" name="Slide Number Placeholder 3">
            <a:extLst>
              <a:ext uri="{FF2B5EF4-FFF2-40B4-BE49-F238E27FC236}">
                <a16:creationId xmlns:a16="http://schemas.microsoft.com/office/drawing/2014/main" id="{042EE85C-C1AC-11FC-466C-F7A827495BEF}"/>
              </a:ext>
            </a:extLst>
          </p:cNvPr>
          <p:cNvSpPr>
            <a:spLocks noGrp="1"/>
          </p:cNvSpPr>
          <p:nvPr>
            <p:ph type="sldNum" sz="quarter" idx="5"/>
          </p:nvPr>
        </p:nvSpPr>
        <p:spPr/>
        <p:txBody>
          <a:bodyPr/>
          <a:lstStyle/>
          <a:p>
            <a:fld id="{358281B1-3783-8248-B0B7-B592AEBC9DCF}" type="slidenum">
              <a:rPr lang="en-US" smtClean="0"/>
              <a:t>19</a:t>
            </a:fld>
            <a:endParaRPr lang="en-US"/>
          </a:p>
        </p:txBody>
      </p:sp>
    </p:spTree>
    <p:extLst>
      <p:ext uri="{BB962C8B-B14F-4D97-AF65-F5344CB8AC3E}">
        <p14:creationId xmlns:p14="http://schemas.microsoft.com/office/powerpoint/2010/main" val="26848193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3D6862-CE92-2497-9B1F-0DEB762FBE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D363FD-FFB6-0A8F-3357-26E27609DB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52372F-203E-678C-AC5A-C3932A527219}"/>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a:solidFill>
                <a:srgbClr val="0A0A0A"/>
              </a:solidFill>
              <a:highlight>
                <a:srgbClr val="FFFFFF"/>
              </a:highlight>
              <a:ea typeface="+mn-lt"/>
              <a:cs typeface="+mn-lt"/>
            </a:endParaRPr>
          </a:p>
        </p:txBody>
      </p:sp>
      <p:sp>
        <p:nvSpPr>
          <p:cNvPr id="4" name="Slide Number Placeholder 3">
            <a:extLst>
              <a:ext uri="{FF2B5EF4-FFF2-40B4-BE49-F238E27FC236}">
                <a16:creationId xmlns:a16="http://schemas.microsoft.com/office/drawing/2014/main" id="{9B9878E9-DE2C-3052-72B3-8DF97C4248BE}"/>
              </a:ext>
            </a:extLst>
          </p:cNvPr>
          <p:cNvSpPr>
            <a:spLocks noGrp="1"/>
          </p:cNvSpPr>
          <p:nvPr>
            <p:ph type="sldNum" sz="quarter" idx="5"/>
          </p:nvPr>
        </p:nvSpPr>
        <p:spPr/>
        <p:txBody>
          <a:bodyPr/>
          <a:lstStyle/>
          <a:p>
            <a:fld id="{358281B1-3783-8248-B0B7-B592AEBC9DCF}" type="slidenum">
              <a:rPr lang="en-US" smtClean="0"/>
              <a:t>20</a:t>
            </a:fld>
            <a:endParaRPr lang="en-US"/>
          </a:p>
        </p:txBody>
      </p:sp>
    </p:spTree>
    <p:extLst>
      <p:ext uri="{BB962C8B-B14F-4D97-AF65-F5344CB8AC3E}">
        <p14:creationId xmlns:p14="http://schemas.microsoft.com/office/powerpoint/2010/main" val="19708954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EA408C-6D15-09B7-AFB0-3D6B26046D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435C87-C2A7-3D7C-D459-0456C3F044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05C309-2582-238C-6D1E-EAA8C7926E9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47CA54D-9292-3DC4-DBAD-EECD51B73B40}"/>
              </a:ext>
            </a:extLst>
          </p:cNvPr>
          <p:cNvSpPr>
            <a:spLocks noGrp="1"/>
          </p:cNvSpPr>
          <p:nvPr>
            <p:ph type="sldNum" sz="quarter" idx="5"/>
          </p:nvPr>
        </p:nvSpPr>
        <p:spPr/>
        <p:txBody>
          <a:bodyPr/>
          <a:lstStyle/>
          <a:p>
            <a:fld id="{1F112C4D-119B-B042-A57B-8729FC354CB7}" type="slidenum">
              <a:rPr lang="en-US" smtClean="0"/>
              <a:t>21</a:t>
            </a:fld>
            <a:endParaRPr lang="en-US"/>
          </a:p>
        </p:txBody>
      </p:sp>
    </p:spTree>
    <p:extLst>
      <p:ext uri="{BB962C8B-B14F-4D97-AF65-F5344CB8AC3E}">
        <p14:creationId xmlns:p14="http://schemas.microsoft.com/office/powerpoint/2010/main" val="9295541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15AC97-1BC8-3499-C6AD-3ED68F5D32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621465-813B-6309-4A0A-F4354F1D09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333B64-7C67-8C51-0224-16170240C643}"/>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a:solidFill>
                <a:srgbClr val="0A0A0A"/>
              </a:solidFill>
              <a:highlight>
                <a:srgbClr val="FFFFFF"/>
              </a:highlight>
              <a:ea typeface="+mn-lt"/>
              <a:cs typeface="+mn-lt"/>
            </a:endParaRPr>
          </a:p>
        </p:txBody>
      </p:sp>
      <p:sp>
        <p:nvSpPr>
          <p:cNvPr id="4" name="Slide Number Placeholder 3">
            <a:extLst>
              <a:ext uri="{FF2B5EF4-FFF2-40B4-BE49-F238E27FC236}">
                <a16:creationId xmlns:a16="http://schemas.microsoft.com/office/drawing/2014/main" id="{5A4C36D2-5E60-1D3E-9432-FA48BFA76530}"/>
              </a:ext>
            </a:extLst>
          </p:cNvPr>
          <p:cNvSpPr>
            <a:spLocks noGrp="1"/>
          </p:cNvSpPr>
          <p:nvPr>
            <p:ph type="sldNum" sz="quarter" idx="5"/>
          </p:nvPr>
        </p:nvSpPr>
        <p:spPr/>
        <p:txBody>
          <a:bodyPr/>
          <a:lstStyle/>
          <a:p>
            <a:fld id="{358281B1-3783-8248-B0B7-B592AEBC9DCF}" type="slidenum">
              <a:rPr lang="en-US" smtClean="0"/>
              <a:t>22</a:t>
            </a:fld>
            <a:endParaRPr lang="en-US"/>
          </a:p>
        </p:txBody>
      </p:sp>
    </p:spTree>
    <p:extLst>
      <p:ext uri="{BB962C8B-B14F-4D97-AF65-F5344CB8AC3E}">
        <p14:creationId xmlns:p14="http://schemas.microsoft.com/office/powerpoint/2010/main" val="39933300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133E78-36A4-A9E7-5614-79BDED8107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1224D0-6885-9C32-F43F-AE51F6FE82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1368D5-76C5-FDD9-4288-2E6191DE374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0BA5668-5407-4952-B1A8-3793A05A5192}"/>
              </a:ext>
            </a:extLst>
          </p:cNvPr>
          <p:cNvSpPr>
            <a:spLocks noGrp="1"/>
          </p:cNvSpPr>
          <p:nvPr>
            <p:ph type="sldNum" sz="quarter" idx="5"/>
          </p:nvPr>
        </p:nvSpPr>
        <p:spPr/>
        <p:txBody>
          <a:bodyPr/>
          <a:lstStyle/>
          <a:p>
            <a:fld id="{1F112C4D-119B-B042-A57B-8729FC354CB7}" type="slidenum">
              <a:rPr lang="en-US" smtClean="0"/>
              <a:t>2</a:t>
            </a:fld>
            <a:endParaRPr lang="en-US"/>
          </a:p>
        </p:txBody>
      </p:sp>
    </p:spTree>
    <p:extLst>
      <p:ext uri="{BB962C8B-B14F-4D97-AF65-F5344CB8AC3E}">
        <p14:creationId xmlns:p14="http://schemas.microsoft.com/office/powerpoint/2010/main" val="10283294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3A7B58-CFB6-6637-2432-90F7883F94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D3A5F2-CF73-9778-CD7E-1E0A3D57AD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BE2512-EEEB-1DE9-D20D-39BFE6638859}"/>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a:solidFill>
                <a:srgbClr val="0A0A0A"/>
              </a:solidFill>
              <a:highlight>
                <a:srgbClr val="FFFFFF"/>
              </a:highlight>
              <a:ea typeface="+mn-lt"/>
              <a:cs typeface="+mn-lt"/>
            </a:endParaRPr>
          </a:p>
        </p:txBody>
      </p:sp>
      <p:sp>
        <p:nvSpPr>
          <p:cNvPr id="4" name="Slide Number Placeholder 3">
            <a:extLst>
              <a:ext uri="{FF2B5EF4-FFF2-40B4-BE49-F238E27FC236}">
                <a16:creationId xmlns:a16="http://schemas.microsoft.com/office/drawing/2014/main" id="{76ACC3FC-22C8-0679-D985-EFD634230640}"/>
              </a:ext>
            </a:extLst>
          </p:cNvPr>
          <p:cNvSpPr>
            <a:spLocks noGrp="1"/>
          </p:cNvSpPr>
          <p:nvPr>
            <p:ph type="sldNum" sz="quarter" idx="5"/>
          </p:nvPr>
        </p:nvSpPr>
        <p:spPr/>
        <p:txBody>
          <a:bodyPr/>
          <a:lstStyle/>
          <a:p>
            <a:fld id="{358281B1-3783-8248-B0B7-B592AEBC9DCF}" type="slidenum">
              <a:rPr lang="en-US" smtClean="0"/>
              <a:t>23</a:t>
            </a:fld>
            <a:endParaRPr lang="en-US"/>
          </a:p>
        </p:txBody>
      </p:sp>
    </p:spTree>
    <p:extLst>
      <p:ext uri="{BB962C8B-B14F-4D97-AF65-F5344CB8AC3E}">
        <p14:creationId xmlns:p14="http://schemas.microsoft.com/office/powerpoint/2010/main" val="16221068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50E6F4-D349-2212-1D3F-3AC37DC39F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B9DCC9-DE70-9391-7109-C5D2A8CBD0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BC4614-77C7-2FD8-2FD8-5BD1D56C572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highlight>
                  <a:srgbClr val="FFFFFF"/>
                </a:highlight>
                <a:ea typeface="Calibri"/>
                <a:cs typeface="Calibri"/>
              </a:rPr>
              <a:t>FACILITATOR: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highlight>
                  <a:srgbClr val="FFFFFF"/>
                </a:highlight>
                <a:ea typeface="Calibri"/>
                <a:cs typeface="Calibri"/>
              </a:rPr>
              <a:t>High yield for the HPM boards!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a:solidFill>
                <a:srgbClr val="0A0A0A"/>
              </a:solidFill>
              <a:highlight>
                <a:srgbClr val="FFFFFF"/>
              </a:highlight>
              <a:ea typeface="+mn-lt"/>
              <a:cs typeface="+mn-lt"/>
            </a:endParaRPr>
          </a:p>
        </p:txBody>
      </p:sp>
      <p:sp>
        <p:nvSpPr>
          <p:cNvPr id="4" name="Slide Number Placeholder 3">
            <a:extLst>
              <a:ext uri="{FF2B5EF4-FFF2-40B4-BE49-F238E27FC236}">
                <a16:creationId xmlns:a16="http://schemas.microsoft.com/office/drawing/2014/main" id="{BD455125-69D8-6F8E-8A3D-F37A0E2EFD17}"/>
              </a:ext>
            </a:extLst>
          </p:cNvPr>
          <p:cNvSpPr>
            <a:spLocks noGrp="1"/>
          </p:cNvSpPr>
          <p:nvPr>
            <p:ph type="sldNum" sz="quarter" idx="5"/>
          </p:nvPr>
        </p:nvSpPr>
        <p:spPr/>
        <p:txBody>
          <a:bodyPr/>
          <a:lstStyle/>
          <a:p>
            <a:fld id="{358281B1-3783-8248-B0B7-B592AEBC9DCF}" type="slidenum">
              <a:rPr lang="en-US" smtClean="0"/>
              <a:t>24</a:t>
            </a:fld>
            <a:endParaRPr lang="en-US"/>
          </a:p>
        </p:txBody>
      </p:sp>
    </p:spTree>
    <p:extLst>
      <p:ext uri="{BB962C8B-B14F-4D97-AF65-F5344CB8AC3E}">
        <p14:creationId xmlns:p14="http://schemas.microsoft.com/office/powerpoint/2010/main" val="38601074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6ACA7A-2D29-E470-CD29-24129CFD60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5431DF-1A26-65AA-CB8F-0DCB85E5E4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CA7D70-0429-1783-8C6A-E25762299A92}"/>
              </a:ext>
            </a:extLst>
          </p:cNvPr>
          <p:cNvSpPr>
            <a:spLocks noGrp="1"/>
          </p:cNvSpPr>
          <p:nvPr>
            <p:ph type="body" idx="1"/>
          </p:nvPr>
        </p:nvSpPr>
        <p:spPr/>
        <p:txBody>
          <a:bodyPr/>
          <a:lstStyle/>
          <a:p>
            <a:pPr marL="0" indent="0">
              <a:buFont typeface="Arial" panose="020B0604020202020204" pitchFamily="34" charset="0"/>
              <a:buNone/>
            </a:pPr>
            <a:r>
              <a:rPr lang="en-US" dirty="0">
                <a:highlight>
                  <a:srgbClr val="FFFFFF"/>
                </a:highlight>
                <a:ea typeface="Calibri"/>
                <a:cs typeface="Calibri"/>
              </a:rPr>
              <a:t>FACILITATOR:</a:t>
            </a:r>
          </a:p>
          <a:p>
            <a:pPr marL="171450" indent="-171450">
              <a:buFont typeface="Arial" panose="020B0604020202020204" pitchFamily="34" charset="0"/>
              <a:buChar char="•"/>
            </a:pPr>
            <a:r>
              <a:rPr lang="en-US" dirty="0">
                <a:highlight>
                  <a:srgbClr val="FFFFFF"/>
                </a:highlight>
                <a:ea typeface="Calibri"/>
                <a:cs typeface="Calibri"/>
              </a:rPr>
              <a:t>Drugs that work on the colon: Senna. Bisacodyl, and Lactulose</a:t>
            </a:r>
          </a:p>
          <a:p>
            <a:pPr marL="171450" indent="-171450">
              <a:buFont typeface="Arial" panose="020B0604020202020204" pitchFamily="34" charset="0"/>
              <a:buChar char="•"/>
            </a:pPr>
            <a:endParaRPr lang="en-US" dirty="0">
              <a:highlight>
                <a:srgbClr val="FFFFFF"/>
              </a:highlight>
              <a:ea typeface="Calibri"/>
              <a:cs typeface="Calibri"/>
            </a:endParaRPr>
          </a:p>
          <a:p>
            <a:pPr marL="171450" indent="-171450">
              <a:buFont typeface="Arial" panose="020B0604020202020204" pitchFamily="34" charset="0"/>
              <a:buChar char="•"/>
            </a:pPr>
            <a:r>
              <a:rPr lang="en-US" dirty="0">
                <a:highlight>
                  <a:srgbClr val="FFFFFF"/>
                </a:highlight>
                <a:ea typeface="Calibri"/>
                <a:cs typeface="Calibri"/>
              </a:rPr>
              <a:t>Drugs that work on the small intestine and the colon: Mag citrate and Mag hydroxide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1" dirty="0">
              <a:highlight>
                <a:srgbClr val="FFFFFF"/>
              </a:highlight>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0" dirty="0">
              <a:highlight>
                <a:srgbClr val="FFFFFF"/>
              </a:highlight>
              <a:ea typeface="Calibri" panose="020F0502020204030204"/>
              <a:cs typeface="Calibri" panose="020F0502020204030204"/>
            </a:endParaRPr>
          </a:p>
          <a:p>
            <a:pPr marL="171450" indent="-171450">
              <a:buFont typeface="Arial" panose="020B0604020202020204" pitchFamily="34" charset="0"/>
              <a:buChar char="•"/>
            </a:pPr>
            <a:endParaRPr lang="en-US" dirty="0">
              <a:highlight>
                <a:srgbClr val="FFFFFF"/>
              </a:highlight>
              <a:ea typeface="Calibri"/>
              <a:cs typeface="Calibri"/>
            </a:endParaRPr>
          </a:p>
          <a:p>
            <a:pPr marL="171450" indent="-171450">
              <a:buFont typeface="Arial" panose="020B0604020202020204" pitchFamily="34" charset="0"/>
              <a:buChar char="•"/>
            </a:pPr>
            <a:endParaRPr lang="en-US" dirty="0">
              <a:highlight>
                <a:srgbClr val="FFFFFF"/>
              </a:highlight>
              <a:ea typeface="Calibri"/>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a:solidFill>
                <a:srgbClr val="0A0A0A"/>
              </a:solidFill>
              <a:highlight>
                <a:srgbClr val="FFFFFF"/>
              </a:highlight>
              <a:ea typeface="+mn-lt"/>
              <a:cs typeface="+mn-lt"/>
            </a:endParaRPr>
          </a:p>
        </p:txBody>
      </p:sp>
      <p:sp>
        <p:nvSpPr>
          <p:cNvPr id="4" name="Slide Number Placeholder 3">
            <a:extLst>
              <a:ext uri="{FF2B5EF4-FFF2-40B4-BE49-F238E27FC236}">
                <a16:creationId xmlns:a16="http://schemas.microsoft.com/office/drawing/2014/main" id="{C9D724EF-F1E1-6A24-90EC-284FF0B6CE27}"/>
              </a:ext>
            </a:extLst>
          </p:cNvPr>
          <p:cNvSpPr>
            <a:spLocks noGrp="1"/>
          </p:cNvSpPr>
          <p:nvPr>
            <p:ph type="sldNum" sz="quarter" idx="5"/>
          </p:nvPr>
        </p:nvSpPr>
        <p:spPr/>
        <p:txBody>
          <a:bodyPr/>
          <a:lstStyle/>
          <a:p>
            <a:fld id="{358281B1-3783-8248-B0B7-B592AEBC9DCF}" type="slidenum">
              <a:rPr lang="en-US" smtClean="0"/>
              <a:t>25</a:t>
            </a:fld>
            <a:endParaRPr lang="en-US"/>
          </a:p>
        </p:txBody>
      </p:sp>
    </p:spTree>
    <p:extLst>
      <p:ext uri="{BB962C8B-B14F-4D97-AF65-F5344CB8AC3E}">
        <p14:creationId xmlns:p14="http://schemas.microsoft.com/office/powerpoint/2010/main" val="13892639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EAE89D-9EAD-7AAB-10EC-90E62CC8C8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384BC4-B73A-1F7E-DC98-666FE1DB58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CC85CC-94CF-9584-17F7-634B9A734534}"/>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Sans-Serif" panose="020B0604020202020204" pitchFamily="34" charset="0"/>
              <a:buChar char="•"/>
              <a:tabLst/>
              <a:defRPr/>
            </a:pPr>
            <a:endParaRPr lang="en-US" sz="1200" dirty="0">
              <a:solidFill>
                <a:srgbClr val="0A0A0A"/>
              </a:solidFill>
              <a:highlight>
                <a:srgbClr val="FFFFFF"/>
              </a:highlight>
              <a:ea typeface="+mn-lt"/>
              <a:cs typeface="+mn-lt"/>
            </a:endParaRPr>
          </a:p>
          <a:p>
            <a:pPr marL="171450" indent="-171450">
              <a:buFont typeface="Arial,Sans-Serif" panose="020B0604020202020204" pitchFamily="34" charset="0"/>
              <a:buChar char="•"/>
              <a:defRPr/>
            </a:pPr>
            <a:r>
              <a:rPr lang="en-US" dirty="0">
                <a:solidFill>
                  <a:srgbClr val="000000"/>
                </a:solidFill>
                <a:highlight>
                  <a:srgbClr val="FFFFFF"/>
                </a:highlight>
              </a:rPr>
              <a:t>Randomized controlled trial By Tarumi et al. in 2013 published in Journal of Pain and Symptom management which demonstrates no added benefit from combining docusate with senna.11</a:t>
            </a:r>
            <a:endParaRPr lang="en-US" dirty="0">
              <a:solidFill>
                <a:srgbClr val="444444"/>
              </a:solidFill>
              <a:highlight>
                <a:srgbClr val="FFFFFF"/>
              </a:highlight>
            </a:endParaRPr>
          </a:p>
          <a:p>
            <a:pPr marL="628650" lvl="1" indent="-171450">
              <a:buFont typeface="Arial,Sans-Serif" panose="020B0604020202020204" pitchFamily="34" charset="0"/>
              <a:buChar char="•"/>
              <a:defRPr/>
            </a:pPr>
            <a:r>
              <a:rPr lang="en-US">
                <a:solidFill>
                  <a:srgbClr val="000000"/>
                </a:solidFill>
                <a:highlight>
                  <a:srgbClr val="FFFFFF"/>
                </a:highlight>
              </a:rPr>
              <a:t>In hospice patients, docusate plus sennosides showed no significant differences compared to placebo plus sennosides in stool frequency, volume, consistency, or patient-reported difficulty with evacuation.</a:t>
            </a:r>
            <a:endParaRPr lang="en-US"/>
          </a:p>
        </p:txBody>
      </p:sp>
      <p:sp>
        <p:nvSpPr>
          <p:cNvPr id="4" name="Slide Number Placeholder 3">
            <a:extLst>
              <a:ext uri="{FF2B5EF4-FFF2-40B4-BE49-F238E27FC236}">
                <a16:creationId xmlns:a16="http://schemas.microsoft.com/office/drawing/2014/main" id="{6F9AE4C3-B7FA-D8D3-E75D-B7C0EC9B810D}"/>
              </a:ext>
            </a:extLst>
          </p:cNvPr>
          <p:cNvSpPr>
            <a:spLocks noGrp="1"/>
          </p:cNvSpPr>
          <p:nvPr>
            <p:ph type="sldNum" sz="quarter" idx="5"/>
          </p:nvPr>
        </p:nvSpPr>
        <p:spPr/>
        <p:txBody>
          <a:bodyPr/>
          <a:lstStyle/>
          <a:p>
            <a:fld id="{358281B1-3783-8248-B0B7-B592AEBC9DCF}" type="slidenum">
              <a:rPr lang="en-US" smtClean="0"/>
              <a:t>26</a:t>
            </a:fld>
            <a:endParaRPr lang="en-US"/>
          </a:p>
        </p:txBody>
      </p:sp>
    </p:spTree>
    <p:extLst>
      <p:ext uri="{BB962C8B-B14F-4D97-AF65-F5344CB8AC3E}">
        <p14:creationId xmlns:p14="http://schemas.microsoft.com/office/powerpoint/2010/main" val="36386323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7A284-68D3-2728-CB71-EB6BB897D1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665DE8-36DA-06FE-C08B-3F96B74DCB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5E7441-3653-7D22-4198-1AC8B34A59BF}"/>
              </a:ext>
            </a:extLst>
          </p:cNvPr>
          <p:cNvSpPr>
            <a:spLocks noGrp="1"/>
          </p:cNvSpPr>
          <p:nvPr>
            <p:ph type="body" idx="1"/>
          </p:nvPr>
        </p:nvSpPr>
        <p:spPr/>
        <p:txBody>
          <a:bodyPr/>
          <a:lstStyle/>
          <a:p>
            <a:pPr marL="0" indent="0">
              <a:buFont typeface="Arial" panose="020B0604020202020204" pitchFamily="34" charset="0"/>
              <a:buNone/>
            </a:pPr>
            <a:r>
              <a:rPr lang="en-US" dirty="0">
                <a:highlight>
                  <a:srgbClr val="FFFFFF"/>
                </a:highlight>
                <a:ea typeface="Calibri"/>
                <a:cs typeface="Calibri"/>
              </a:rPr>
              <a:t>FACILITATOR</a:t>
            </a:r>
          </a:p>
          <a:p>
            <a:pPr marL="171450" indent="-171450">
              <a:buFont typeface="Arial" panose="020B0604020202020204" pitchFamily="34" charset="0"/>
              <a:buChar char="•"/>
            </a:pPr>
            <a:r>
              <a:rPr lang="en-US" dirty="0">
                <a:highlight>
                  <a:srgbClr val="FFFFFF"/>
                </a:highlight>
                <a:ea typeface="Calibri"/>
                <a:cs typeface="Calibri"/>
              </a:rPr>
              <a:t>Naltrexone:</a:t>
            </a:r>
          </a:p>
          <a:p>
            <a:pPr marL="628650" lvl="1" indent="-171450">
              <a:buFont typeface="Arial" panose="020B0604020202020204" pitchFamily="34" charset="0"/>
              <a:buChar char="•"/>
            </a:pPr>
            <a:r>
              <a:rPr lang="en-US" dirty="0">
                <a:highlight>
                  <a:srgbClr val="FFFFFF"/>
                </a:highlight>
                <a:ea typeface="Calibri"/>
                <a:cs typeface="Calibri"/>
              </a:rPr>
              <a:t>Low therapeutic index</a:t>
            </a:r>
          </a:p>
          <a:p>
            <a:pPr marL="628650" lvl="1" indent="-171450">
              <a:buFont typeface="Arial" panose="020B0604020202020204" pitchFamily="34" charset="0"/>
              <a:buChar char="•"/>
            </a:pPr>
            <a:r>
              <a:rPr lang="en-US" dirty="0">
                <a:highlight>
                  <a:srgbClr val="FFFFFF"/>
                </a:highlight>
                <a:ea typeface="Calibri"/>
                <a:cs typeface="Calibri"/>
              </a:rPr>
              <a:t>Reverses GI symptoms and analgesia together </a:t>
            </a:r>
          </a:p>
          <a:p>
            <a:pPr marL="171450" indent="-171450">
              <a:buFont typeface="Arial" panose="020B0604020202020204" pitchFamily="34" charset="0"/>
              <a:buChar char="•"/>
            </a:pPr>
            <a:endParaRPr lang="en-US" dirty="0">
              <a:highlight>
                <a:srgbClr val="FFFFFF"/>
              </a:highlight>
              <a:ea typeface="Calibri"/>
              <a:cs typeface="Calibri"/>
            </a:endParaRPr>
          </a:p>
          <a:p>
            <a:pPr marL="171450" indent="-171450">
              <a:buFont typeface="Arial" panose="020B0604020202020204" pitchFamily="34" charset="0"/>
              <a:buChar char="•"/>
            </a:pPr>
            <a:r>
              <a:rPr lang="en-US" dirty="0">
                <a:highlight>
                  <a:srgbClr val="FFFFFF"/>
                </a:highlight>
                <a:ea typeface="Calibri"/>
                <a:cs typeface="Calibri"/>
              </a:rPr>
              <a:t>Methylnaltrexone</a:t>
            </a:r>
          </a:p>
          <a:p>
            <a:pPr marL="628650" lvl="1" indent="-171450">
              <a:buFont typeface="Arial" panose="020B0604020202020204" pitchFamily="34" charset="0"/>
              <a:buChar char="•"/>
            </a:pPr>
            <a:r>
              <a:rPr lang="en-US" dirty="0">
                <a:highlight>
                  <a:srgbClr val="FFFFFF"/>
                </a:highlight>
                <a:ea typeface="Calibri"/>
                <a:cs typeface="Calibri"/>
              </a:rPr>
              <a:t>It does not cross the blood brain barrier and has limited effect on analgesia</a:t>
            </a:r>
          </a:p>
          <a:p>
            <a:pPr marL="628650" lvl="1" indent="-171450">
              <a:buFont typeface="Arial" panose="020B0604020202020204" pitchFamily="34" charset="0"/>
              <a:buChar char="•"/>
            </a:pPr>
            <a:r>
              <a:rPr lang="en-US" dirty="0">
                <a:highlight>
                  <a:srgbClr val="FFFFFF"/>
                </a:highlight>
                <a:ea typeface="Calibri"/>
                <a:cs typeface="Calibri"/>
              </a:rPr>
              <a:t>Administration is SQ or Oral</a:t>
            </a:r>
          </a:p>
          <a:p>
            <a:pPr marL="628650" lvl="1" indent="-171450">
              <a:buFont typeface="Arial" panose="020B0604020202020204" pitchFamily="34" charset="0"/>
              <a:buChar char="•"/>
            </a:pPr>
            <a:r>
              <a:rPr lang="en-US" dirty="0">
                <a:highlight>
                  <a:srgbClr val="FFFFFF"/>
                </a:highlight>
                <a:ea typeface="Calibri"/>
                <a:cs typeface="Calibri"/>
              </a:rPr>
              <a:t>Side effects – </a:t>
            </a:r>
            <a:r>
              <a:rPr lang="en-US" u="sng" dirty="0">
                <a:highlight>
                  <a:srgbClr val="FFFFFF"/>
                </a:highlight>
                <a:ea typeface="Calibri"/>
                <a:cs typeface="Calibri"/>
              </a:rPr>
              <a:t>GI perforation</a:t>
            </a:r>
            <a:r>
              <a:rPr lang="en-US" dirty="0">
                <a:highlight>
                  <a:srgbClr val="FFFFFF"/>
                </a:highlight>
                <a:ea typeface="Calibri"/>
                <a:cs typeface="Calibri"/>
              </a:rPr>
              <a:t>. Abdominal pain, and diarrhea. </a:t>
            </a:r>
          </a:p>
          <a:p>
            <a:pPr marL="171450" indent="-171450">
              <a:buFont typeface="Arial" panose="020B0604020202020204" pitchFamily="34" charset="0"/>
              <a:buChar char="•"/>
            </a:pPr>
            <a:endParaRPr lang="en-US" dirty="0">
              <a:highlight>
                <a:srgbClr val="FFFFFF"/>
              </a:highlight>
              <a:ea typeface="Calibri"/>
              <a:cs typeface="Calibri"/>
            </a:endParaRPr>
          </a:p>
          <a:p>
            <a:pPr marL="171450" indent="-171450">
              <a:buFont typeface="Arial" panose="020B0604020202020204" pitchFamily="34" charset="0"/>
              <a:buChar char="•"/>
            </a:pPr>
            <a:r>
              <a:rPr lang="en-US" dirty="0" err="1">
                <a:highlight>
                  <a:srgbClr val="FFFFFF"/>
                </a:highlight>
                <a:ea typeface="Calibri"/>
                <a:cs typeface="Calibri"/>
              </a:rPr>
              <a:t>Naloxegal</a:t>
            </a:r>
            <a:r>
              <a:rPr lang="en-US" dirty="0">
                <a:highlight>
                  <a:srgbClr val="FFFFFF"/>
                </a:highlight>
                <a:ea typeface="Calibri"/>
                <a:cs typeface="Calibri"/>
              </a:rPr>
              <a:t> and </a:t>
            </a:r>
            <a:r>
              <a:rPr lang="en-US" dirty="0" err="1">
                <a:highlight>
                  <a:srgbClr val="FFFFFF"/>
                </a:highlight>
                <a:ea typeface="Calibri"/>
                <a:cs typeface="Calibri"/>
              </a:rPr>
              <a:t>Naldemedine</a:t>
            </a:r>
            <a:r>
              <a:rPr lang="en-US" dirty="0">
                <a:highlight>
                  <a:srgbClr val="FFFFFF"/>
                </a:highlight>
                <a:ea typeface="Calibri"/>
                <a:cs typeface="Calibri"/>
              </a:rPr>
              <a:t> are approved for noncancer pain </a:t>
            </a:r>
          </a:p>
          <a:p>
            <a:pPr marL="171450" indent="-171450">
              <a:buFont typeface="Arial" panose="020B0604020202020204" pitchFamily="34" charset="0"/>
              <a:buChar char="•"/>
            </a:pPr>
            <a:endParaRPr lang="en-US" dirty="0">
              <a:highlight>
                <a:srgbClr val="FFFFFF"/>
              </a:highlight>
              <a:ea typeface="Calibri"/>
              <a:cs typeface="Calibri"/>
            </a:endParaRPr>
          </a:p>
          <a:p>
            <a:pPr marL="171450" indent="-171450">
              <a:buFont typeface="Arial" panose="020B0604020202020204" pitchFamily="34" charset="0"/>
              <a:buChar char="•"/>
            </a:pPr>
            <a:r>
              <a:rPr lang="en-US" dirty="0" err="1">
                <a:highlight>
                  <a:srgbClr val="FFFFFF"/>
                </a:highlight>
                <a:ea typeface="Calibri"/>
                <a:cs typeface="Calibri"/>
              </a:rPr>
              <a:t>Alvimopan</a:t>
            </a:r>
            <a:r>
              <a:rPr lang="en-US" dirty="0">
                <a:highlight>
                  <a:srgbClr val="FFFFFF"/>
                </a:highlight>
                <a:ea typeface="Calibri"/>
                <a:cs typeface="Calibri"/>
              </a:rPr>
              <a:t> has shown to improve constipation and decrease pain scores but is not approved specifically for opioid induced bowel dysfunction.</a:t>
            </a:r>
          </a:p>
          <a:p>
            <a:pPr marL="628650" lvl="1" indent="-171450">
              <a:buFont typeface="Arial" panose="020B0604020202020204" pitchFamily="34" charset="0"/>
              <a:buChar char="•"/>
            </a:pPr>
            <a:r>
              <a:rPr lang="en-US" dirty="0">
                <a:highlight>
                  <a:srgbClr val="FFFFFF"/>
                </a:highlight>
                <a:ea typeface="Calibri"/>
                <a:cs typeface="Calibri"/>
              </a:rPr>
              <a:t>It has shown to increase risk of MI </a:t>
            </a:r>
          </a:p>
          <a:p>
            <a:pPr marL="171450" indent="-171450">
              <a:buFont typeface="Arial" panose="020B0604020202020204" pitchFamily="34" charset="0"/>
              <a:buChar char="•"/>
            </a:pPr>
            <a:endParaRPr lang="en-US" dirty="0">
              <a:highlight>
                <a:srgbClr val="FFFFFF"/>
              </a:highlight>
              <a:ea typeface="Calibri"/>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a:solidFill>
                <a:srgbClr val="0A0A0A"/>
              </a:solidFill>
              <a:highlight>
                <a:srgbClr val="FFFFFF"/>
              </a:highlight>
              <a:ea typeface="+mn-lt"/>
              <a:cs typeface="+mn-lt"/>
            </a:endParaRPr>
          </a:p>
        </p:txBody>
      </p:sp>
      <p:sp>
        <p:nvSpPr>
          <p:cNvPr id="4" name="Slide Number Placeholder 3">
            <a:extLst>
              <a:ext uri="{FF2B5EF4-FFF2-40B4-BE49-F238E27FC236}">
                <a16:creationId xmlns:a16="http://schemas.microsoft.com/office/drawing/2014/main" id="{37480B5E-8AE5-8814-5A8A-096E84FD8A72}"/>
              </a:ext>
            </a:extLst>
          </p:cNvPr>
          <p:cNvSpPr>
            <a:spLocks noGrp="1"/>
          </p:cNvSpPr>
          <p:nvPr>
            <p:ph type="sldNum" sz="quarter" idx="5"/>
          </p:nvPr>
        </p:nvSpPr>
        <p:spPr/>
        <p:txBody>
          <a:bodyPr/>
          <a:lstStyle/>
          <a:p>
            <a:fld id="{358281B1-3783-8248-B0B7-B592AEBC9DCF}" type="slidenum">
              <a:rPr lang="en-US" smtClean="0"/>
              <a:t>27</a:t>
            </a:fld>
            <a:endParaRPr lang="en-US"/>
          </a:p>
        </p:txBody>
      </p:sp>
    </p:spTree>
    <p:extLst>
      <p:ext uri="{BB962C8B-B14F-4D97-AF65-F5344CB8AC3E}">
        <p14:creationId xmlns:p14="http://schemas.microsoft.com/office/powerpoint/2010/main" val="39171591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8E35BC-CCF3-7036-BF83-78C7A1F464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94D6BF-10C0-A86D-C6EC-CFE2D98D47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8CCFFA-9EBE-40EC-280C-935019AADD63}"/>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a:solidFill>
                <a:srgbClr val="0A0A0A"/>
              </a:solidFill>
              <a:highlight>
                <a:srgbClr val="FFFFFF"/>
              </a:highlight>
              <a:ea typeface="+mn-lt"/>
              <a:cs typeface="+mn-lt"/>
            </a:endParaRPr>
          </a:p>
        </p:txBody>
      </p:sp>
      <p:sp>
        <p:nvSpPr>
          <p:cNvPr id="4" name="Slide Number Placeholder 3">
            <a:extLst>
              <a:ext uri="{FF2B5EF4-FFF2-40B4-BE49-F238E27FC236}">
                <a16:creationId xmlns:a16="http://schemas.microsoft.com/office/drawing/2014/main" id="{91D40E2E-7148-FEBF-5779-04818FB8E746}"/>
              </a:ext>
            </a:extLst>
          </p:cNvPr>
          <p:cNvSpPr>
            <a:spLocks noGrp="1"/>
          </p:cNvSpPr>
          <p:nvPr>
            <p:ph type="sldNum" sz="quarter" idx="5"/>
          </p:nvPr>
        </p:nvSpPr>
        <p:spPr/>
        <p:txBody>
          <a:bodyPr/>
          <a:lstStyle/>
          <a:p>
            <a:fld id="{358281B1-3783-8248-B0B7-B592AEBC9DCF}" type="slidenum">
              <a:rPr lang="en-US" smtClean="0"/>
              <a:t>28</a:t>
            </a:fld>
            <a:endParaRPr lang="en-US"/>
          </a:p>
        </p:txBody>
      </p:sp>
    </p:spTree>
    <p:extLst>
      <p:ext uri="{BB962C8B-B14F-4D97-AF65-F5344CB8AC3E}">
        <p14:creationId xmlns:p14="http://schemas.microsoft.com/office/powerpoint/2010/main" val="12339334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C8DC7-FE46-646E-329C-82AEB489AB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39FA12-C895-A8EA-EF3D-19B439D73A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35CF94-841F-B791-1BBE-55AF83A727C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D681628-E569-131A-2CCB-E7CE48552113}"/>
              </a:ext>
            </a:extLst>
          </p:cNvPr>
          <p:cNvSpPr>
            <a:spLocks noGrp="1"/>
          </p:cNvSpPr>
          <p:nvPr>
            <p:ph type="sldNum" sz="quarter" idx="5"/>
          </p:nvPr>
        </p:nvSpPr>
        <p:spPr/>
        <p:txBody>
          <a:bodyPr/>
          <a:lstStyle/>
          <a:p>
            <a:fld id="{1F112C4D-119B-B042-A57B-8729FC354CB7}" type="slidenum">
              <a:rPr lang="en-US" smtClean="0"/>
              <a:t>29</a:t>
            </a:fld>
            <a:endParaRPr lang="en-US"/>
          </a:p>
        </p:txBody>
      </p:sp>
    </p:spTree>
    <p:extLst>
      <p:ext uri="{BB962C8B-B14F-4D97-AF65-F5344CB8AC3E}">
        <p14:creationId xmlns:p14="http://schemas.microsoft.com/office/powerpoint/2010/main" val="1568421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62836-EEDA-0EFC-CA57-DF0F223295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851BAD-B1FA-A72A-8DB9-F784B490FC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11F858-196C-9DF5-DB2B-8059AD84A7D4}"/>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a:solidFill>
                <a:srgbClr val="0A0A0A"/>
              </a:solidFill>
              <a:highlight>
                <a:srgbClr val="FFFFFF"/>
              </a:highlight>
              <a:ea typeface="+mn-lt"/>
              <a:cs typeface="+mn-lt"/>
            </a:endParaRPr>
          </a:p>
        </p:txBody>
      </p:sp>
      <p:sp>
        <p:nvSpPr>
          <p:cNvPr id="4" name="Slide Number Placeholder 3">
            <a:extLst>
              <a:ext uri="{FF2B5EF4-FFF2-40B4-BE49-F238E27FC236}">
                <a16:creationId xmlns:a16="http://schemas.microsoft.com/office/drawing/2014/main" id="{126E7955-E3F2-0E0C-1823-F24C91EB78A5}"/>
              </a:ext>
            </a:extLst>
          </p:cNvPr>
          <p:cNvSpPr>
            <a:spLocks noGrp="1"/>
          </p:cNvSpPr>
          <p:nvPr>
            <p:ph type="sldNum" sz="quarter" idx="5"/>
          </p:nvPr>
        </p:nvSpPr>
        <p:spPr/>
        <p:txBody>
          <a:bodyPr/>
          <a:lstStyle/>
          <a:p>
            <a:fld id="{358281B1-3783-8248-B0B7-B592AEBC9DCF}" type="slidenum">
              <a:rPr lang="en-US" smtClean="0"/>
              <a:t>30</a:t>
            </a:fld>
            <a:endParaRPr lang="en-US"/>
          </a:p>
        </p:txBody>
      </p:sp>
    </p:spTree>
    <p:extLst>
      <p:ext uri="{BB962C8B-B14F-4D97-AF65-F5344CB8AC3E}">
        <p14:creationId xmlns:p14="http://schemas.microsoft.com/office/powerpoint/2010/main" val="19046892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AFD0CF-BBA9-54D4-9F47-11D5DBF078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CBA6C5-6673-4713-43B5-A1781C3DE4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F91EBD-EBBC-74DC-E698-BE7F86763654}"/>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a:solidFill>
                <a:srgbClr val="0A0A0A"/>
              </a:solidFill>
              <a:highlight>
                <a:srgbClr val="FFFFFF"/>
              </a:highlight>
              <a:ea typeface="+mn-lt"/>
              <a:cs typeface="+mn-lt"/>
            </a:endParaRPr>
          </a:p>
        </p:txBody>
      </p:sp>
      <p:sp>
        <p:nvSpPr>
          <p:cNvPr id="4" name="Slide Number Placeholder 3">
            <a:extLst>
              <a:ext uri="{FF2B5EF4-FFF2-40B4-BE49-F238E27FC236}">
                <a16:creationId xmlns:a16="http://schemas.microsoft.com/office/drawing/2014/main" id="{1017E5DA-7C27-3C75-7DBC-8A7A97BA2B9E}"/>
              </a:ext>
            </a:extLst>
          </p:cNvPr>
          <p:cNvSpPr>
            <a:spLocks noGrp="1"/>
          </p:cNvSpPr>
          <p:nvPr>
            <p:ph type="sldNum" sz="quarter" idx="5"/>
          </p:nvPr>
        </p:nvSpPr>
        <p:spPr/>
        <p:txBody>
          <a:bodyPr/>
          <a:lstStyle/>
          <a:p>
            <a:fld id="{358281B1-3783-8248-B0B7-B592AEBC9DCF}" type="slidenum">
              <a:rPr lang="en-US" smtClean="0"/>
              <a:t>31</a:t>
            </a:fld>
            <a:endParaRPr lang="en-US"/>
          </a:p>
        </p:txBody>
      </p:sp>
    </p:spTree>
    <p:extLst>
      <p:ext uri="{BB962C8B-B14F-4D97-AF65-F5344CB8AC3E}">
        <p14:creationId xmlns:p14="http://schemas.microsoft.com/office/powerpoint/2010/main" val="107538933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3B85BC-12BA-8966-AA61-A0631D2E07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B009B9-1D66-EF43-3642-8E199D24F9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7CDDCB-662F-7A1D-2E2E-46AEFF7922E2}"/>
              </a:ext>
            </a:extLst>
          </p:cNvPr>
          <p:cNvSpPr>
            <a:spLocks noGrp="1"/>
          </p:cNvSpPr>
          <p:nvPr>
            <p:ph type="body" idx="1"/>
          </p:nvPr>
        </p:nvSpPr>
        <p:spPr/>
        <p:txBody>
          <a:bodyPr/>
          <a:lstStyle/>
          <a:p>
            <a:pPr marL="0" indent="0">
              <a:buFont typeface="Arial" panose="020B0604020202020204" pitchFamily="34" charset="0"/>
              <a:buNone/>
            </a:pPr>
            <a:r>
              <a:rPr lang="en-US" dirty="0">
                <a:highlight>
                  <a:srgbClr val="FFFFFF"/>
                </a:highlight>
                <a:ea typeface="Calibri"/>
                <a:cs typeface="Calibri"/>
              </a:rPr>
              <a:t>FACILITATOR:</a:t>
            </a:r>
          </a:p>
          <a:p>
            <a:pPr>
              <a:buFont typeface="Arial" panose="020B0604020202020204" pitchFamily="34" charset="0"/>
            </a:pPr>
            <a:r>
              <a:rPr lang="en-US" dirty="0">
                <a:highlight>
                  <a:srgbClr val="FFFFFF"/>
                </a:highlight>
                <a:ea typeface="Calibri"/>
              </a:rPr>
              <a:t>This image is </a:t>
            </a:r>
            <a:r>
              <a:rPr lang="en-US">
                <a:highlight>
                  <a:srgbClr val="FFFFFF"/>
                </a:highlight>
                <a:ea typeface="Calibri"/>
              </a:rPr>
              <a:t>from</a:t>
            </a:r>
            <a:r>
              <a:rPr lang="en-US" dirty="0">
                <a:highlight>
                  <a:srgbClr val="FFFFFF"/>
                </a:highlight>
                <a:ea typeface="Calibri"/>
              </a:rPr>
              <a:t> the 2021 Management of Dyspnea in Cancer Patients ASCO guidelines </a:t>
            </a:r>
          </a:p>
          <a:p>
            <a:r>
              <a:rPr lang="en-US">
                <a:highlight>
                  <a:srgbClr val="FFFFFF"/>
                </a:highlight>
              </a:rPr>
              <a:t>Outpatient management of chronic dyspnea. In the ambulatory setting, patients may present with chronic dyspnea that may limit their daily</a:t>
            </a:r>
            <a:endParaRPr lang="en-US">
              <a:solidFill>
                <a:srgbClr val="444444"/>
              </a:solidFill>
              <a:highlight>
                <a:srgbClr val="FFFFFF"/>
              </a:highlight>
            </a:endParaRPr>
          </a:p>
          <a:p>
            <a:r>
              <a:rPr lang="en-US">
                <a:highlight>
                  <a:srgbClr val="FFFFFF"/>
                </a:highlight>
              </a:rPr>
              <a:t>activities. </a:t>
            </a:r>
            <a:endParaRPr lang="en-US">
              <a:solidFill>
                <a:srgbClr val="444444"/>
              </a:solidFill>
              <a:highlight>
                <a:srgbClr val="FFFFFF"/>
              </a:highlight>
            </a:endParaRPr>
          </a:p>
          <a:p>
            <a:r>
              <a:rPr lang="en-US" dirty="0">
                <a:highlight>
                  <a:srgbClr val="FFFFFF"/>
                </a:highlight>
              </a:rPr>
              <a:t>Recommend a stepwise approach to  include treatment of reversible causes, nonpharmacologic measures, and pharmacologic measures. </a:t>
            </a:r>
            <a:endParaRPr lang="en-US" dirty="0">
              <a:solidFill>
                <a:srgbClr val="444444"/>
              </a:solidFill>
              <a:highlight>
                <a:srgbClr val="FFFFFF"/>
              </a:highlight>
            </a:endParaRPr>
          </a:p>
          <a:p>
            <a:r>
              <a:rPr lang="en-US">
                <a:highlight>
                  <a:srgbClr val="FFFFFF"/>
                </a:highlight>
              </a:rPr>
              <a:t>Nonpharmacologic measures listed here have been studied and proven beneficial. </a:t>
            </a:r>
            <a:endParaRPr lang="en-US" dirty="0">
              <a:highlight>
                <a:srgbClr val="FFFFFF"/>
              </a:highlight>
            </a:endParaRPr>
          </a:p>
          <a:p>
            <a:r>
              <a:rPr lang="en-US">
                <a:highlight>
                  <a:srgbClr val="FFFFFF"/>
                </a:highlight>
              </a:rPr>
              <a:t>Opioids – could consider Regularly scheduled opioids for everyday dyspnea and prophylactic opioids may be considered</a:t>
            </a:r>
            <a:endParaRPr lang="en-US">
              <a:solidFill>
                <a:srgbClr val="444444"/>
              </a:solidFill>
              <a:highlight>
                <a:srgbClr val="FFFFFF"/>
              </a:highlight>
            </a:endParaRPr>
          </a:p>
          <a:p>
            <a:r>
              <a:rPr lang="en-US">
                <a:highlight>
                  <a:srgbClr val="FFFFFF"/>
                </a:highlight>
              </a:rPr>
              <a:t>before exertion. </a:t>
            </a:r>
            <a:endParaRPr lang="en-US">
              <a:solidFill>
                <a:srgbClr val="444444"/>
              </a:solidFill>
              <a:highlight>
                <a:srgbClr val="FFFFFF"/>
              </a:highlight>
              <a:ea typeface="Calibri"/>
              <a:cs typeface="Calibri"/>
            </a:endParaRPr>
          </a:p>
          <a:p>
            <a:r>
              <a:rPr lang="en-US">
                <a:highlight>
                  <a:srgbClr val="FFFFFF"/>
                </a:highlight>
                <a:ea typeface="Calibri"/>
                <a:cs typeface="Calibri"/>
              </a:rPr>
              <a:t>For high flow nasal canula oxygen or non-invasive ventilation support recommendations are to consider a time limited trial—usually up to one hour. </a:t>
            </a:r>
            <a:endParaRPr lang="en-US">
              <a:solidFill>
                <a:srgbClr val="444444"/>
              </a:solidFill>
              <a:highlight>
                <a:srgbClr val="FFFFFF"/>
              </a:highlight>
              <a:ea typeface="Calibri"/>
              <a:cs typeface="Calibri"/>
            </a:endParaRPr>
          </a:p>
          <a:p>
            <a:pPr marL="628650" lvl="1" indent="-171450">
              <a:buFont typeface="Arial" panose="020B0604020202020204" pitchFamily="34" charset="0"/>
              <a:buChar char="•"/>
            </a:pPr>
            <a:r>
              <a:rPr lang="en-US" dirty="0">
                <a:highlight>
                  <a:srgbClr val="FFFFFF"/>
                </a:highlight>
                <a:ea typeface="Calibri"/>
                <a:cs typeface="Calibri"/>
              </a:rPr>
              <a:t>Noninvasive ventilation is most beneficial if severely hypercapnic</a:t>
            </a:r>
          </a:p>
          <a:p>
            <a:pPr marL="628650" lvl="1" indent="-171450">
              <a:buFont typeface="Arial" panose="020B0604020202020204" pitchFamily="34" charset="0"/>
              <a:buChar char="•"/>
            </a:pPr>
            <a:r>
              <a:rPr lang="en-US" dirty="0">
                <a:highlight>
                  <a:srgbClr val="FFFFFF"/>
                </a:highlight>
                <a:ea typeface="Calibri"/>
                <a:cs typeface="Calibri"/>
              </a:rPr>
              <a:t>High flow nasal cannula oxygen is most beneficial if severely hypoxemic</a:t>
            </a:r>
            <a:endParaRPr lang="en-US" sz="1200" dirty="0">
              <a:solidFill>
                <a:srgbClr val="0A0A0A"/>
              </a:solidFill>
              <a:highlight>
                <a:srgbClr val="FFFFFF"/>
              </a:highlight>
              <a:ea typeface="+mn-lt"/>
              <a:cs typeface="+mn-lt"/>
            </a:endParaRPr>
          </a:p>
        </p:txBody>
      </p:sp>
      <p:sp>
        <p:nvSpPr>
          <p:cNvPr id="4" name="Slide Number Placeholder 3">
            <a:extLst>
              <a:ext uri="{FF2B5EF4-FFF2-40B4-BE49-F238E27FC236}">
                <a16:creationId xmlns:a16="http://schemas.microsoft.com/office/drawing/2014/main" id="{EF590BB4-5A6C-83FF-E0A4-4DE442B0ECBD}"/>
              </a:ext>
            </a:extLst>
          </p:cNvPr>
          <p:cNvSpPr>
            <a:spLocks noGrp="1"/>
          </p:cNvSpPr>
          <p:nvPr>
            <p:ph type="sldNum" sz="quarter" idx="5"/>
          </p:nvPr>
        </p:nvSpPr>
        <p:spPr/>
        <p:txBody>
          <a:bodyPr/>
          <a:lstStyle/>
          <a:p>
            <a:fld id="{358281B1-3783-8248-B0B7-B592AEBC9DCF}" type="slidenum">
              <a:rPr lang="en-US" smtClean="0"/>
              <a:t>32</a:t>
            </a:fld>
            <a:endParaRPr lang="en-US"/>
          </a:p>
        </p:txBody>
      </p:sp>
    </p:spTree>
    <p:extLst>
      <p:ext uri="{BB962C8B-B14F-4D97-AF65-F5344CB8AC3E}">
        <p14:creationId xmlns:p14="http://schemas.microsoft.com/office/powerpoint/2010/main" val="31731399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ea typeface="Calibri"/>
                <a:cs typeface="Calibri"/>
              </a:rPr>
              <a:t>FACILITATOR:</a:t>
            </a:r>
          </a:p>
          <a:p>
            <a:pPr marL="171450" indent="-171450">
              <a:buFont typeface="Arial" panose="020B0604020202020204" pitchFamily="34" charset="0"/>
              <a:buChar char="•"/>
            </a:pPr>
            <a:r>
              <a:rPr lang="en-US" dirty="0">
                <a:ea typeface="Calibri"/>
                <a:cs typeface="Calibri"/>
              </a:rPr>
              <a:t>What is your approach to learning more about this patient? </a:t>
            </a:r>
          </a:p>
          <a:p>
            <a:pPr marL="171450" indent="-171450">
              <a:buFont typeface="Arial" panose="020B0604020202020204" pitchFamily="34" charset="0"/>
              <a:buChar char="•"/>
            </a:pPr>
            <a:r>
              <a:rPr lang="en-US" dirty="0">
                <a:ea typeface="Calibri"/>
                <a:cs typeface="Calibri"/>
              </a:rPr>
              <a:t>What kind of questions are you going to ask to learn more about her and how you can help her? </a:t>
            </a:r>
          </a:p>
          <a:p>
            <a:endParaRPr lang="en-US" dirty="0"/>
          </a:p>
        </p:txBody>
      </p:sp>
      <p:sp>
        <p:nvSpPr>
          <p:cNvPr id="4" name="Slide Number Placeholder 3"/>
          <p:cNvSpPr>
            <a:spLocks noGrp="1"/>
          </p:cNvSpPr>
          <p:nvPr>
            <p:ph type="sldNum" sz="quarter" idx="5"/>
          </p:nvPr>
        </p:nvSpPr>
        <p:spPr/>
        <p:txBody>
          <a:bodyPr/>
          <a:lstStyle/>
          <a:p>
            <a:fld id="{358281B1-3783-8248-B0B7-B592AEBC9DCF}" type="slidenum">
              <a:rPr lang="en-US" smtClean="0"/>
              <a:t>4</a:t>
            </a:fld>
            <a:endParaRPr lang="en-US"/>
          </a:p>
        </p:txBody>
      </p:sp>
    </p:spTree>
    <p:extLst>
      <p:ext uri="{BB962C8B-B14F-4D97-AF65-F5344CB8AC3E}">
        <p14:creationId xmlns:p14="http://schemas.microsoft.com/office/powerpoint/2010/main" val="13280042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BC7B4C-E025-2BA6-50C1-97132A8C96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11886B-73FC-CCF4-9DE8-98F7FC055E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F8EB1B-BCFB-04BF-6F7E-EE72F6C91B9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dirty="0">
                <a:solidFill>
                  <a:srgbClr val="0A0A0A"/>
                </a:solidFill>
                <a:highlight>
                  <a:srgbClr val="FFFFFF"/>
                </a:highlight>
                <a:ea typeface="+mn-lt"/>
                <a:cs typeface="+mn-lt"/>
              </a:rPr>
              <a:t>FACILITATOR: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rgbClr val="0A0A0A"/>
                </a:solidFill>
                <a:highlight>
                  <a:srgbClr val="FFFFFF"/>
                </a:highlight>
                <a:ea typeface="+mn-lt"/>
                <a:cs typeface="+mn-lt"/>
              </a:rPr>
              <a:t>High yield for the boards!</a:t>
            </a:r>
          </a:p>
        </p:txBody>
      </p:sp>
      <p:sp>
        <p:nvSpPr>
          <p:cNvPr id="4" name="Slide Number Placeholder 3">
            <a:extLst>
              <a:ext uri="{FF2B5EF4-FFF2-40B4-BE49-F238E27FC236}">
                <a16:creationId xmlns:a16="http://schemas.microsoft.com/office/drawing/2014/main" id="{1679D4F9-691E-D681-D0AC-9EF7AE7F7653}"/>
              </a:ext>
            </a:extLst>
          </p:cNvPr>
          <p:cNvSpPr>
            <a:spLocks noGrp="1"/>
          </p:cNvSpPr>
          <p:nvPr>
            <p:ph type="sldNum" sz="quarter" idx="5"/>
          </p:nvPr>
        </p:nvSpPr>
        <p:spPr/>
        <p:txBody>
          <a:bodyPr/>
          <a:lstStyle/>
          <a:p>
            <a:fld id="{358281B1-3783-8248-B0B7-B592AEBC9DCF}" type="slidenum">
              <a:rPr lang="en-US" smtClean="0"/>
              <a:t>33</a:t>
            </a:fld>
            <a:endParaRPr lang="en-US"/>
          </a:p>
        </p:txBody>
      </p:sp>
    </p:spTree>
    <p:extLst>
      <p:ext uri="{BB962C8B-B14F-4D97-AF65-F5344CB8AC3E}">
        <p14:creationId xmlns:p14="http://schemas.microsoft.com/office/powerpoint/2010/main" val="212389994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113440-64DD-4960-96F8-6BC11DC83A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4E38F1-C5EE-E703-0D95-82FC517391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861E2A-691D-5A2E-AE4F-ADD071F53D72}"/>
              </a:ext>
            </a:extLst>
          </p:cNvPr>
          <p:cNvSpPr>
            <a:spLocks noGrp="1"/>
          </p:cNvSpPr>
          <p:nvPr>
            <p:ph type="body" idx="1"/>
          </p:nvPr>
        </p:nvSpPr>
        <p:spPr/>
        <p:txBody>
          <a:bodyPr/>
          <a:lstStyle/>
          <a:p>
            <a:endParaRPr lang="en-US" dirty="0">
              <a:highlight>
                <a:srgbClr val="FFFFFF"/>
              </a:highlight>
              <a:ea typeface="Calibri"/>
              <a:cs typeface="Calibri"/>
            </a:endParaRPr>
          </a:p>
        </p:txBody>
      </p:sp>
      <p:sp>
        <p:nvSpPr>
          <p:cNvPr id="4" name="Slide Number Placeholder 3">
            <a:extLst>
              <a:ext uri="{FF2B5EF4-FFF2-40B4-BE49-F238E27FC236}">
                <a16:creationId xmlns:a16="http://schemas.microsoft.com/office/drawing/2014/main" id="{E87231B0-90C5-384E-88AA-2AF11872F21D}"/>
              </a:ext>
            </a:extLst>
          </p:cNvPr>
          <p:cNvSpPr>
            <a:spLocks noGrp="1"/>
          </p:cNvSpPr>
          <p:nvPr>
            <p:ph type="sldNum" sz="quarter" idx="5"/>
          </p:nvPr>
        </p:nvSpPr>
        <p:spPr/>
        <p:txBody>
          <a:bodyPr/>
          <a:lstStyle/>
          <a:p>
            <a:fld id="{358281B1-3783-8248-B0B7-B592AEBC9DCF}" type="slidenum">
              <a:rPr lang="en-US" smtClean="0"/>
              <a:t>34</a:t>
            </a:fld>
            <a:endParaRPr lang="en-US"/>
          </a:p>
        </p:txBody>
      </p:sp>
    </p:spTree>
    <p:extLst>
      <p:ext uri="{BB962C8B-B14F-4D97-AF65-F5344CB8AC3E}">
        <p14:creationId xmlns:p14="http://schemas.microsoft.com/office/powerpoint/2010/main" val="38086619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20F4A7-2097-50CF-9996-E3A19BD8CA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9C3B58-1EF6-A37D-E790-971BB5FD43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4F8897-C90C-A316-3070-6D2BAE6C88B8}"/>
              </a:ext>
            </a:extLst>
          </p:cNvPr>
          <p:cNvSpPr>
            <a:spLocks noGrp="1"/>
          </p:cNvSpPr>
          <p:nvPr>
            <p:ph type="body" idx="1"/>
          </p:nvPr>
        </p:nvSpPr>
        <p:spPr/>
        <p:txBody>
          <a:bodyPr/>
          <a:lstStyle/>
          <a:p>
            <a:pPr marL="0" indent="0">
              <a:buFont typeface="Arial" panose="020B0604020202020204" pitchFamily="34" charset="0"/>
              <a:buNone/>
            </a:pPr>
            <a:r>
              <a:rPr lang="en-US" dirty="0">
                <a:highlight>
                  <a:srgbClr val="FFFFFF"/>
                </a:highlight>
                <a:ea typeface="Calibri"/>
                <a:cs typeface="Calibri"/>
              </a:rPr>
              <a:t>FACILITATOR:</a:t>
            </a:r>
          </a:p>
          <a:p>
            <a:pPr marL="171450" indent="-171450">
              <a:buFont typeface="Arial" panose="020B0604020202020204" pitchFamily="34" charset="0"/>
              <a:buChar char="•"/>
            </a:pPr>
            <a:r>
              <a:rPr lang="en-US" dirty="0">
                <a:highlight>
                  <a:srgbClr val="FFFFFF"/>
                </a:highlight>
                <a:ea typeface="Calibri"/>
                <a:cs typeface="Calibri"/>
              </a:rPr>
              <a:t>Opioids:</a:t>
            </a:r>
          </a:p>
          <a:p>
            <a:pPr marL="628650" lvl="1" indent="-171450">
              <a:buFont typeface="Arial" panose="020B0604020202020204" pitchFamily="34" charset="0"/>
              <a:buChar char="•"/>
            </a:pPr>
            <a:r>
              <a:rPr lang="en-US" dirty="0">
                <a:highlight>
                  <a:srgbClr val="FFFFFF"/>
                </a:highlight>
                <a:ea typeface="Calibri"/>
                <a:cs typeface="Calibri"/>
              </a:rPr>
              <a:t>Offer when nonpharmacological interventions are insufficient </a:t>
            </a:r>
          </a:p>
          <a:p>
            <a:pPr marL="628650" lvl="1" indent="-171450">
              <a:buFont typeface="Arial" panose="020B0604020202020204" pitchFamily="34" charset="0"/>
              <a:buChar char="•"/>
            </a:pPr>
            <a:r>
              <a:rPr lang="en-US" dirty="0">
                <a:highlight>
                  <a:srgbClr val="FFFFFF"/>
                </a:highlight>
                <a:ea typeface="Calibri"/>
                <a:cs typeface="Calibri"/>
              </a:rPr>
              <a:t>For chronic dyspnea, can schedule morphine 10-30mg/daily </a:t>
            </a:r>
          </a:p>
          <a:p>
            <a:pPr marL="628650" lvl="1" indent="-171450">
              <a:buFont typeface="Arial" panose="020B0604020202020204" pitchFamily="34" charset="0"/>
              <a:buChar char="•"/>
            </a:pPr>
            <a:r>
              <a:rPr lang="en-US" dirty="0">
                <a:highlight>
                  <a:srgbClr val="FFFFFF"/>
                </a:highlight>
                <a:ea typeface="Calibri"/>
                <a:cs typeface="Calibri"/>
              </a:rPr>
              <a:t>For acute dyspnea related to certain activity, consider taking 5-10 mg of morphine prior to the activity </a:t>
            </a:r>
          </a:p>
          <a:p>
            <a:pPr marL="628650" lvl="1" indent="-171450">
              <a:buFont typeface="Arial" panose="020B0604020202020204" pitchFamily="34" charset="0"/>
              <a:buChar char="•"/>
            </a:pPr>
            <a:r>
              <a:rPr lang="en-US" dirty="0">
                <a:highlight>
                  <a:srgbClr val="FFFFFF"/>
                </a:highlight>
                <a:ea typeface="Calibri"/>
                <a:cs typeface="Calibri"/>
              </a:rPr>
              <a:t>Consider different formulations of opioids: Immediate release vs extended-release formulations</a:t>
            </a:r>
          </a:p>
          <a:p>
            <a:pPr marL="914400" lvl="2" indent="-171450">
              <a:buFont typeface="Arial" panose="020B0604020202020204" pitchFamily="34" charset="0"/>
              <a:buChar char="•"/>
            </a:pPr>
            <a:r>
              <a:rPr lang="en-US" dirty="0">
                <a:highlight>
                  <a:srgbClr val="FFFFFF"/>
                </a:highlight>
                <a:ea typeface="Calibri"/>
                <a:cs typeface="Calibri"/>
              </a:rPr>
              <a:t>Opioid naïve vs opioid tolerant?</a:t>
            </a:r>
          </a:p>
          <a:p>
            <a:pPr lvl="1" indent="-171450">
              <a:buFont typeface="Arial" panose="020B0604020202020204" pitchFamily="34" charset="0"/>
              <a:buChar char="•"/>
            </a:pPr>
            <a:endParaRPr lang="en-US" dirty="0">
              <a:highlight>
                <a:srgbClr val="FFFFFF"/>
              </a:highlight>
              <a:ea typeface="Calibri"/>
              <a:cs typeface="Calibri"/>
            </a:endParaRPr>
          </a:p>
          <a:p>
            <a:pPr lvl="0" indent="-171450">
              <a:buFont typeface="Arial" panose="020B0604020202020204" pitchFamily="34" charset="0"/>
              <a:buChar char="•"/>
            </a:pPr>
            <a:r>
              <a:rPr lang="en-US" dirty="0">
                <a:highlight>
                  <a:srgbClr val="FFFFFF"/>
                </a:highlight>
                <a:ea typeface="Calibri"/>
                <a:cs typeface="Calibri"/>
              </a:rPr>
              <a:t>Steroids: </a:t>
            </a:r>
          </a:p>
          <a:p>
            <a:pPr lvl="1" indent="-171450">
              <a:buFont typeface="Arial" panose="020B0604020202020204" pitchFamily="34" charset="0"/>
              <a:buChar char="•"/>
            </a:pPr>
            <a:r>
              <a:rPr lang="en-US" dirty="0">
                <a:highlight>
                  <a:srgbClr val="FFFFFF"/>
                </a:highlight>
                <a:ea typeface="Calibri"/>
                <a:cs typeface="Calibri"/>
              </a:rPr>
              <a:t>Consider when airway obstruction or inflammation are a cause of the dyspnea </a:t>
            </a:r>
          </a:p>
          <a:p>
            <a:pPr lvl="1" indent="-171450">
              <a:buFont typeface="Arial" panose="020B0604020202020204" pitchFamily="34" charset="0"/>
              <a:buChar char="•"/>
            </a:pPr>
            <a:endParaRPr lang="en-US" dirty="0">
              <a:highlight>
                <a:srgbClr val="FFFFFF"/>
              </a:highlight>
              <a:ea typeface="Calibri"/>
              <a:cs typeface="Calibri"/>
            </a:endParaRPr>
          </a:p>
          <a:p>
            <a:pPr lvl="0" indent="-171450">
              <a:buFont typeface="Arial" panose="020B0604020202020204" pitchFamily="34" charset="0"/>
              <a:buChar char="•"/>
            </a:pPr>
            <a:r>
              <a:rPr lang="en-US" dirty="0">
                <a:highlight>
                  <a:srgbClr val="FFFFFF"/>
                </a:highlight>
                <a:ea typeface="Calibri"/>
                <a:cs typeface="Calibri"/>
              </a:rPr>
              <a:t>Benzodiazepines: </a:t>
            </a:r>
          </a:p>
          <a:p>
            <a:pPr lvl="1" indent="-171450">
              <a:buFont typeface="Arial" panose="020B0604020202020204" pitchFamily="34" charset="0"/>
              <a:buChar char="•"/>
            </a:pPr>
            <a:r>
              <a:rPr lang="en-US" dirty="0">
                <a:highlight>
                  <a:srgbClr val="FFFFFF"/>
                </a:highlight>
                <a:ea typeface="Calibri"/>
                <a:cs typeface="Calibri"/>
              </a:rPr>
              <a:t>Consider when dyspnea is related to anxiety </a:t>
            </a:r>
          </a:p>
          <a:p>
            <a:pPr lvl="1" indent="-171450">
              <a:buFont typeface="Arial" panose="020B0604020202020204" pitchFamily="34" charset="0"/>
              <a:buChar char="•"/>
            </a:pPr>
            <a:endParaRPr lang="en-US" dirty="0">
              <a:highlight>
                <a:srgbClr val="FFFFFF"/>
              </a:highlight>
              <a:ea typeface="Calibri"/>
              <a:cs typeface="Calibri"/>
            </a:endParaRPr>
          </a:p>
          <a:p>
            <a:pPr lvl="0" indent="-171450">
              <a:buFont typeface="Arial" panose="020B0604020202020204" pitchFamily="34" charset="0"/>
              <a:buChar char="•"/>
            </a:pPr>
            <a:r>
              <a:rPr lang="en-US" dirty="0">
                <a:highlight>
                  <a:srgbClr val="FFFFFF"/>
                </a:highlight>
                <a:ea typeface="Calibri"/>
                <a:cs typeface="Calibri"/>
              </a:rPr>
              <a:t>Bronchodilators: </a:t>
            </a:r>
          </a:p>
          <a:p>
            <a:pPr lvl="1" indent="-171450">
              <a:buFont typeface="Arial" panose="020B0604020202020204" pitchFamily="34" charset="0"/>
              <a:buChar char="•"/>
            </a:pPr>
            <a:r>
              <a:rPr lang="en-US" dirty="0">
                <a:highlight>
                  <a:srgbClr val="FFFFFF"/>
                </a:highlight>
                <a:ea typeface="Calibri"/>
                <a:cs typeface="Calibri"/>
              </a:rPr>
              <a:t>Consider when bronchospasm or obstruction is an issue </a:t>
            </a:r>
          </a:p>
          <a:p>
            <a:endParaRPr lang="en-US" dirty="0">
              <a:highlight>
                <a:srgbClr val="FFFFFF"/>
              </a:highlight>
              <a:ea typeface="Calibri"/>
              <a:cs typeface="Calibri"/>
            </a:endParaRPr>
          </a:p>
        </p:txBody>
      </p:sp>
      <p:sp>
        <p:nvSpPr>
          <p:cNvPr id="4" name="Slide Number Placeholder 3">
            <a:extLst>
              <a:ext uri="{FF2B5EF4-FFF2-40B4-BE49-F238E27FC236}">
                <a16:creationId xmlns:a16="http://schemas.microsoft.com/office/drawing/2014/main" id="{72E1D283-1239-0B60-5E99-097A3997C011}"/>
              </a:ext>
            </a:extLst>
          </p:cNvPr>
          <p:cNvSpPr>
            <a:spLocks noGrp="1"/>
          </p:cNvSpPr>
          <p:nvPr>
            <p:ph type="sldNum" sz="quarter" idx="5"/>
          </p:nvPr>
        </p:nvSpPr>
        <p:spPr/>
        <p:txBody>
          <a:bodyPr/>
          <a:lstStyle/>
          <a:p>
            <a:fld id="{358281B1-3783-8248-B0B7-B592AEBC9DCF}" type="slidenum">
              <a:rPr lang="en-US" smtClean="0"/>
              <a:t>35</a:t>
            </a:fld>
            <a:endParaRPr lang="en-US"/>
          </a:p>
        </p:txBody>
      </p:sp>
    </p:spTree>
    <p:extLst>
      <p:ext uri="{BB962C8B-B14F-4D97-AF65-F5344CB8AC3E}">
        <p14:creationId xmlns:p14="http://schemas.microsoft.com/office/powerpoint/2010/main" val="407942964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F112C4D-119B-B042-A57B-8729FC354CB7}" type="slidenum">
              <a:rPr lang="en-US" smtClean="0"/>
              <a:t>36</a:t>
            </a:fld>
            <a:endParaRPr lang="en-US"/>
          </a:p>
        </p:txBody>
      </p:sp>
    </p:spTree>
    <p:extLst>
      <p:ext uri="{BB962C8B-B14F-4D97-AF65-F5344CB8AC3E}">
        <p14:creationId xmlns:p14="http://schemas.microsoft.com/office/powerpoint/2010/main" val="120278066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7AE8A2-EDEB-8BBC-AC3A-CCA6D8E704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CB5070-A697-CF09-C65E-F7F5294D25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CFEAB5-9AB1-D043-27CB-F6738606AF6E}"/>
              </a:ext>
            </a:extLst>
          </p:cNvPr>
          <p:cNvSpPr>
            <a:spLocks noGrp="1"/>
          </p:cNvSpPr>
          <p:nvPr>
            <p:ph type="body" idx="1"/>
          </p:nvPr>
        </p:nvSpPr>
        <p:spPr/>
        <p:txBody>
          <a:bodyPr/>
          <a:lstStyle/>
          <a:p>
            <a:pPr marL="171450" indent="-171450">
              <a:buFont typeface="Arial" panose="020B0604020202020204" pitchFamily="34" charset="0"/>
              <a:buChar char="•"/>
            </a:pPr>
            <a:endParaRPr lang="en-US" dirty="0">
              <a:highlight>
                <a:srgbClr val="FFFFFF"/>
              </a:highlight>
              <a:ea typeface="Calibri"/>
              <a:cs typeface="Calibri"/>
            </a:endParaRPr>
          </a:p>
        </p:txBody>
      </p:sp>
      <p:sp>
        <p:nvSpPr>
          <p:cNvPr id="4" name="Slide Number Placeholder 3">
            <a:extLst>
              <a:ext uri="{FF2B5EF4-FFF2-40B4-BE49-F238E27FC236}">
                <a16:creationId xmlns:a16="http://schemas.microsoft.com/office/drawing/2014/main" id="{042FCE4A-5B9F-820F-1961-D7DA1D19A93F}"/>
              </a:ext>
            </a:extLst>
          </p:cNvPr>
          <p:cNvSpPr>
            <a:spLocks noGrp="1"/>
          </p:cNvSpPr>
          <p:nvPr>
            <p:ph type="sldNum" sz="quarter" idx="5"/>
          </p:nvPr>
        </p:nvSpPr>
        <p:spPr/>
        <p:txBody>
          <a:bodyPr/>
          <a:lstStyle/>
          <a:p>
            <a:fld id="{358281B1-3783-8248-B0B7-B592AEBC9DCF}" type="slidenum">
              <a:rPr lang="en-US" smtClean="0"/>
              <a:t>37</a:t>
            </a:fld>
            <a:endParaRPr lang="en-US"/>
          </a:p>
        </p:txBody>
      </p:sp>
    </p:spTree>
    <p:extLst>
      <p:ext uri="{BB962C8B-B14F-4D97-AF65-F5344CB8AC3E}">
        <p14:creationId xmlns:p14="http://schemas.microsoft.com/office/powerpoint/2010/main" val="353493554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88D615-9B6E-EFA3-FA07-E2D2B7E5B2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41E6F2-5AF0-410D-95C2-9756F3D1A8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1FA5D5-6DFB-DAD8-E183-C00C76DA3B67}"/>
              </a:ext>
            </a:extLst>
          </p:cNvPr>
          <p:cNvSpPr>
            <a:spLocks noGrp="1"/>
          </p:cNvSpPr>
          <p:nvPr>
            <p:ph type="body" idx="1"/>
          </p:nvPr>
        </p:nvSpPr>
        <p:spPr/>
        <p:txBody>
          <a:bodyPr/>
          <a:lstStyle/>
          <a:p>
            <a:pPr marL="171450" indent="-171450">
              <a:buFont typeface="Arial" panose="020B0604020202020204" pitchFamily="34" charset="0"/>
              <a:buChar char="•"/>
            </a:pPr>
            <a:r>
              <a:rPr lang="en-US">
                <a:highlight>
                  <a:srgbClr val="FFFFFF"/>
                </a:highlight>
                <a:ea typeface="Calibri"/>
                <a:cs typeface="Calibri"/>
              </a:rPr>
              <a:t>Acute &lt; 3 weeks </a:t>
            </a:r>
          </a:p>
          <a:p>
            <a:pPr marL="171450" indent="-171450">
              <a:buFont typeface="Arial" panose="020B0604020202020204" pitchFamily="34" charset="0"/>
              <a:buChar char="•"/>
            </a:pPr>
            <a:r>
              <a:rPr lang="en-US">
                <a:highlight>
                  <a:srgbClr val="FFFFFF"/>
                </a:highlight>
                <a:ea typeface="Calibri"/>
                <a:cs typeface="Calibri"/>
              </a:rPr>
              <a:t>Chronic &gt; 8 weeks </a:t>
            </a:r>
            <a:endParaRPr lang="en-US" dirty="0">
              <a:highlight>
                <a:srgbClr val="FFFFFF"/>
              </a:highlight>
              <a:ea typeface="Calibri"/>
              <a:cs typeface="Calibri"/>
            </a:endParaRPr>
          </a:p>
        </p:txBody>
      </p:sp>
      <p:sp>
        <p:nvSpPr>
          <p:cNvPr id="4" name="Slide Number Placeholder 3">
            <a:extLst>
              <a:ext uri="{FF2B5EF4-FFF2-40B4-BE49-F238E27FC236}">
                <a16:creationId xmlns:a16="http://schemas.microsoft.com/office/drawing/2014/main" id="{3D7B02A7-1825-F102-4AF5-DD0CA7A72839}"/>
              </a:ext>
            </a:extLst>
          </p:cNvPr>
          <p:cNvSpPr>
            <a:spLocks noGrp="1"/>
          </p:cNvSpPr>
          <p:nvPr>
            <p:ph type="sldNum" sz="quarter" idx="5"/>
          </p:nvPr>
        </p:nvSpPr>
        <p:spPr/>
        <p:txBody>
          <a:bodyPr/>
          <a:lstStyle/>
          <a:p>
            <a:fld id="{358281B1-3783-8248-B0B7-B592AEBC9DCF}" type="slidenum">
              <a:rPr lang="en-US" smtClean="0"/>
              <a:t>38</a:t>
            </a:fld>
            <a:endParaRPr lang="en-US"/>
          </a:p>
        </p:txBody>
      </p:sp>
    </p:spTree>
    <p:extLst>
      <p:ext uri="{BB962C8B-B14F-4D97-AF65-F5344CB8AC3E}">
        <p14:creationId xmlns:p14="http://schemas.microsoft.com/office/powerpoint/2010/main" val="355762721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B8144C-2AFA-7897-7842-10F876B60E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444CA2-0690-EE36-B5FA-280D5E07A4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814108-8C6A-24CA-9BFA-DDCA2CDF7E23}"/>
              </a:ext>
            </a:extLst>
          </p:cNvPr>
          <p:cNvSpPr>
            <a:spLocks noGrp="1"/>
          </p:cNvSpPr>
          <p:nvPr>
            <p:ph type="body" idx="1"/>
          </p:nvPr>
        </p:nvSpPr>
        <p:spPr/>
        <p:txBody>
          <a:bodyPr/>
          <a:lstStyle/>
          <a:p>
            <a:pPr marL="171450" indent="-171450">
              <a:buFont typeface="Arial" panose="020B0604020202020204" pitchFamily="34" charset="0"/>
              <a:buChar char="•"/>
            </a:pPr>
            <a:endParaRPr lang="en-US" dirty="0">
              <a:highlight>
                <a:srgbClr val="FFFFFF"/>
              </a:highlight>
              <a:ea typeface="Calibri"/>
              <a:cs typeface="Calibri"/>
            </a:endParaRPr>
          </a:p>
        </p:txBody>
      </p:sp>
      <p:sp>
        <p:nvSpPr>
          <p:cNvPr id="4" name="Slide Number Placeholder 3">
            <a:extLst>
              <a:ext uri="{FF2B5EF4-FFF2-40B4-BE49-F238E27FC236}">
                <a16:creationId xmlns:a16="http://schemas.microsoft.com/office/drawing/2014/main" id="{6AE51E8C-A8F6-305A-726F-4F96122880BC}"/>
              </a:ext>
            </a:extLst>
          </p:cNvPr>
          <p:cNvSpPr>
            <a:spLocks noGrp="1"/>
          </p:cNvSpPr>
          <p:nvPr>
            <p:ph type="sldNum" sz="quarter" idx="5"/>
          </p:nvPr>
        </p:nvSpPr>
        <p:spPr/>
        <p:txBody>
          <a:bodyPr/>
          <a:lstStyle/>
          <a:p>
            <a:fld id="{358281B1-3783-8248-B0B7-B592AEBC9DCF}" type="slidenum">
              <a:rPr lang="en-US" smtClean="0"/>
              <a:t>39</a:t>
            </a:fld>
            <a:endParaRPr lang="en-US"/>
          </a:p>
        </p:txBody>
      </p:sp>
    </p:spTree>
    <p:extLst>
      <p:ext uri="{BB962C8B-B14F-4D97-AF65-F5344CB8AC3E}">
        <p14:creationId xmlns:p14="http://schemas.microsoft.com/office/powerpoint/2010/main" val="402062887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333BCC-9072-4B2C-0FB8-A12CFD9FA1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9744F4-4545-ED08-582B-5FF8A1B3E4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93B4B1-F2CE-E37F-31E1-5C3ACBB9956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1F96940-9C88-9207-390B-9425335BD24F}"/>
              </a:ext>
            </a:extLst>
          </p:cNvPr>
          <p:cNvSpPr>
            <a:spLocks noGrp="1"/>
          </p:cNvSpPr>
          <p:nvPr>
            <p:ph type="sldNum" sz="quarter" idx="5"/>
          </p:nvPr>
        </p:nvSpPr>
        <p:spPr/>
        <p:txBody>
          <a:bodyPr/>
          <a:lstStyle/>
          <a:p>
            <a:fld id="{1F112C4D-119B-B042-A57B-8729FC354CB7}" type="slidenum">
              <a:rPr lang="en-US" smtClean="0"/>
              <a:t>40</a:t>
            </a:fld>
            <a:endParaRPr lang="en-US"/>
          </a:p>
        </p:txBody>
      </p:sp>
    </p:spTree>
    <p:extLst>
      <p:ext uri="{BB962C8B-B14F-4D97-AF65-F5344CB8AC3E}">
        <p14:creationId xmlns:p14="http://schemas.microsoft.com/office/powerpoint/2010/main" val="384213458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F3718D-F670-4AE0-26AE-4E87ABF536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F10150-F7B7-8353-8BF7-B24C9EE188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1FC37E-EEE8-8655-1203-8474E55F4629}"/>
              </a:ext>
            </a:extLst>
          </p:cNvPr>
          <p:cNvSpPr>
            <a:spLocks noGrp="1"/>
          </p:cNvSpPr>
          <p:nvPr>
            <p:ph type="body" idx="1"/>
          </p:nvPr>
        </p:nvSpPr>
        <p:spPr/>
        <p:txBody>
          <a:bodyPr/>
          <a:lstStyle/>
          <a:p>
            <a:pPr marL="0" indent="0">
              <a:buFont typeface="Arial" panose="020B0604020202020204" pitchFamily="34" charset="0"/>
              <a:buNone/>
            </a:pPr>
            <a:r>
              <a:rPr lang="en-US" dirty="0">
                <a:highlight>
                  <a:srgbClr val="FFFFFF"/>
                </a:highlight>
                <a:ea typeface="Calibri"/>
                <a:cs typeface="Calibri"/>
              </a:rPr>
              <a:t>FACILITATOR:</a:t>
            </a:r>
          </a:p>
          <a:p>
            <a:pPr marL="171450" indent="-171450">
              <a:buFont typeface="Arial" panose="020B0604020202020204" pitchFamily="34" charset="0"/>
              <a:buChar char="•"/>
            </a:pPr>
            <a:r>
              <a:rPr lang="en-US" dirty="0">
                <a:highlight>
                  <a:srgbClr val="FFFFFF"/>
                </a:highlight>
                <a:ea typeface="Calibri"/>
                <a:cs typeface="Calibri"/>
              </a:rPr>
              <a:t>Anorexia: the loss of appetite for food</a:t>
            </a:r>
            <a:r>
              <a:rPr lang="en-US" baseline="30000" dirty="0">
                <a:highlight>
                  <a:srgbClr val="FFFFFF"/>
                </a:highlight>
                <a:ea typeface="Calibri"/>
                <a:cs typeface="Calibri"/>
              </a:rPr>
              <a:t>19</a:t>
            </a:r>
            <a:endParaRPr lang="en-US" dirty="0">
              <a:highlight>
                <a:srgbClr val="FFFFFF"/>
              </a:highlight>
              <a:ea typeface="Calibri"/>
              <a:cs typeface="Calibri"/>
            </a:endParaRPr>
          </a:p>
          <a:p>
            <a:pPr marL="171450" indent="-171450">
              <a:buFont typeface="Arial" panose="020B0604020202020204" pitchFamily="34" charset="0"/>
              <a:buChar char="•"/>
            </a:pPr>
            <a:r>
              <a:rPr lang="en-US" dirty="0">
                <a:highlight>
                  <a:srgbClr val="FFFFFF"/>
                </a:highlight>
                <a:ea typeface="Calibri"/>
                <a:cs typeface="Calibri"/>
              </a:rPr>
              <a:t>Cachexia is weakness and wasting of the body from severe chronic illness, loss of skeletal muscle mass and/or fat mass</a:t>
            </a:r>
          </a:p>
          <a:p>
            <a:pPr marL="628650" lvl="1" indent="-171450">
              <a:buFont typeface="Arial" panose="020B0604020202020204" pitchFamily="34" charset="0"/>
              <a:buChar char="•"/>
            </a:pPr>
            <a:r>
              <a:rPr lang="en-US" dirty="0">
                <a:solidFill>
                  <a:srgbClr val="333333"/>
                </a:solidFill>
                <a:highlight>
                  <a:srgbClr val="FFFFFF"/>
                </a:highlight>
              </a:rPr>
              <a:t>Cachexia is specifically &gt;5% weight loss over 6 months (in absence of starvation </a:t>
            </a:r>
            <a:r>
              <a:rPr lang="en-US" i="1" dirty="0">
                <a:solidFill>
                  <a:srgbClr val="333333"/>
                </a:solidFill>
                <a:highlight>
                  <a:srgbClr val="FFFFFF"/>
                </a:highlight>
              </a:rPr>
              <a:t>or</a:t>
            </a:r>
            <a:r>
              <a:rPr lang="en-US" dirty="0">
                <a:solidFill>
                  <a:srgbClr val="333333"/>
                </a:solidFill>
                <a:highlight>
                  <a:srgbClr val="FFFFFF"/>
                </a:highlight>
              </a:rPr>
              <a:t> BMI &lt;20) and weight loss &gt;2%; </a:t>
            </a:r>
            <a:r>
              <a:rPr lang="en-US" i="1" dirty="0">
                <a:solidFill>
                  <a:srgbClr val="333333"/>
                </a:solidFill>
                <a:highlight>
                  <a:srgbClr val="FFFFFF"/>
                </a:highlight>
              </a:rPr>
              <a:t>or</a:t>
            </a:r>
            <a:r>
              <a:rPr lang="en-US" dirty="0">
                <a:solidFill>
                  <a:srgbClr val="333333"/>
                </a:solidFill>
                <a:highlight>
                  <a:srgbClr val="FFFFFF"/>
                </a:highlight>
              </a:rPr>
              <a:t> appendicular skeletal muscle index consistent with sarcopenia and weight loss &gt;2%</a:t>
            </a:r>
            <a:endParaRPr lang="en-US" dirty="0">
              <a:highlight>
                <a:srgbClr val="FFFFFF"/>
              </a:highlight>
              <a:ea typeface="Calibri"/>
              <a:cs typeface="Calibri"/>
            </a:endParaRPr>
          </a:p>
        </p:txBody>
      </p:sp>
      <p:sp>
        <p:nvSpPr>
          <p:cNvPr id="4" name="Slide Number Placeholder 3">
            <a:extLst>
              <a:ext uri="{FF2B5EF4-FFF2-40B4-BE49-F238E27FC236}">
                <a16:creationId xmlns:a16="http://schemas.microsoft.com/office/drawing/2014/main" id="{D1FBDED7-9B42-CFAD-7544-4F54F4CB5D75}"/>
              </a:ext>
            </a:extLst>
          </p:cNvPr>
          <p:cNvSpPr>
            <a:spLocks noGrp="1"/>
          </p:cNvSpPr>
          <p:nvPr>
            <p:ph type="sldNum" sz="quarter" idx="5"/>
          </p:nvPr>
        </p:nvSpPr>
        <p:spPr/>
        <p:txBody>
          <a:bodyPr/>
          <a:lstStyle/>
          <a:p>
            <a:fld id="{358281B1-3783-8248-B0B7-B592AEBC9DCF}" type="slidenum">
              <a:rPr lang="en-US" smtClean="0"/>
              <a:t>41</a:t>
            </a:fld>
            <a:endParaRPr lang="en-US"/>
          </a:p>
        </p:txBody>
      </p:sp>
    </p:spTree>
    <p:extLst>
      <p:ext uri="{BB962C8B-B14F-4D97-AF65-F5344CB8AC3E}">
        <p14:creationId xmlns:p14="http://schemas.microsoft.com/office/powerpoint/2010/main" val="322971409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00D67B-8A5C-A168-3339-27E6A8B93F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6D2E7A-5BDA-7422-A22E-B342E1EB8B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83CC34-FD49-57A5-0091-AD48F9A4B620}"/>
              </a:ext>
            </a:extLst>
          </p:cNvPr>
          <p:cNvSpPr>
            <a:spLocks noGrp="1"/>
          </p:cNvSpPr>
          <p:nvPr>
            <p:ph type="body" idx="1"/>
          </p:nvPr>
        </p:nvSpPr>
        <p:spPr/>
        <p:txBody>
          <a:bodyPr/>
          <a:lstStyle/>
          <a:p>
            <a:pPr marL="171450" indent="-171450">
              <a:buFont typeface="Arial" panose="020B0604020202020204" pitchFamily="34" charset="0"/>
              <a:buChar char="•"/>
            </a:pPr>
            <a:endParaRPr lang="en-US" dirty="0">
              <a:highlight>
                <a:srgbClr val="FFFFFF"/>
              </a:highlight>
              <a:ea typeface="Calibri"/>
              <a:cs typeface="Calibri"/>
            </a:endParaRPr>
          </a:p>
        </p:txBody>
      </p:sp>
      <p:sp>
        <p:nvSpPr>
          <p:cNvPr id="4" name="Slide Number Placeholder 3">
            <a:extLst>
              <a:ext uri="{FF2B5EF4-FFF2-40B4-BE49-F238E27FC236}">
                <a16:creationId xmlns:a16="http://schemas.microsoft.com/office/drawing/2014/main" id="{B65206C6-6C1A-8FB3-4BDC-E15B8B1F2691}"/>
              </a:ext>
            </a:extLst>
          </p:cNvPr>
          <p:cNvSpPr>
            <a:spLocks noGrp="1"/>
          </p:cNvSpPr>
          <p:nvPr>
            <p:ph type="sldNum" sz="quarter" idx="5"/>
          </p:nvPr>
        </p:nvSpPr>
        <p:spPr/>
        <p:txBody>
          <a:bodyPr/>
          <a:lstStyle/>
          <a:p>
            <a:fld id="{358281B1-3783-8248-B0B7-B592AEBC9DCF}" type="slidenum">
              <a:rPr lang="en-US" smtClean="0"/>
              <a:t>42</a:t>
            </a:fld>
            <a:endParaRPr lang="en-US"/>
          </a:p>
        </p:txBody>
      </p:sp>
    </p:spTree>
    <p:extLst>
      <p:ext uri="{BB962C8B-B14F-4D97-AF65-F5344CB8AC3E}">
        <p14:creationId xmlns:p14="http://schemas.microsoft.com/office/powerpoint/2010/main" val="18249243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a:t>
            </a:r>
          </a:p>
          <a:p>
            <a:r>
              <a:rPr lang="en-US" dirty="0"/>
              <a:t>What else do you want to know about this person? </a:t>
            </a:r>
          </a:p>
          <a:p>
            <a:endParaRPr lang="en-US" dirty="0"/>
          </a:p>
        </p:txBody>
      </p:sp>
      <p:sp>
        <p:nvSpPr>
          <p:cNvPr id="4" name="Slide Number Placeholder 3"/>
          <p:cNvSpPr>
            <a:spLocks noGrp="1"/>
          </p:cNvSpPr>
          <p:nvPr>
            <p:ph type="sldNum" sz="quarter" idx="5"/>
          </p:nvPr>
        </p:nvSpPr>
        <p:spPr/>
        <p:txBody>
          <a:bodyPr/>
          <a:lstStyle/>
          <a:p>
            <a:fld id="{358281B1-3783-8248-B0B7-B592AEBC9DCF}" type="slidenum">
              <a:rPr lang="en-US" smtClean="0"/>
              <a:t>5</a:t>
            </a:fld>
            <a:endParaRPr lang="en-US"/>
          </a:p>
        </p:txBody>
      </p:sp>
    </p:spTree>
    <p:extLst>
      <p:ext uri="{BB962C8B-B14F-4D97-AF65-F5344CB8AC3E}">
        <p14:creationId xmlns:p14="http://schemas.microsoft.com/office/powerpoint/2010/main" val="238448577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37637C-19DA-4365-84BB-E4AD9F2723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EA431F-BEE2-5565-E829-639605C0F2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CA6E2A-CCE0-5BE1-DED9-4C06A8E27C72}"/>
              </a:ext>
            </a:extLst>
          </p:cNvPr>
          <p:cNvSpPr>
            <a:spLocks noGrp="1"/>
          </p:cNvSpPr>
          <p:nvPr>
            <p:ph type="body" idx="1"/>
          </p:nvPr>
        </p:nvSpPr>
        <p:spPr/>
        <p:txBody>
          <a:bodyPr/>
          <a:lstStyle/>
          <a:p>
            <a:pPr marL="171450" indent="-171450">
              <a:buFont typeface="Arial" panose="020B0604020202020204" pitchFamily="34" charset="0"/>
              <a:buChar char="•"/>
            </a:pPr>
            <a:endParaRPr lang="en-US" dirty="0">
              <a:highlight>
                <a:srgbClr val="FFFFFF"/>
              </a:highlight>
              <a:ea typeface="Calibri"/>
              <a:cs typeface="Calibri"/>
            </a:endParaRPr>
          </a:p>
        </p:txBody>
      </p:sp>
      <p:sp>
        <p:nvSpPr>
          <p:cNvPr id="4" name="Slide Number Placeholder 3">
            <a:extLst>
              <a:ext uri="{FF2B5EF4-FFF2-40B4-BE49-F238E27FC236}">
                <a16:creationId xmlns:a16="http://schemas.microsoft.com/office/drawing/2014/main" id="{C4521B55-9524-63D3-145B-21B71AE17F84}"/>
              </a:ext>
            </a:extLst>
          </p:cNvPr>
          <p:cNvSpPr>
            <a:spLocks noGrp="1"/>
          </p:cNvSpPr>
          <p:nvPr>
            <p:ph type="sldNum" sz="quarter" idx="5"/>
          </p:nvPr>
        </p:nvSpPr>
        <p:spPr/>
        <p:txBody>
          <a:bodyPr/>
          <a:lstStyle/>
          <a:p>
            <a:fld id="{358281B1-3783-8248-B0B7-B592AEBC9DCF}" type="slidenum">
              <a:rPr lang="en-US" smtClean="0"/>
              <a:t>43</a:t>
            </a:fld>
            <a:endParaRPr lang="en-US"/>
          </a:p>
        </p:txBody>
      </p:sp>
    </p:spTree>
    <p:extLst>
      <p:ext uri="{BB962C8B-B14F-4D97-AF65-F5344CB8AC3E}">
        <p14:creationId xmlns:p14="http://schemas.microsoft.com/office/powerpoint/2010/main" val="166096672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8B1FD1-B167-5413-6FDC-63F06A6094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29E8EF-7C82-AB6C-3521-0D8155FC85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90F7B4-652C-A986-BEA8-2B7BCF74B853}"/>
              </a:ext>
            </a:extLst>
          </p:cNvPr>
          <p:cNvSpPr>
            <a:spLocks noGrp="1"/>
          </p:cNvSpPr>
          <p:nvPr>
            <p:ph type="body" idx="1"/>
          </p:nvPr>
        </p:nvSpPr>
        <p:spPr/>
        <p:txBody>
          <a:bodyPr/>
          <a:lstStyle/>
          <a:p>
            <a:pPr marL="171450" indent="-171450">
              <a:buFont typeface="Arial" panose="020B0604020202020204" pitchFamily="34" charset="0"/>
              <a:buChar char="•"/>
            </a:pPr>
            <a:endParaRPr lang="en-US" dirty="0">
              <a:highlight>
                <a:srgbClr val="FFFFFF"/>
              </a:highlight>
              <a:ea typeface="Calibri"/>
              <a:cs typeface="Calibri"/>
            </a:endParaRPr>
          </a:p>
        </p:txBody>
      </p:sp>
      <p:sp>
        <p:nvSpPr>
          <p:cNvPr id="4" name="Slide Number Placeholder 3">
            <a:extLst>
              <a:ext uri="{FF2B5EF4-FFF2-40B4-BE49-F238E27FC236}">
                <a16:creationId xmlns:a16="http://schemas.microsoft.com/office/drawing/2014/main" id="{83AC726B-FB46-9578-D191-DD2BB7FF0D12}"/>
              </a:ext>
            </a:extLst>
          </p:cNvPr>
          <p:cNvSpPr>
            <a:spLocks noGrp="1"/>
          </p:cNvSpPr>
          <p:nvPr>
            <p:ph type="sldNum" sz="quarter" idx="5"/>
          </p:nvPr>
        </p:nvSpPr>
        <p:spPr/>
        <p:txBody>
          <a:bodyPr/>
          <a:lstStyle/>
          <a:p>
            <a:fld id="{358281B1-3783-8248-B0B7-B592AEBC9DCF}" type="slidenum">
              <a:rPr lang="en-US" smtClean="0"/>
              <a:t>44</a:t>
            </a:fld>
            <a:endParaRPr lang="en-US"/>
          </a:p>
        </p:txBody>
      </p:sp>
    </p:spTree>
    <p:extLst>
      <p:ext uri="{BB962C8B-B14F-4D97-AF65-F5344CB8AC3E}">
        <p14:creationId xmlns:p14="http://schemas.microsoft.com/office/powerpoint/2010/main" val="325191416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BA7CA0-137B-ED95-070C-1DB73BE3C0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79389B-7C72-CF1C-B1B3-0C3F61A6EE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42EE1E-8153-C10F-9373-411D743D74C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Alternative first slide option</a:t>
            </a:r>
          </a:p>
          <a:p>
            <a:endParaRPr lang="en-US" dirty="0"/>
          </a:p>
        </p:txBody>
      </p:sp>
      <p:sp>
        <p:nvSpPr>
          <p:cNvPr id="4" name="Slide Number Placeholder 3">
            <a:extLst>
              <a:ext uri="{FF2B5EF4-FFF2-40B4-BE49-F238E27FC236}">
                <a16:creationId xmlns:a16="http://schemas.microsoft.com/office/drawing/2014/main" id="{044E5A54-91A2-68F6-1619-9930052D8AD4}"/>
              </a:ext>
            </a:extLst>
          </p:cNvPr>
          <p:cNvSpPr>
            <a:spLocks noGrp="1"/>
          </p:cNvSpPr>
          <p:nvPr>
            <p:ph type="sldNum" sz="quarter" idx="5"/>
          </p:nvPr>
        </p:nvSpPr>
        <p:spPr/>
        <p:txBody>
          <a:bodyPr/>
          <a:lstStyle/>
          <a:p>
            <a:fld id="{1F112C4D-119B-B042-A57B-8729FC354CB7}" type="slidenum">
              <a:rPr lang="en-US" smtClean="0"/>
              <a:t>45</a:t>
            </a:fld>
            <a:endParaRPr lang="en-US"/>
          </a:p>
        </p:txBody>
      </p:sp>
    </p:spTree>
    <p:extLst>
      <p:ext uri="{BB962C8B-B14F-4D97-AF65-F5344CB8AC3E}">
        <p14:creationId xmlns:p14="http://schemas.microsoft.com/office/powerpoint/2010/main" val="411207443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marL="0" indent="0">
              <a:buFont typeface="Arial" panose="020B0604020202020204" pitchFamily="34" charset="0"/>
              <a:buNone/>
            </a:pPr>
            <a:r>
              <a:rPr lang="en-US" dirty="0">
                <a:solidFill>
                  <a:srgbClr val="5759A5"/>
                </a:solidFill>
              </a:rPr>
              <a:t>FACILITATOR</a:t>
            </a:r>
          </a:p>
          <a:p>
            <a:pPr marL="171450" indent="-171450">
              <a:buFont typeface="Arial" panose="020B0604020202020204" pitchFamily="34" charset="0"/>
              <a:buChar char="•"/>
            </a:pPr>
            <a:r>
              <a:rPr lang="en-US" dirty="0">
                <a:solidFill>
                  <a:srgbClr val="5759A5"/>
                </a:solidFill>
              </a:rPr>
              <a:t>Normal adjustment process includes:  sadness, anxiety, fatalism and grief to name a few.</a:t>
            </a:r>
          </a:p>
          <a:p>
            <a:pPr marL="628650" lvl="1" indent="-171450">
              <a:buFont typeface="Arial" panose="020B0604020202020204" pitchFamily="34" charset="0"/>
              <a:buChar char="•"/>
            </a:pPr>
            <a:r>
              <a:rPr lang="en-US" i="0" dirty="0">
                <a:solidFill>
                  <a:srgbClr val="5759A5"/>
                </a:solidFill>
              </a:rPr>
              <a:t>However,</a:t>
            </a:r>
            <a:r>
              <a:rPr lang="en-US" dirty="0">
                <a:solidFill>
                  <a:srgbClr val="5759A5"/>
                </a:solidFill>
              </a:rPr>
              <a:t> when these sentiments become </a:t>
            </a:r>
            <a:r>
              <a:rPr lang="en-US" i="1" dirty="0">
                <a:solidFill>
                  <a:srgbClr val="5759A5"/>
                </a:solidFill>
              </a:rPr>
              <a:t>pervasive and interfere with function</a:t>
            </a:r>
            <a:r>
              <a:rPr lang="en-US" i="0" dirty="0">
                <a:solidFill>
                  <a:srgbClr val="5759A5"/>
                </a:solidFill>
              </a:rPr>
              <a:t>, the risk of depression is high. </a:t>
            </a:r>
          </a:p>
          <a:p>
            <a:endParaRPr lang="en-US" dirty="0"/>
          </a:p>
        </p:txBody>
      </p:sp>
      <p:sp>
        <p:nvSpPr>
          <p:cNvPr id="4" name="Slide Number Placeholder 3"/>
          <p:cNvSpPr>
            <a:spLocks noGrp="1"/>
          </p:cNvSpPr>
          <p:nvPr>
            <p:ph type="sldNum" sz="quarter" idx="5"/>
          </p:nvPr>
        </p:nvSpPr>
        <p:spPr/>
        <p:txBody>
          <a:bodyPr/>
          <a:lstStyle/>
          <a:p>
            <a:fld id="{1F112C4D-119B-B042-A57B-8729FC354CB7}" type="slidenum">
              <a:rPr lang="en-US" smtClean="0"/>
              <a:t>46</a:t>
            </a:fld>
            <a:endParaRPr lang="en-US"/>
          </a:p>
        </p:txBody>
      </p:sp>
    </p:spTree>
    <p:extLst>
      <p:ext uri="{BB962C8B-B14F-4D97-AF65-F5344CB8AC3E}">
        <p14:creationId xmlns:p14="http://schemas.microsoft.com/office/powerpoint/2010/main" val="426082696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C70E6E-CB23-2DBC-5CB6-062212C4C8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BADF7F-FC73-3211-CAEF-B46FB07C66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DF2957-2B97-E172-C4F2-49B3281A4FF8}"/>
              </a:ext>
            </a:extLst>
          </p:cNvPr>
          <p:cNvSpPr>
            <a:spLocks noGrp="1"/>
          </p:cNvSpPr>
          <p:nvPr>
            <p:ph type="body" idx="1"/>
          </p:nvPr>
        </p:nvSpPr>
        <p:spPr/>
        <p:txBody>
          <a:bodyPr/>
          <a:lstStyle/>
          <a:p>
            <a:pPr marL="171450" indent="-171450">
              <a:buFont typeface="Arial" panose="020B0604020202020204" pitchFamily="34" charset="0"/>
              <a:buChar char="•"/>
            </a:pPr>
            <a:r>
              <a:rPr lang="en-US" dirty="0">
                <a:solidFill>
                  <a:srgbClr val="212121"/>
                </a:solidFill>
                <a:highlight>
                  <a:srgbClr val="FFFFFF"/>
                </a:highlight>
              </a:rPr>
              <a:t>30 Rayner, L., Price, A., </a:t>
            </a:r>
            <a:r>
              <a:rPr lang="en-US" dirty="0" err="1">
                <a:solidFill>
                  <a:srgbClr val="212121"/>
                </a:solidFill>
                <a:highlight>
                  <a:srgbClr val="FFFFFF"/>
                </a:highlight>
              </a:rPr>
              <a:t>Hotopf</a:t>
            </a:r>
            <a:r>
              <a:rPr lang="en-US" dirty="0">
                <a:solidFill>
                  <a:srgbClr val="212121"/>
                </a:solidFill>
                <a:highlight>
                  <a:srgbClr val="FFFFFF"/>
                </a:highlight>
              </a:rPr>
              <a:t>, M., &amp; Higginson, I. J. (2011). The development of evidence-based European guidelines on the management of depression in palliative cancer care. </a:t>
            </a:r>
            <a:r>
              <a:rPr lang="en-US" i="1" dirty="0">
                <a:solidFill>
                  <a:srgbClr val="212121"/>
                </a:solidFill>
                <a:highlight>
                  <a:srgbClr val="FFFFFF"/>
                </a:highlight>
              </a:rPr>
              <a:t>European journal of cancer (Oxford, England : 1990)</a:t>
            </a:r>
            <a:r>
              <a:rPr lang="en-US" dirty="0">
                <a:solidFill>
                  <a:srgbClr val="212121"/>
                </a:solidFill>
                <a:highlight>
                  <a:srgbClr val="FFFFFF"/>
                </a:highlight>
              </a:rPr>
              <a:t>, </a:t>
            </a:r>
            <a:r>
              <a:rPr lang="en-US" i="1" dirty="0">
                <a:solidFill>
                  <a:srgbClr val="212121"/>
                </a:solidFill>
                <a:highlight>
                  <a:srgbClr val="FFFFFF"/>
                </a:highlight>
              </a:rPr>
              <a:t>47</a:t>
            </a:r>
            <a:r>
              <a:rPr lang="en-US" dirty="0">
                <a:solidFill>
                  <a:srgbClr val="212121"/>
                </a:solidFill>
                <a:highlight>
                  <a:srgbClr val="FFFFFF"/>
                </a:highlight>
              </a:rPr>
              <a:t>(5), 702–712. https://doi.org/10.1016/j.ejca.2010.11.027</a:t>
            </a:r>
            <a:endParaRPr lang="en-US" dirty="0">
              <a:highlight>
                <a:srgbClr val="FFFFFF"/>
              </a:highlight>
              <a:ea typeface="Calibri"/>
              <a:cs typeface="Calibri"/>
            </a:endParaRPr>
          </a:p>
        </p:txBody>
      </p:sp>
      <p:sp>
        <p:nvSpPr>
          <p:cNvPr id="4" name="Slide Number Placeholder 3">
            <a:extLst>
              <a:ext uri="{FF2B5EF4-FFF2-40B4-BE49-F238E27FC236}">
                <a16:creationId xmlns:a16="http://schemas.microsoft.com/office/drawing/2014/main" id="{C8851E81-45A5-CC74-71E9-850E7AD2B20E}"/>
              </a:ext>
            </a:extLst>
          </p:cNvPr>
          <p:cNvSpPr>
            <a:spLocks noGrp="1"/>
          </p:cNvSpPr>
          <p:nvPr>
            <p:ph type="sldNum" sz="quarter" idx="5"/>
          </p:nvPr>
        </p:nvSpPr>
        <p:spPr/>
        <p:txBody>
          <a:bodyPr/>
          <a:lstStyle/>
          <a:p>
            <a:fld id="{358281B1-3783-8248-B0B7-B592AEBC9DCF}" type="slidenum">
              <a:rPr lang="en-US" smtClean="0"/>
              <a:t>47</a:t>
            </a:fld>
            <a:endParaRPr lang="en-US"/>
          </a:p>
        </p:txBody>
      </p:sp>
    </p:spTree>
    <p:extLst>
      <p:ext uri="{BB962C8B-B14F-4D97-AF65-F5344CB8AC3E}">
        <p14:creationId xmlns:p14="http://schemas.microsoft.com/office/powerpoint/2010/main" val="154868022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35AAF6-DA87-8907-2D24-AAAF8545E4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C71280-7868-CD8A-FDC9-2C73AC3D53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FCE776-E021-D9E4-754F-8EF329CB2A61}"/>
              </a:ext>
            </a:extLst>
          </p:cNvPr>
          <p:cNvSpPr>
            <a:spLocks noGrp="1"/>
          </p:cNvSpPr>
          <p:nvPr>
            <p:ph type="body" idx="1"/>
          </p:nvPr>
        </p:nvSpPr>
        <p:spPr/>
        <p:txBody>
          <a:bodyPr/>
          <a:lstStyle/>
          <a:p>
            <a:pPr marL="0" indent="0">
              <a:buFont typeface="Arial" panose="020B0604020202020204" pitchFamily="34" charset="0"/>
              <a:buNone/>
            </a:pPr>
            <a:r>
              <a:rPr lang="en-US" dirty="0">
                <a:solidFill>
                  <a:srgbClr val="1F1F1F"/>
                </a:solidFill>
                <a:highlight>
                  <a:srgbClr val="FFFFFF"/>
                </a:highlight>
              </a:rPr>
              <a:t>FACILITATOR:</a:t>
            </a:r>
          </a:p>
          <a:p>
            <a:pPr marL="171450" indent="-171450">
              <a:buFont typeface="Arial" panose="020B0604020202020204" pitchFamily="34" charset="0"/>
              <a:buChar char="•"/>
            </a:pPr>
            <a:r>
              <a:rPr lang="en-US" dirty="0">
                <a:solidFill>
                  <a:srgbClr val="1F1F1F"/>
                </a:solidFill>
                <a:highlight>
                  <a:srgbClr val="FFFFFF"/>
                </a:highlight>
              </a:rPr>
              <a:t>Significant behavioral and emotional changes that are out of proportion to the severity or intensity of the stressor and causes significant impairment in functioning. </a:t>
            </a:r>
          </a:p>
          <a:p>
            <a:pPr marL="171450" indent="-171450">
              <a:buFont typeface="Arial" panose="020B0604020202020204" pitchFamily="34" charset="0"/>
              <a:buChar char="•"/>
            </a:pPr>
            <a:r>
              <a:rPr lang="en-US" dirty="0">
                <a:solidFill>
                  <a:srgbClr val="1F1F1F"/>
                </a:solidFill>
                <a:highlight>
                  <a:srgbClr val="FFFFFF"/>
                </a:highlight>
              </a:rPr>
              <a:t>The symptoms often resolve within a six-month period or once the stressor is removed (not typically apply in the palliative care setting).</a:t>
            </a:r>
            <a:endParaRPr lang="en-US" dirty="0">
              <a:highlight>
                <a:srgbClr val="FFFFFF"/>
              </a:highlight>
            </a:endParaRPr>
          </a:p>
          <a:p>
            <a:pPr marL="171450" indent="-171450">
              <a:buFont typeface="Arial" panose="020B0604020202020204" pitchFamily="34" charset="0"/>
              <a:buChar char="•"/>
            </a:pPr>
            <a:r>
              <a:rPr lang="en-US" dirty="0">
                <a:highlight>
                  <a:srgbClr val="FFFFFF"/>
                </a:highlight>
              </a:rPr>
              <a:t>It is useful to think of adjustment disorder as symptoms of situational anxiety - these symptoms can include insomnia, worry, irritability, mood swings, tearfulness, poor concentration, transient spells of hopelessness or demoralization. </a:t>
            </a:r>
          </a:p>
          <a:p>
            <a:pPr marL="171450" indent="-171450">
              <a:buFont typeface="Arial" panose="020B0604020202020204" pitchFamily="34" charset="0"/>
              <a:buChar char="•"/>
            </a:pPr>
            <a:r>
              <a:rPr lang="en-US" dirty="0">
                <a:highlight>
                  <a:srgbClr val="FFFFFF"/>
                </a:highlight>
              </a:rPr>
              <a:t>No real ideal questionnaire to date for diagnosing adjustment disorders in cancer patients. </a:t>
            </a:r>
          </a:p>
          <a:p>
            <a:pPr marL="171450" indent="-171450">
              <a:buFont typeface="Arial" panose="020B0604020202020204" pitchFamily="34" charset="0"/>
              <a:buChar char="•"/>
            </a:pPr>
            <a:r>
              <a:rPr lang="en-US" dirty="0">
                <a:highlight>
                  <a:srgbClr val="FFFFFF"/>
                </a:highlight>
              </a:rPr>
              <a:t>The Hospital Anxiety and Depression Scale (HADS) is a brief self-reported instrument that can be used – Combined score of 10-11 suggests adjustment disorder </a:t>
            </a:r>
            <a:r>
              <a:rPr lang="en-US" dirty="0" err="1">
                <a:highlight>
                  <a:srgbClr val="FFFFFF"/>
                </a:highlight>
              </a:rPr>
              <a:t>vrs</a:t>
            </a:r>
            <a:r>
              <a:rPr lang="en-US" dirty="0">
                <a:highlight>
                  <a:srgbClr val="FFFFFF"/>
                </a:highlight>
              </a:rPr>
              <a:t> score of 19-20 suggests major depression.  </a:t>
            </a:r>
            <a:br>
              <a:rPr lang="en-US" dirty="0">
                <a:highlight>
                  <a:srgbClr val="FFFFFF"/>
                </a:highlight>
              </a:rPr>
            </a:br>
            <a:endParaRPr lang="en-US" dirty="0">
              <a:highlight>
                <a:srgbClr val="FFFFFF"/>
              </a:highlight>
            </a:endParaRPr>
          </a:p>
          <a:p>
            <a:pPr marL="171450" indent="-171450">
              <a:buFont typeface="Arial" panose="020B0604020202020204" pitchFamily="34" charset="0"/>
              <a:buChar char="•"/>
            </a:pPr>
            <a:endParaRPr lang="en-US" dirty="0">
              <a:highlight>
                <a:srgbClr val="FFFFFF"/>
              </a:highlight>
              <a:ea typeface="Calibri"/>
              <a:cs typeface="Calibri"/>
            </a:endParaRPr>
          </a:p>
        </p:txBody>
      </p:sp>
      <p:sp>
        <p:nvSpPr>
          <p:cNvPr id="4" name="Slide Number Placeholder 3">
            <a:extLst>
              <a:ext uri="{FF2B5EF4-FFF2-40B4-BE49-F238E27FC236}">
                <a16:creationId xmlns:a16="http://schemas.microsoft.com/office/drawing/2014/main" id="{7145654B-FEA2-8469-F924-F95C50910D5A}"/>
              </a:ext>
            </a:extLst>
          </p:cNvPr>
          <p:cNvSpPr>
            <a:spLocks noGrp="1"/>
          </p:cNvSpPr>
          <p:nvPr>
            <p:ph type="sldNum" sz="quarter" idx="5"/>
          </p:nvPr>
        </p:nvSpPr>
        <p:spPr/>
        <p:txBody>
          <a:bodyPr/>
          <a:lstStyle/>
          <a:p>
            <a:fld id="{358281B1-3783-8248-B0B7-B592AEBC9DCF}" type="slidenum">
              <a:rPr lang="en-US" smtClean="0"/>
              <a:t>48</a:t>
            </a:fld>
            <a:endParaRPr lang="en-US"/>
          </a:p>
        </p:txBody>
      </p:sp>
    </p:spTree>
    <p:extLst>
      <p:ext uri="{BB962C8B-B14F-4D97-AF65-F5344CB8AC3E}">
        <p14:creationId xmlns:p14="http://schemas.microsoft.com/office/powerpoint/2010/main" val="82091520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9609A0-6D3D-A556-FA1E-93F93BDAAE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18566C-AC0E-FF86-C2C4-7FD2FDF31B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47DE80-0398-72C0-8660-B5DD6E615B5D}"/>
              </a:ext>
            </a:extLst>
          </p:cNvPr>
          <p:cNvSpPr>
            <a:spLocks noGrp="1"/>
          </p:cNvSpPr>
          <p:nvPr>
            <p:ph type="body" idx="1"/>
          </p:nvPr>
        </p:nvSpPr>
        <p:spPr/>
        <p:txBody>
          <a:bodyPr/>
          <a:lstStyle/>
          <a:p>
            <a:pPr marL="171450" indent="-171450">
              <a:buFont typeface="Arial" panose="020B0604020202020204" pitchFamily="34" charset="0"/>
              <a:buChar char="•"/>
            </a:pPr>
            <a:endParaRPr lang="en-US" dirty="0">
              <a:highlight>
                <a:srgbClr val="FFFFFF"/>
              </a:highlight>
              <a:ea typeface="Calibri"/>
              <a:cs typeface="Calibri"/>
            </a:endParaRPr>
          </a:p>
        </p:txBody>
      </p:sp>
      <p:sp>
        <p:nvSpPr>
          <p:cNvPr id="4" name="Slide Number Placeholder 3">
            <a:extLst>
              <a:ext uri="{FF2B5EF4-FFF2-40B4-BE49-F238E27FC236}">
                <a16:creationId xmlns:a16="http://schemas.microsoft.com/office/drawing/2014/main" id="{7CBD82FB-BAD3-54B1-FFC2-8494FF93F1C9}"/>
              </a:ext>
            </a:extLst>
          </p:cNvPr>
          <p:cNvSpPr>
            <a:spLocks noGrp="1"/>
          </p:cNvSpPr>
          <p:nvPr>
            <p:ph type="sldNum" sz="quarter" idx="5"/>
          </p:nvPr>
        </p:nvSpPr>
        <p:spPr/>
        <p:txBody>
          <a:bodyPr/>
          <a:lstStyle/>
          <a:p>
            <a:fld id="{358281B1-3783-8248-B0B7-B592AEBC9DCF}" type="slidenum">
              <a:rPr lang="en-US" smtClean="0"/>
              <a:t>49</a:t>
            </a:fld>
            <a:endParaRPr lang="en-US"/>
          </a:p>
        </p:txBody>
      </p:sp>
    </p:spTree>
    <p:extLst>
      <p:ext uri="{BB962C8B-B14F-4D97-AF65-F5344CB8AC3E}">
        <p14:creationId xmlns:p14="http://schemas.microsoft.com/office/powerpoint/2010/main" val="305518964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C0FDB6-2521-30C5-4635-86ADB962E8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A190EF-3614-007D-6FBD-975FAA98E0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42A46B-6BAA-C16E-E184-3292B907483D}"/>
              </a:ext>
            </a:extLst>
          </p:cNvPr>
          <p:cNvSpPr>
            <a:spLocks noGrp="1"/>
          </p:cNvSpPr>
          <p:nvPr>
            <p:ph type="body" idx="1"/>
          </p:nvPr>
        </p:nvSpPr>
        <p:spPr/>
        <p:txBody>
          <a:bodyPr/>
          <a:lstStyle/>
          <a:p>
            <a:pPr marL="171450" indent="-171450">
              <a:buFont typeface="Arial" panose="020B0604020202020204" pitchFamily="34" charset="0"/>
              <a:buChar char="•"/>
            </a:pPr>
            <a:r>
              <a:rPr lang="en-US" dirty="0">
                <a:highlight>
                  <a:srgbClr val="FFFFFF"/>
                </a:highlight>
              </a:rPr>
              <a:t>Each of these symptoms must meet the severity index – most of the day or nearly every day. </a:t>
            </a:r>
          </a:p>
          <a:p>
            <a:pPr marL="171450" indent="-171450">
              <a:buFont typeface="Arial" panose="020B0604020202020204" pitchFamily="34" charset="0"/>
              <a:buChar char="•"/>
            </a:pPr>
            <a:r>
              <a:rPr lang="en-US" dirty="0">
                <a:highlight>
                  <a:srgbClr val="FFFFFF"/>
                </a:highlight>
              </a:rPr>
              <a:t>Weight loss or gain is defined as more than 5% of body weight in a month </a:t>
            </a:r>
          </a:p>
          <a:p>
            <a:pPr marL="171450" indent="-171450">
              <a:buFont typeface="Arial" panose="020B0604020202020204" pitchFamily="34" charset="0"/>
              <a:buChar char="•"/>
            </a:pPr>
            <a:r>
              <a:rPr lang="en-US" dirty="0">
                <a:highlight>
                  <a:srgbClr val="FFFFFF"/>
                </a:highlight>
              </a:rPr>
              <a:t>The predicament: almost all our patients undergoing cancer treatment will experience some or all these symptoms. </a:t>
            </a:r>
          </a:p>
          <a:p>
            <a:pPr marL="628650" lvl="1" indent="-171450">
              <a:buFont typeface="Arial" panose="020B0604020202020204" pitchFamily="34" charset="0"/>
              <a:buChar char="•"/>
            </a:pPr>
            <a:r>
              <a:rPr lang="en-US" dirty="0">
                <a:highlight>
                  <a:srgbClr val="FFFFFF"/>
                </a:highlight>
              </a:rPr>
              <a:t>So, what is depression vs what is the cancer/cancer treatment? </a:t>
            </a:r>
          </a:p>
          <a:p>
            <a:pPr marL="171450" indent="-171450">
              <a:buFont typeface="Arial" panose="020B0604020202020204" pitchFamily="34" charset="0"/>
              <a:buChar char="•"/>
            </a:pPr>
            <a:endParaRPr lang="en-US" dirty="0">
              <a:highlight>
                <a:srgbClr val="FFFFFF"/>
              </a:highlight>
              <a:ea typeface="Calibri"/>
              <a:cs typeface="Calibri"/>
            </a:endParaRPr>
          </a:p>
        </p:txBody>
      </p:sp>
      <p:sp>
        <p:nvSpPr>
          <p:cNvPr id="4" name="Slide Number Placeholder 3">
            <a:extLst>
              <a:ext uri="{FF2B5EF4-FFF2-40B4-BE49-F238E27FC236}">
                <a16:creationId xmlns:a16="http://schemas.microsoft.com/office/drawing/2014/main" id="{F02734FE-E848-DAEB-A284-93EFF21CEFC4}"/>
              </a:ext>
            </a:extLst>
          </p:cNvPr>
          <p:cNvSpPr>
            <a:spLocks noGrp="1"/>
          </p:cNvSpPr>
          <p:nvPr>
            <p:ph type="sldNum" sz="quarter" idx="5"/>
          </p:nvPr>
        </p:nvSpPr>
        <p:spPr/>
        <p:txBody>
          <a:bodyPr/>
          <a:lstStyle/>
          <a:p>
            <a:fld id="{358281B1-3783-8248-B0B7-B592AEBC9DCF}" type="slidenum">
              <a:rPr lang="en-US" smtClean="0"/>
              <a:t>50</a:t>
            </a:fld>
            <a:endParaRPr lang="en-US"/>
          </a:p>
        </p:txBody>
      </p:sp>
    </p:spTree>
    <p:extLst>
      <p:ext uri="{BB962C8B-B14F-4D97-AF65-F5344CB8AC3E}">
        <p14:creationId xmlns:p14="http://schemas.microsoft.com/office/powerpoint/2010/main" val="122518636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a:t>
            </a:r>
          </a:p>
          <a:p>
            <a:pPr marL="171450" indent="-171450">
              <a:buFont typeface="Arial" panose="020B0604020202020204" pitchFamily="34" charset="0"/>
              <a:buChar char="•"/>
            </a:pPr>
            <a:r>
              <a:rPr lang="en-US" dirty="0"/>
              <a:t>This table is from: Rayner L, Price A, </a:t>
            </a:r>
            <a:r>
              <a:rPr lang="en-US" dirty="0" err="1"/>
              <a:t>Hotopf</a:t>
            </a:r>
            <a:r>
              <a:rPr lang="en-US" dirty="0"/>
              <a:t> M, et al. The development of evidence-based European guidelines on the management of depression in palliative cancer care. </a:t>
            </a:r>
            <a:r>
              <a:rPr lang="en-US" i="1" dirty="0" err="1"/>
              <a:t>Eur</a:t>
            </a:r>
            <a:r>
              <a:rPr lang="en-US" i="1" dirty="0"/>
              <a:t> J Cancer</a:t>
            </a:r>
            <a:r>
              <a:rPr lang="en-US" dirty="0"/>
              <a:t>. 2011;47(5):702-712. doi:10.1016/j.ejca.2010.11.027.</a:t>
            </a:r>
            <a:r>
              <a:rPr lang="en-US" baseline="30000" dirty="0"/>
              <a:t>30</a:t>
            </a:r>
            <a:endParaRPr lang="en-US" dirty="0"/>
          </a:p>
          <a:p>
            <a:pPr marL="628650" lvl="1" indent="-171450">
              <a:buFont typeface="Arial" panose="020B0604020202020204" pitchFamily="34" charset="0"/>
              <a:buChar char="•"/>
            </a:pPr>
            <a:r>
              <a:rPr lang="en-US" dirty="0"/>
              <a:t>The 2-item screening approach has been endorsed by the US Preventative Health Task Force for use in primary care settings. </a:t>
            </a:r>
          </a:p>
          <a:p>
            <a:pPr marL="628650" lvl="1" indent="-171450">
              <a:buFont typeface="Arial" panose="020B0604020202020204" pitchFamily="34" charset="0"/>
              <a:buChar char="•"/>
            </a:pPr>
            <a:r>
              <a:rPr lang="en-US" dirty="0"/>
              <a:t>Studies have concluded that the simple one question survey is good at excluding depression in nondepressed patient but is poor at confirming depression. </a:t>
            </a:r>
          </a:p>
          <a:p>
            <a:pPr marL="628650" lvl="1" indent="-171450">
              <a:buFont typeface="Arial" panose="020B0604020202020204" pitchFamily="34" charset="0"/>
              <a:buChar char="•"/>
            </a:pPr>
            <a:r>
              <a:rPr lang="en-US" dirty="0"/>
              <a:t>The two question is significantly more accurate than the single question. </a:t>
            </a:r>
          </a:p>
          <a:p>
            <a:pPr marL="171450" indent="-171450">
              <a:buFont typeface="Arial" panose="020B0604020202020204" pitchFamily="34" charset="0"/>
              <a:buChar char="•"/>
            </a:pPr>
            <a:endParaRPr lang="en-US" dirty="0">
              <a:ea typeface="Calibri"/>
              <a:cs typeface="Calibri"/>
            </a:endParaRPr>
          </a:p>
          <a:p>
            <a:endParaRPr lang="en-US" dirty="0"/>
          </a:p>
        </p:txBody>
      </p:sp>
      <p:sp>
        <p:nvSpPr>
          <p:cNvPr id="4" name="Slide Number Placeholder 3"/>
          <p:cNvSpPr>
            <a:spLocks noGrp="1"/>
          </p:cNvSpPr>
          <p:nvPr>
            <p:ph type="sldNum" sz="quarter" idx="5"/>
          </p:nvPr>
        </p:nvSpPr>
        <p:spPr/>
        <p:txBody>
          <a:bodyPr/>
          <a:lstStyle/>
          <a:p>
            <a:fld id="{DB578917-AF9A-1543-8F11-36431A4B3C3F}" type="slidenum">
              <a:rPr lang="en-US" smtClean="0"/>
              <a:t>51</a:t>
            </a:fld>
            <a:endParaRPr lang="en-US"/>
          </a:p>
        </p:txBody>
      </p:sp>
    </p:spTree>
    <p:extLst>
      <p:ext uri="{BB962C8B-B14F-4D97-AF65-F5344CB8AC3E}">
        <p14:creationId xmlns:p14="http://schemas.microsoft.com/office/powerpoint/2010/main" val="69400513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D6ECF0-FA2A-8877-4218-C19322D9F1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78DDCF-B0D2-159E-D35D-41D57FDBE0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B2DB8E-9F5C-5CBC-4BBD-A202A60B4C26}"/>
              </a:ext>
            </a:extLst>
          </p:cNvPr>
          <p:cNvSpPr>
            <a:spLocks noGrp="1"/>
          </p:cNvSpPr>
          <p:nvPr>
            <p:ph type="body" idx="1"/>
          </p:nvPr>
        </p:nvSpPr>
        <p:spPr/>
        <p:txBody>
          <a:bodyPr/>
          <a:lstStyle/>
          <a:p>
            <a:pPr marL="0" indent="0">
              <a:buFont typeface="Arial" panose="020B0604020202020204" pitchFamily="34" charset="0"/>
              <a:buNone/>
            </a:pPr>
            <a:r>
              <a:rPr lang="en-US" dirty="0">
                <a:solidFill>
                  <a:srgbClr val="1F497D"/>
                </a:solidFill>
                <a:highlight>
                  <a:srgbClr val="FFFFFF"/>
                </a:highlight>
              </a:rPr>
              <a:t>FACILITATOR</a:t>
            </a:r>
          </a:p>
          <a:p>
            <a:pPr marL="171450" indent="-171450">
              <a:buFont typeface="Arial" panose="020B0604020202020204" pitchFamily="34" charset="0"/>
              <a:buChar char="•"/>
            </a:pPr>
            <a:r>
              <a:rPr lang="en-US" dirty="0">
                <a:solidFill>
                  <a:srgbClr val="1F497D"/>
                </a:solidFill>
                <a:highlight>
                  <a:srgbClr val="FFFFFF"/>
                </a:highlight>
              </a:rPr>
              <a:t>For “real deal”</a:t>
            </a:r>
            <a:r>
              <a:rPr lang="en-US" dirty="0">
                <a:solidFill>
                  <a:srgbClr val="242424"/>
                </a:solidFill>
                <a:highlight>
                  <a:srgbClr val="FFFFFF"/>
                </a:highlight>
              </a:rPr>
              <a:t> </a:t>
            </a:r>
            <a:r>
              <a:rPr lang="en-US" dirty="0">
                <a:solidFill>
                  <a:srgbClr val="1F497D"/>
                </a:solidFill>
                <a:highlight>
                  <a:srgbClr val="FFFFFF"/>
                </a:highlight>
              </a:rPr>
              <a:t>major depression in a setting where end-of-life is not an immediate concern, the patient and clinician are committing themselves to at least 4-6 months on</a:t>
            </a:r>
            <a:r>
              <a:rPr lang="en-US" dirty="0">
                <a:solidFill>
                  <a:srgbClr val="242424"/>
                </a:solidFill>
                <a:highlight>
                  <a:srgbClr val="FFFFFF"/>
                </a:highlight>
              </a:rPr>
              <a:t> </a:t>
            </a:r>
            <a:r>
              <a:rPr lang="en-US" dirty="0">
                <a:solidFill>
                  <a:srgbClr val="1F497D"/>
                </a:solidFill>
                <a:highlight>
                  <a:srgbClr val="FFFFFF"/>
                </a:highlight>
              </a:rPr>
              <a:t>medication, and ideally that much time doing well, before stopping. Often patients tend to pull off the drug too soon.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highlight>
                  <a:srgbClr val="FFFFFF"/>
                </a:highlight>
              </a:rPr>
              <a:t>Sertraline, citalopram, escitalopram – are weak inhibitors of the cyp450 and thus fewer interactions with oncological drugs </a:t>
            </a:r>
          </a:p>
          <a:p>
            <a:pPr marL="171450" indent="-171450">
              <a:buFont typeface="Arial" panose="020B0604020202020204" pitchFamily="34" charset="0"/>
              <a:buChar char="•"/>
            </a:pPr>
            <a:r>
              <a:rPr lang="en-US" dirty="0">
                <a:solidFill>
                  <a:srgbClr val="1F497D"/>
                </a:solidFill>
                <a:highlight>
                  <a:srgbClr val="FFFFFF"/>
                </a:highlight>
              </a:rPr>
              <a:t>High yield slide!</a:t>
            </a:r>
            <a:endParaRPr lang="en-US" dirty="0">
              <a:highlight>
                <a:srgbClr val="FFFFFF"/>
              </a:highlight>
            </a:endParaRPr>
          </a:p>
          <a:p>
            <a:pPr marL="171450" indent="-171450">
              <a:buFont typeface="Arial" panose="020B0604020202020204" pitchFamily="34" charset="0"/>
              <a:buChar char="•"/>
            </a:pPr>
            <a:endParaRPr lang="en-US" dirty="0">
              <a:highlight>
                <a:srgbClr val="FFFFFF"/>
              </a:highlight>
              <a:ea typeface="Calibri"/>
              <a:cs typeface="Calibri"/>
            </a:endParaRPr>
          </a:p>
        </p:txBody>
      </p:sp>
      <p:sp>
        <p:nvSpPr>
          <p:cNvPr id="4" name="Slide Number Placeholder 3">
            <a:extLst>
              <a:ext uri="{FF2B5EF4-FFF2-40B4-BE49-F238E27FC236}">
                <a16:creationId xmlns:a16="http://schemas.microsoft.com/office/drawing/2014/main" id="{1DB5119F-4F6F-C400-40B2-C1687FE8EC1B}"/>
              </a:ext>
            </a:extLst>
          </p:cNvPr>
          <p:cNvSpPr>
            <a:spLocks noGrp="1"/>
          </p:cNvSpPr>
          <p:nvPr>
            <p:ph type="sldNum" sz="quarter" idx="5"/>
          </p:nvPr>
        </p:nvSpPr>
        <p:spPr/>
        <p:txBody>
          <a:bodyPr/>
          <a:lstStyle/>
          <a:p>
            <a:fld id="{358281B1-3783-8248-B0B7-B592AEBC9DCF}" type="slidenum">
              <a:rPr lang="en-US" smtClean="0"/>
              <a:t>53</a:t>
            </a:fld>
            <a:endParaRPr lang="en-US"/>
          </a:p>
        </p:txBody>
      </p:sp>
    </p:spTree>
    <p:extLst>
      <p:ext uri="{BB962C8B-B14F-4D97-AF65-F5344CB8AC3E}">
        <p14:creationId xmlns:p14="http://schemas.microsoft.com/office/powerpoint/2010/main" val="11464401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FACILITATOR:</a:t>
            </a:r>
          </a:p>
          <a:p>
            <a:pPr marL="171450" indent="-171450">
              <a:buFont typeface="Arial" panose="020B0604020202020204" pitchFamily="34" charset="0"/>
              <a:buChar char="•"/>
            </a:pPr>
            <a:r>
              <a:rPr lang="en-US" dirty="0"/>
              <a:t>ESAS</a:t>
            </a:r>
            <a:r>
              <a:rPr lang="en-US" baseline="30000" dirty="0"/>
              <a:t>1</a:t>
            </a:r>
            <a:endParaRPr lang="en-US" dirty="0"/>
          </a:p>
          <a:p>
            <a:pPr marL="628650" lvl="1" indent="-171450">
              <a:buFont typeface="Arial" panose="020B0604020202020204" pitchFamily="34" charset="0"/>
              <a:buChar char="•"/>
            </a:pPr>
            <a:r>
              <a:rPr lang="en-US" dirty="0"/>
              <a:t>1991</a:t>
            </a:r>
          </a:p>
          <a:p>
            <a:pPr marL="628650" lvl="1" indent="-171450">
              <a:buFont typeface="Arial" panose="020B0604020202020204" pitchFamily="34" charset="0"/>
              <a:buChar char="•"/>
            </a:pPr>
            <a:r>
              <a:rPr lang="en-US" dirty="0"/>
              <a:t>Psychometrically validated</a:t>
            </a:r>
          </a:p>
          <a:p>
            <a:pPr marL="628650" lvl="1" indent="-171450">
              <a:buFont typeface="Arial" panose="020B0604020202020204" pitchFamily="34" charset="0"/>
              <a:buChar char="•"/>
            </a:pPr>
            <a:r>
              <a:rPr lang="en-US" dirty="0"/>
              <a:t>Translated in 20+ languages </a:t>
            </a:r>
          </a:p>
          <a:p>
            <a:pPr marL="171450" lvl="0" indent="-171450">
              <a:buFont typeface="Arial" panose="020B0604020202020204" pitchFamily="34" charset="0"/>
              <a:buChar char="•"/>
            </a:pPr>
            <a:r>
              <a:rPr lang="en-US" dirty="0"/>
              <a:t>The average cancer patient reports 8-12 symptoms</a:t>
            </a:r>
          </a:p>
          <a:p>
            <a:pPr marL="628650" lvl="1" indent="-171450">
              <a:buFont typeface="Arial" panose="020B0604020202020204" pitchFamily="34" charset="0"/>
              <a:buChar char="•"/>
            </a:pPr>
            <a:r>
              <a:rPr lang="en-US" dirty="0"/>
              <a:t>Most common: fatigue, pain anorexia, dyspnea, anxiety, and depression </a:t>
            </a:r>
            <a:endParaRPr lang="en-US" baseline="30000" dirty="0"/>
          </a:p>
          <a:p>
            <a:pPr marL="628650" lvl="1" indent="-171450">
              <a:buFont typeface="Arial" panose="020B0604020202020204" pitchFamily="34" charset="0"/>
              <a:buChar char="•"/>
            </a:pPr>
            <a:r>
              <a:rPr lang="en-US" dirty="0"/>
              <a:t>Negative impact patient quality of life and function. </a:t>
            </a:r>
          </a:p>
          <a:p>
            <a:pPr marL="628650" lvl="1" indent="-171450">
              <a:buFont typeface="Arial" panose="020B0604020202020204" pitchFamily="34" charset="0"/>
              <a:buChar char="•"/>
            </a:pPr>
            <a:r>
              <a:rPr lang="en-US" dirty="0"/>
              <a:t>Increase caregiver burden</a:t>
            </a:r>
            <a:r>
              <a:rPr lang="en-US" baseline="30000" dirty="0"/>
              <a:t>6</a:t>
            </a:r>
          </a:p>
          <a:p>
            <a:pPr marL="171450" lvl="0" indent="-171450">
              <a:buFont typeface="Arial" panose="020B0604020202020204" pitchFamily="34" charset="0"/>
              <a:buChar char="•"/>
            </a:pPr>
            <a:r>
              <a:rPr lang="en-US" baseline="0" dirty="0"/>
              <a:t>Patient Reported Outcomes (PROs)</a:t>
            </a:r>
          </a:p>
          <a:p>
            <a:pPr marL="628650" lvl="1" indent="-171450">
              <a:buFont typeface="Arial" panose="020B0604020202020204" pitchFamily="34" charset="0"/>
              <a:buChar char="•"/>
            </a:pPr>
            <a:r>
              <a:rPr lang="en-US" baseline="0" dirty="0"/>
              <a:t>Routine symptom assessment and reassessment</a:t>
            </a:r>
          </a:p>
          <a:p>
            <a:pPr marL="628650" lvl="1" indent="-171450">
              <a:buFont typeface="Arial" panose="020B0604020202020204" pitchFamily="34" charset="0"/>
              <a:buChar char="•"/>
            </a:pPr>
            <a:r>
              <a:rPr lang="en-US" baseline="0" dirty="0"/>
              <a:t>Recognize, diagnose, treat, and monitor symptoms longitudinally</a:t>
            </a:r>
          </a:p>
          <a:p>
            <a:endParaRPr lang="en-US" dirty="0"/>
          </a:p>
        </p:txBody>
      </p:sp>
      <p:sp>
        <p:nvSpPr>
          <p:cNvPr id="4" name="Slide Number Placeholder 3"/>
          <p:cNvSpPr>
            <a:spLocks noGrp="1"/>
          </p:cNvSpPr>
          <p:nvPr>
            <p:ph type="sldNum" sz="quarter" idx="5"/>
          </p:nvPr>
        </p:nvSpPr>
        <p:spPr/>
        <p:txBody>
          <a:bodyPr/>
          <a:lstStyle/>
          <a:p>
            <a:fld id="{358281B1-3783-8248-B0B7-B592AEBC9DCF}" type="slidenum">
              <a:rPr lang="en-US" smtClean="0"/>
              <a:t>6</a:t>
            </a:fld>
            <a:endParaRPr lang="en-US"/>
          </a:p>
        </p:txBody>
      </p:sp>
    </p:spTree>
    <p:extLst>
      <p:ext uri="{BB962C8B-B14F-4D97-AF65-F5344CB8AC3E}">
        <p14:creationId xmlns:p14="http://schemas.microsoft.com/office/powerpoint/2010/main" val="161229950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99D327-8C40-E546-497A-9FE487E747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467266-20EA-6846-3F7E-894F9F0C8F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B75D9B-40BE-9EF1-478F-1841A4614808}"/>
              </a:ext>
            </a:extLst>
          </p:cNvPr>
          <p:cNvSpPr>
            <a:spLocks noGrp="1"/>
          </p:cNvSpPr>
          <p:nvPr>
            <p:ph type="body" idx="1"/>
          </p:nvPr>
        </p:nvSpPr>
        <p:spPr/>
        <p:txBody>
          <a:bodyPr/>
          <a:lstStyle/>
          <a:p>
            <a:pPr marL="171450" indent="-171450">
              <a:buFont typeface="Arial" panose="020B0604020202020204" pitchFamily="34" charset="0"/>
              <a:buChar char="•"/>
            </a:pPr>
            <a:endParaRPr lang="en-US" dirty="0">
              <a:highlight>
                <a:srgbClr val="FFFFFF"/>
              </a:highlight>
              <a:ea typeface="Calibri"/>
              <a:cs typeface="Calibri"/>
            </a:endParaRPr>
          </a:p>
        </p:txBody>
      </p:sp>
      <p:sp>
        <p:nvSpPr>
          <p:cNvPr id="4" name="Slide Number Placeholder 3">
            <a:extLst>
              <a:ext uri="{FF2B5EF4-FFF2-40B4-BE49-F238E27FC236}">
                <a16:creationId xmlns:a16="http://schemas.microsoft.com/office/drawing/2014/main" id="{E8681A17-1034-3166-171E-E0837D30FDE9}"/>
              </a:ext>
            </a:extLst>
          </p:cNvPr>
          <p:cNvSpPr>
            <a:spLocks noGrp="1"/>
          </p:cNvSpPr>
          <p:nvPr>
            <p:ph type="sldNum" sz="quarter" idx="5"/>
          </p:nvPr>
        </p:nvSpPr>
        <p:spPr/>
        <p:txBody>
          <a:bodyPr/>
          <a:lstStyle/>
          <a:p>
            <a:fld id="{358281B1-3783-8248-B0B7-B592AEBC9DCF}" type="slidenum">
              <a:rPr lang="en-US" smtClean="0"/>
              <a:t>54</a:t>
            </a:fld>
            <a:endParaRPr lang="en-US"/>
          </a:p>
        </p:txBody>
      </p:sp>
    </p:spTree>
    <p:extLst>
      <p:ext uri="{BB962C8B-B14F-4D97-AF65-F5344CB8AC3E}">
        <p14:creationId xmlns:p14="http://schemas.microsoft.com/office/powerpoint/2010/main" val="112300937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F65A3B-30DD-D787-85A1-12EEC55CEC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825D60-2F81-FBF5-C96D-DA4F57732E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55D5FD-3933-37C1-1A32-0B5428BDD3F8}"/>
              </a:ext>
            </a:extLst>
          </p:cNvPr>
          <p:cNvSpPr>
            <a:spLocks noGrp="1"/>
          </p:cNvSpPr>
          <p:nvPr>
            <p:ph type="body" idx="1"/>
          </p:nvPr>
        </p:nvSpPr>
        <p:spPr/>
        <p:txBody>
          <a:bodyPr/>
          <a:lstStyle/>
          <a:p>
            <a:pPr marL="171450" indent="-171450">
              <a:buFont typeface="Arial" panose="020B0604020202020204" pitchFamily="34" charset="0"/>
              <a:buChar char="•"/>
            </a:pPr>
            <a:endParaRPr lang="en-US" dirty="0">
              <a:highlight>
                <a:srgbClr val="FFFFFF"/>
              </a:highlight>
              <a:ea typeface="Calibri"/>
              <a:cs typeface="Calibri"/>
            </a:endParaRPr>
          </a:p>
        </p:txBody>
      </p:sp>
      <p:sp>
        <p:nvSpPr>
          <p:cNvPr id="4" name="Slide Number Placeholder 3">
            <a:extLst>
              <a:ext uri="{FF2B5EF4-FFF2-40B4-BE49-F238E27FC236}">
                <a16:creationId xmlns:a16="http://schemas.microsoft.com/office/drawing/2014/main" id="{45773F39-2CBD-51C9-2AF1-F1190F723D94}"/>
              </a:ext>
            </a:extLst>
          </p:cNvPr>
          <p:cNvSpPr>
            <a:spLocks noGrp="1"/>
          </p:cNvSpPr>
          <p:nvPr>
            <p:ph type="sldNum" sz="quarter" idx="5"/>
          </p:nvPr>
        </p:nvSpPr>
        <p:spPr/>
        <p:txBody>
          <a:bodyPr/>
          <a:lstStyle/>
          <a:p>
            <a:fld id="{358281B1-3783-8248-B0B7-B592AEBC9DCF}" type="slidenum">
              <a:rPr lang="en-US" smtClean="0"/>
              <a:t>55</a:t>
            </a:fld>
            <a:endParaRPr lang="en-US"/>
          </a:p>
        </p:txBody>
      </p:sp>
    </p:spTree>
    <p:extLst>
      <p:ext uri="{BB962C8B-B14F-4D97-AF65-F5344CB8AC3E}">
        <p14:creationId xmlns:p14="http://schemas.microsoft.com/office/powerpoint/2010/main" val="388734764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207EA-3ABF-4D04-0404-2B5DCD9080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1123E5-3779-7F92-3D01-01C019699A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94EBF5-AA17-7F2A-B102-E758DB0B354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Alternative first slide option</a:t>
            </a:r>
          </a:p>
          <a:p>
            <a:endParaRPr lang="en-US" dirty="0"/>
          </a:p>
        </p:txBody>
      </p:sp>
      <p:sp>
        <p:nvSpPr>
          <p:cNvPr id="4" name="Slide Number Placeholder 3">
            <a:extLst>
              <a:ext uri="{FF2B5EF4-FFF2-40B4-BE49-F238E27FC236}">
                <a16:creationId xmlns:a16="http://schemas.microsoft.com/office/drawing/2014/main" id="{E2CCE51B-4454-7D2C-0713-BF5FF16F382B}"/>
              </a:ext>
            </a:extLst>
          </p:cNvPr>
          <p:cNvSpPr>
            <a:spLocks noGrp="1"/>
          </p:cNvSpPr>
          <p:nvPr>
            <p:ph type="sldNum" sz="quarter" idx="5"/>
          </p:nvPr>
        </p:nvSpPr>
        <p:spPr/>
        <p:txBody>
          <a:bodyPr/>
          <a:lstStyle/>
          <a:p>
            <a:fld id="{1F112C4D-119B-B042-A57B-8729FC354CB7}" type="slidenum">
              <a:rPr lang="en-US" smtClean="0"/>
              <a:t>56</a:t>
            </a:fld>
            <a:endParaRPr lang="en-US"/>
          </a:p>
        </p:txBody>
      </p:sp>
    </p:spTree>
    <p:extLst>
      <p:ext uri="{BB962C8B-B14F-4D97-AF65-F5344CB8AC3E}">
        <p14:creationId xmlns:p14="http://schemas.microsoft.com/office/powerpoint/2010/main" val="92741032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A2FC41-9C8E-23C9-3A48-5DBE3ACF61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347B07-BD3B-0B46-511C-9C45663611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C3F388-5301-2585-D29D-0EC607F1E5F4}"/>
              </a:ext>
            </a:extLst>
          </p:cNvPr>
          <p:cNvSpPr>
            <a:spLocks noGrp="1"/>
          </p:cNvSpPr>
          <p:nvPr>
            <p:ph type="body" idx="1"/>
          </p:nvPr>
        </p:nvSpPr>
        <p:spPr/>
        <p:txBody>
          <a:bodyPr/>
          <a:lstStyle/>
          <a:p>
            <a:pPr marL="171450" indent="-171450">
              <a:buFont typeface="Arial" panose="020B0604020202020204" pitchFamily="34" charset="0"/>
              <a:buChar char="•"/>
            </a:pPr>
            <a:r>
              <a:rPr lang="en-US" dirty="0">
                <a:highlight>
                  <a:srgbClr val="FFFFFF"/>
                </a:highlight>
              </a:rPr>
              <a:t>Literature review done by </a:t>
            </a:r>
            <a:r>
              <a:rPr lang="en-US" dirty="0" err="1">
                <a:highlight>
                  <a:srgbClr val="FFFFFF"/>
                </a:highlight>
              </a:rPr>
              <a:t>Nzwala</a:t>
            </a:r>
            <a:r>
              <a:rPr lang="en-US" dirty="0">
                <a:highlight>
                  <a:srgbClr val="FFFFFF"/>
                </a:highlight>
              </a:rPr>
              <a:t> et al, </a:t>
            </a:r>
            <a:r>
              <a:rPr lang="en-US" dirty="0" err="1">
                <a:highlight>
                  <a:srgbClr val="FFFFFF"/>
                </a:highlight>
              </a:rPr>
              <a:t>atleast</a:t>
            </a:r>
            <a:r>
              <a:rPr lang="en-US" dirty="0">
                <a:highlight>
                  <a:srgbClr val="FFFFFF"/>
                </a:highlight>
              </a:rPr>
              <a:t> one in 3 patients were affected with insomnia in most studies reviewed. </a:t>
            </a:r>
            <a:endParaRPr lang="en-US" dirty="0">
              <a:highlight>
                <a:srgbClr val="FFFFFF"/>
              </a:highlight>
              <a:ea typeface="Calibri"/>
              <a:cs typeface="Calibri"/>
            </a:endParaRPr>
          </a:p>
          <a:p>
            <a:pPr marL="171450" indent="-171450">
              <a:buFont typeface="Arial" panose="020B0604020202020204" pitchFamily="34" charset="0"/>
              <a:buChar char="•"/>
            </a:pPr>
            <a:endParaRPr lang="en-US" dirty="0">
              <a:highlight>
                <a:srgbClr val="FFFFFF"/>
              </a:highlight>
            </a:endParaRPr>
          </a:p>
          <a:p>
            <a:pPr marL="171450" indent="-171450">
              <a:buFont typeface="Arial" panose="020B0604020202020204" pitchFamily="34" charset="0"/>
              <a:buChar char="•"/>
            </a:pPr>
            <a:r>
              <a:rPr lang="en-US" dirty="0">
                <a:highlight>
                  <a:srgbClr val="FFFFFF"/>
                </a:highlight>
              </a:rPr>
              <a:t> about the prevalence, predictors, and treatment options of insomnia in palliative care patients. Primary sources of investigation were identified and selected through </a:t>
            </a:r>
            <a:r>
              <a:rPr lang="en-US" dirty="0" err="1">
                <a:highlight>
                  <a:srgbClr val="FFFFFF"/>
                </a:highlight>
              </a:rPr>
              <a:t>Pubmed</a:t>
            </a:r>
            <a:r>
              <a:rPr lang="en-US" dirty="0">
                <a:highlight>
                  <a:srgbClr val="FFFFFF"/>
                </a:highlight>
              </a:rPr>
              <a:t> and Scopus databases. The research was complemented by reference search in identified articles and selected reviews. </a:t>
            </a:r>
            <a:r>
              <a:rPr lang="en-US" dirty="0" err="1">
                <a:highlight>
                  <a:srgbClr val="FFFFFF"/>
                </a:highlight>
              </a:rPr>
              <a:t>OpenGrey</a:t>
            </a:r>
            <a:r>
              <a:rPr lang="en-US" dirty="0">
                <a:highlight>
                  <a:srgbClr val="FFFFFF"/>
                </a:highlight>
              </a:rPr>
              <a:t> and Google Scholar were used for searching grey literature. Study quality analysis was based on the Newcastle-Ottawa Scale. Results: A total of 65 studies were included in the review. Most studies had acceptable /good quality. The prevalence of insomnia in the included studies ranged from 2.1% to 100%, with a median overall prevalence of 49.5%. Sociodemographic factors such as age; clinical characteristics such as functional status, disease stage, pain, and use of specific drugs, including opioids; psychological factors such as anxiety/depression; and spiritual factors such as feelings of well-being were identified as predictors. The treatment options identified were biological (pharmacological and nonpharmacological), psychological (visualization, relaxation), and spiritual (prayer). Conclusions: The systematic review showed that the prevalence of insomnia is high, with at least one in 3 patients affected in most studies. Insomnia’s risk factors and treatment in palliative care are both associated to physical, psychological, social, and spiritual factors, reflecting its true holistic nature.</a:t>
            </a:r>
            <a:endParaRPr lang="en-US">
              <a:highlight>
                <a:srgbClr val="FFFFFF"/>
              </a:highlight>
              <a:ea typeface="Calibri"/>
              <a:cs typeface="Calibri"/>
            </a:endParaRPr>
          </a:p>
        </p:txBody>
      </p:sp>
      <p:sp>
        <p:nvSpPr>
          <p:cNvPr id="4" name="Slide Number Placeholder 3">
            <a:extLst>
              <a:ext uri="{FF2B5EF4-FFF2-40B4-BE49-F238E27FC236}">
                <a16:creationId xmlns:a16="http://schemas.microsoft.com/office/drawing/2014/main" id="{12E2EB1D-3BE1-018D-CC9E-AAD0D8758BB2}"/>
              </a:ext>
            </a:extLst>
          </p:cNvPr>
          <p:cNvSpPr>
            <a:spLocks noGrp="1"/>
          </p:cNvSpPr>
          <p:nvPr>
            <p:ph type="sldNum" sz="quarter" idx="5"/>
          </p:nvPr>
        </p:nvSpPr>
        <p:spPr/>
        <p:txBody>
          <a:bodyPr/>
          <a:lstStyle/>
          <a:p>
            <a:fld id="{358281B1-3783-8248-B0B7-B592AEBC9DCF}" type="slidenum">
              <a:rPr lang="en-US" smtClean="0"/>
              <a:t>57</a:t>
            </a:fld>
            <a:endParaRPr lang="en-US"/>
          </a:p>
        </p:txBody>
      </p:sp>
    </p:spTree>
    <p:extLst>
      <p:ext uri="{BB962C8B-B14F-4D97-AF65-F5344CB8AC3E}">
        <p14:creationId xmlns:p14="http://schemas.microsoft.com/office/powerpoint/2010/main" val="377217203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682567-2560-5DF2-4896-8DD666235B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4FC7EF-4DFB-97E2-76DA-D7B128815A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64E180-150C-7BF3-FCAD-D7011E4E222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Alternative first slide option</a:t>
            </a:r>
          </a:p>
          <a:p>
            <a:endParaRPr lang="en-US" dirty="0"/>
          </a:p>
        </p:txBody>
      </p:sp>
      <p:sp>
        <p:nvSpPr>
          <p:cNvPr id="4" name="Slide Number Placeholder 3">
            <a:extLst>
              <a:ext uri="{FF2B5EF4-FFF2-40B4-BE49-F238E27FC236}">
                <a16:creationId xmlns:a16="http://schemas.microsoft.com/office/drawing/2014/main" id="{F4F833FE-400F-0008-9C45-4E2E1427EDAA}"/>
              </a:ext>
            </a:extLst>
          </p:cNvPr>
          <p:cNvSpPr>
            <a:spLocks noGrp="1"/>
          </p:cNvSpPr>
          <p:nvPr>
            <p:ph type="sldNum" sz="quarter" idx="5"/>
          </p:nvPr>
        </p:nvSpPr>
        <p:spPr/>
        <p:txBody>
          <a:bodyPr/>
          <a:lstStyle/>
          <a:p>
            <a:fld id="{1F112C4D-119B-B042-A57B-8729FC354CB7}" type="slidenum">
              <a:rPr lang="en-US" smtClean="0"/>
              <a:t>58</a:t>
            </a:fld>
            <a:endParaRPr lang="en-US"/>
          </a:p>
        </p:txBody>
      </p:sp>
    </p:spTree>
    <p:extLst>
      <p:ext uri="{BB962C8B-B14F-4D97-AF65-F5344CB8AC3E}">
        <p14:creationId xmlns:p14="http://schemas.microsoft.com/office/powerpoint/2010/main" val="244226477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67E4EA-F5D3-20E9-543C-FADF72BD64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7C912C-D821-D533-55CD-DCF78C7C53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C2C414-89C9-846B-AEC7-9D6739C7840E}"/>
              </a:ext>
            </a:extLst>
          </p:cNvPr>
          <p:cNvSpPr>
            <a:spLocks noGrp="1"/>
          </p:cNvSpPr>
          <p:nvPr>
            <p:ph type="body" idx="1"/>
          </p:nvPr>
        </p:nvSpPr>
        <p:spPr/>
        <p:txBody>
          <a:bodyPr/>
          <a:lstStyle/>
          <a:p>
            <a:pPr marL="171450" indent="-171450">
              <a:buFont typeface="Arial" panose="020B0604020202020204" pitchFamily="34" charset="0"/>
              <a:buChar char="•"/>
            </a:pPr>
            <a:r>
              <a:rPr lang="en-US">
                <a:solidFill>
                  <a:srgbClr val="000000"/>
                </a:solidFill>
                <a:highlight>
                  <a:srgbClr val="FFFFFF"/>
                </a:highlight>
              </a:rPr>
              <a:t>Delirium is a common neuropsychiatric condition in pa-</a:t>
            </a:r>
            <a:endParaRPr lang="en-US" dirty="0">
              <a:solidFill>
                <a:srgbClr val="444444"/>
              </a:solidFill>
              <a:highlight>
                <a:srgbClr val="FFFFFF"/>
              </a:highlight>
            </a:endParaRPr>
          </a:p>
          <a:p>
            <a:pPr marL="171450" indent="-171450">
              <a:buFont typeface="Arial" panose="020B0604020202020204" pitchFamily="34" charset="0"/>
              <a:buChar char="•"/>
            </a:pPr>
            <a:r>
              <a:rPr lang="en-US" dirty="0" err="1">
                <a:solidFill>
                  <a:srgbClr val="000000"/>
                </a:solidFill>
                <a:highlight>
                  <a:srgbClr val="FFFFFF"/>
                </a:highlight>
              </a:rPr>
              <a:t>tients</a:t>
            </a:r>
            <a:r>
              <a:rPr lang="en-US" dirty="0">
                <a:solidFill>
                  <a:srgbClr val="000000"/>
                </a:solidFill>
                <a:highlight>
                  <a:srgbClr val="FFFFFF"/>
                </a:highlight>
              </a:rPr>
              <a:t> with advanced illness and is a significant cause of increased morbidity and mortality.</a:t>
            </a:r>
            <a:endParaRPr lang="en-US" dirty="0">
              <a:solidFill>
                <a:srgbClr val="444444"/>
              </a:solidFill>
              <a:highlight>
                <a:srgbClr val="FFFFFF"/>
              </a:highlight>
            </a:endParaRPr>
          </a:p>
          <a:p>
            <a:pPr marL="171450" indent="-171450">
              <a:buFont typeface="Arial" panose="020B0604020202020204" pitchFamily="34" charset="0"/>
              <a:buChar char="•"/>
            </a:pPr>
            <a:endParaRPr lang="en-US" dirty="0">
              <a:solidFill>
                <a:srgbClr val="444444"/>
              </a:solidFill>
              <a:highlight>
                <a:srgbClr val="FFFFFF"/>
              </a:highlight>
            </a:endParaRPr>
          </a:p>
          <a:p>
            <a:pPr marL="171450" indent="-171450">
              <a:buFont typeface="Arial" panose="020B0604020202020204" pitchFamily="34" charset="0"/>
              <a:buChar char="•"/>
            </a:pPr>
            <a:r>
              <a:rPr lang="en-US" dirty="0">
                <a:solidFill>
                  <a:srgbClr val="000000"/>
                </a:solidFill>
                <a:highlight>
                  <a:srgbClr val="FFFFFF"/>
                </a:highlight>
              </a:rPr>
              <a:t>In this retrospective study done by Maxine De La Cruz et al in 2015, 771 consecutive palliative care inpatient consults from August 1, 2009 to January 31, 2010.</a:t>
            </a:r>
            <a:endParaRPr lang="en-US" dirty="0">
              <a:solidFill>
                <a:srgbClr val="444444"/>
              </a:solidFill>
              <a:highlight>
                <a:srgbClr val="FFFFFF"/>
              </a:highlight>
            </a:endParaRPr>
          </a:p>
          <a:p>
            <a:pPr marL="171450" indent="-171450">
              <a:buFont typeface="Arial" panose="020B0604020202020204" pitchFamily="34" charset="0"/>
              <a:buChar char="•"/>
            </a:pPr>
            <a:endParaRPr lang="en-US" dirty="0">
              <a:solidFill>
                <a:srgbClr val="444444"/>
              </a:solidFill>
              <a:highlight>
                <a:srgbClr val="FFFFFF"/>
              </a:highlight>
            </a:endParaRPr>
          </a:p>
          <a:p>
            <a:pPr marL="171450" indent="-171450">
              <a:buFont typeface="Arial" panose="020B0604020202020204" pitchFamily="34" charset="0"/>
              <a:buChar char="•"/>
            </a:pPr>
            <a:r>
              <a:rPr lang="en-US">
                <a:solidFill>
                  <a:srgbClr val="000000"/>
                </a:solidFill>
                <a:highlight>
                  <a:srgbClr val="FFFFFF"/>
                </a:highlight>
              </a:rPr>
              <a:t>Delirium was diagnosed in about one third of patients referred to the palliative care inpatient consult service and about 61 % of these patients had been missed by the primary referring team.</a:t>
            </a:r>
            <a:endParaRPr lang="en-US" dirty="0">
              <a:solidFill>
                <a:srgbClr val="444444"/>
              </a:solidFill>
              <a:highlight>
                <a:srgbClr val="FFFFFF"/>
              </a:highlight>
            </a:endParaRPr>
          </a:p>
          <a:p>
            <a:pPr marL="171450" indent="-171450">
              <a:buFont typeface="Arial" panose="020B0604020202020204" pitchFamily="34" charset="0"/>
              <a:buChar char="•"/>
            </a:pPr>
            <a:endParaRPr lang="en-US" dirty="0">
              <a:solidFill>
                <a:srgbClr val="444444"/>
              </a:solidFill>
              <a:highlight>
                <a:srgbClr val="FFFFFF"/>
              </a:highlight>
            </a:endParaRPr>
          </a:p>
          <a:p>
            <a:pPr marL="171450" indent="-171450">
              <a:buFont typeface="Arial" panose="020B0604020202020204" pitchFamily="34" charset="0"/>
              <a:buChar char="•"/>
            </a:pPr>
            <a:r>
              <a:rPr lang="en-US">
                <a:solidFill>
                  <a:srgbClr val="000000"/>
                </a:solidFill>
                <a:highlight>
                  <a:srgbClr val="FFFFFF"/>
                </a:highlight>
              </a:rPr>
              <a:t>Several authors have described that high expression of symptoms in patients with delirium can be misinterpreted by both</a:t>
            </a:r>
            <a:endParaRPr lang="en-US" dirty="0">
              <a:solidFill>
                <a:srgbClr val="444444"/>
              </a:solidFill>
              <a:highlight>
                <a:srgbClr val="FFFFFF"/>
              </a:highlight>
            </a:endParaRPr>
          </a:p>
          <a:p>
            <a:pPr marL="171450" indent="-171450">
              <a:buFont typeface="Arial" panose="020B0604020202020204" pitchFamily="34" charset="0"/>
              <a:buChar char="•"/>
            </a:pPr>
            <a:r>
              <a:rPr lang="en-US" dirty="0">
                <a:solidFill>
                  <a:srgbClr val="000000"/>
                </a:solidFill>
                <a:highlight>
                  <a:srgbClr val="FFFFFF"/>
                </a:highlight>
              </a:rPr>
              <a:t> family and medical staff [10, 19] resulting in </a:t>
            </a:r>
            <a:r>
              <a:rPr lang="en-US" dirty="0" err="1">
                <a:solidFill>
                  <a:srgbClr val="000000"/>
                </a:solidFill>
                <a:highlight>
                  <a:srgbClr val="FFFFFF"/>
                </a:highlight>
              </a:rPr>
              <a:t>unnecesary</a:t>
            </a:r>
            <a:r>
              <a:rPr lang="en-US" dirty="0">
                <a:solidFill>
                  <a:srgbClr val="000000"/>
                </a:solidFill>
                <a:highlight>
                  <a:srgbClr val="FFFFFF"/>
                </a:highlight>
              </a:rPr>
              <a:t> medical interventions and delay in appropriate treatment.</a:t>
            </a:r>
            <a:endParaRPr lang="en-US" dirty="0">
              <a:solidFill>
                <a:srgbClr val="444444"/>
              </a:solidFill>
              <a:highlight>
                <a:srgbClr val="FFFFFF"/>
              </a:highlight>
            </a:endParaRPr>
          </a:p>
          <a:p>
            <a:pPr marL="171450" indent="-171450">
              <a:buFont typeface="Arial" panose="020B0604020202020204" pitchFamily="34" charset="0"/>
              <a:buChar char="•"/>
            </a:pPr>
            <a:endParaRPr lang="en-US" dirty="0">
              <a:solidFill>
                <a:srgbClr val="444444"/>
              </a:solidFill>
              <a:highlight>
                <a:srgbClr val="FFFFFF"/>
              </a:highlight>
            </a:endParaRPr>
          </a:p>
          <a:p>
            <a:pPr marL="171450" indent="-171450">
              <a:buFont typeface="Arial" panose="020B0604020202020204" pitchFamily="34" charset="0"/>
              <a:buChar char="•"/>
            </a:pPr>
            <a:r>
              <a:rPr lang="en-US">
                <a:solidFill>
                  <a:srgbClr val="000000"/>
                </a:solidFill>
                <a:highlight>
                  <a:srgbClr val="FFFFFF"/>
                </a:highlight>
              </a:rPr>
              <a:t>Hypoactive delirium is most often missed because their psychomotor presentation is often misinterpreted as fatigue,</a:t>
            </a:r>
            <a:endParaRPr lang="en-US" dirty="0">
              <a:solidFill>
                <a:srgbClr val="444444"/>
              </a:solidFill>
              <a:highlight>
                <a:srgbClr val="FFFFFF"/>
              </a:highlight>
            </a:endParaRPr>
          </a:p>
          <a:p>
            <a:pPr marL="171450" indent="-171450">
              <a:buFont typeface="Arial" panose="020B0604020202020204" pitchFamily="34" charset="0"/>
              <a:buChar char="•"/>
            </a:pPr>
            <a:r>
              <a:rPr lang="en-US">
                <a:solidFill>
                  <a:srgbClr val="000000"/>
                </a:solidFill>
                <a:highlight>
                  <a:srgbClr val="FFFFFF"/>
                </a:highlight>
              </a:rPr>
              <a:t>depression, and in older patients, part of the symptomatology of dementia</a:t>
            </a:r>
            <a:endParaRPr lang="en-US" dirty="0">
              <a:solidFill>
                <a:srgbClr val="444444"/>
              </a:solidFill>
              <a:highlight>
                <a:srgbClr val="FFFFFF"/>
              </a:highlight>
            </a:endParaRPr>
          </a:p>
          <a:p>
            <a:pPr marL="171450" indent="-171450">
              <a:buFont typeface="Arial" panose="020B0604020202020204" pitchFamily="34" charset="0"/>
              <a:buChar char="•"/>
            </a:pPr>
            <a:endParaRPr lang="en-US" dirty="0">
              <a:solidFill>
                <a:srgbClr val="444444"/>
              </a:solidFill>
              <a:highlight>
                <a:srgbClr val="FFFFFF"/>
              </a:highlight>
            </a:endParaRPr>
          </a:p>
          <a:p>
            <a:pPr marL="171450" indent="-171450">
              <a:buFont typeface="Arial" panose="020B0604020202020204" pitchFamily="34" charset="0"/>
              <a:buChar char="•"/>
            </a:pPr>
            <a:r>
              <a:rPr lang="en-US">
                <a:solidFill>
                  <a:srgbClr val="000000"/>
                </a:solidFill>
                <a:highlight>
                  <a:srgbClr val="FFFFFF"/>
                </a:highlight>
              </a:rPr>
              <a:t>DELIRIUM IS ESSENTIALLY GLOBAL BRAIN FAILURE. IT IS THE WAY MOST OF US WILL DIE. </a:t>
            </a:r>
            <a:endParaRPr lang="en-US" dirty="0">
              <a:solidFill>
                <a:srgbClr val="444444"/>
              </a:solidFill>
              <a:highlight>
                <a:srgbClr val="FFFFFF"/>
              </a:highlight>
            </a:endParaRPr>
          </a:p>
          <a:p>
            <a:pPr marL="171450" indent="-171450">
              <a:buFont typeface="Arial" panose="020B0604020202020204" pitchFamily="34" charset="0"/>
              <a:buChar char="•"/>
            </a:pPr>
            <a:endParaRPr lang="en-US" dirty="0">
              <a:solidFill>
                <a:srgbClr val="605858"/>
              </a:solidFill>
              <a:highlight>
                <a:srgbClr val="FFFFFF"/>
              </a:highlight>
            </a:endParaRPr>
          </a:p>
        </p:txBody>
      </p:sp>
      <p:sp>
        <p:nvSpPr>
          <p:cNvPr id="4" name="Slide Number Placeholder 3">
            <a:extLst>
              <a:ext uri="{FF2B5EF4-FFF2-40B4-BE49-F238E27FC236}">
                <a16:creationId xmlns:a16="http://schemas.microsoft.com/office/drawing/2014/main" id="{431B9619-AB32-3AC7-6024-884E1C793962}"/>
              </a:ext>
            </a:extLst>
          </p:cNvPr>
          <p:cNvSpPr>
            <a:spLocks noGrp="1"/>
          </p:cNvSpPr>
          <p:nvPr>
            <p:ph type="sldNum" sz="quarter" idx="5"/>
          </p:nvPr>
        </p:nvSpPr>
        <p:spPr/>
        <p:txBody>
          <a:bodyPr/>
          <a:lstStyle/>
          <a:p>
            <a:fld id="{358281B1-3783-8248-B0B7-B592AEBC9DCF}" type="slidenum">
              <a:rPr lang="en-US" smtClean="0"/>
              <a:t>60</a:t>
            </a:fld>
            <a:endParaRPr lang="en-US"/>
          </a:p>
        </p:txBody>
      </p:sp>
    </p:spTree>
    <p:extLst>
      <p:ext uri="{BB962C8B-B14F-4D97-AF65-F5344CB8AC3E}">
        <p14:creationId xmlns:p14="http://schemas.microsoft.com/office/powerpoint/2010/main" val="292335485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solidFill>
                  <a:srgbClr val="605858"/>
                </a:solidFill>
                <a:highlight>
                  <a:srgbClr val="FFFFFF"/>
                </a:highlight>
              </a:rPr>
              <a:t>Screening tools are high yield for boards!</a:t>
            </a:r>
          </a:p>
          <a:p>
            <a:pPr marL="171450" indent="-171450">
              <a:buFont typeface="Arial" panose="020B0604020202020204" pitchFamily="34" charset="0"/>
              <a:buChar char="•"/>
            </a:pPr>
            <a:r>
              <a:rPr lang="en-US" dirty="0">
                <a:solidFill>
                  <a:srgbClr val="605858"/>
                </a:solidFill>
              </a:rPr>
              <a:t>Note: the CAM is based on the DSM-III-R criteria</a:t>
            </a:r>
            <a:endParaRPr lang="en-US" dirty="0">
              <a:solidFill>
                <a:srgbClr val="605858"/>
              </a:solidFill>
              <a:highlight>
                <a:srgbClr val="FFFFFF"/>
              </a:highlight>
            </a:endParaRPr>
          </a:p>
        </p:txBody>
      </p:sp>
      <p:sp>
        <p:nvSpPr>
          <p:cNvPr id="4" name="Slide Number Placeholder 3"/>
          <p:cNvSpPr>
            <a:spLocks noGrp="1"/>
          </p:cNvSpPr>
          <p:nvPr>
            <p:ph type="sldNum" sz="quarter" idx="5"/>
          </p:nvPr>
        </p:nvSpPr>
        <p:spPr/>
        <p:txBody>
          <a:bodyPr/>
          <a:lstStyle/>
          <a:p>
            <a:fld id="{70225E94-67CA-4BE1-8F2B-AFBB307DD373}" type="slidenum">
              <a:rPr lang="en-US"/>
              <a:t>61</a:t>
            </a:fld>
            <a:endParaRPr lang="en-US"/>
          </a:p>
        </p:txBody>
      </p:sp>
    </p:spTree>
    <p:extLst>
      <p:ext uri="{BB962C8B-B14F-4D97-AF65-F5344CB8AC3E}">
        <p14:creationId xmlns:p14="http://schemas.microsoft.com/office/powerpoint/2010/main" val="14100307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solidFill>
                <a:srgbClr val="605858"/>
              </a:solidFill>
              <a:highlight>
                <a:srgbClr val="FFFFFF"/>
              </a:highlight>
              <a:ea typeface="Calibri"/>
              <a:cs typeface="Calibri"/>
            </a:endParaRPr>
          </a:p>
          <a:p>
            <a:r>
              <a:rPr lang="en-US">
                <a:solidFill>
                  <a:srgbClr val="000000"/>
                </a:solidFill>
                <a:highlight>
                  <a:srgbClr val="FFFFFF"/>
                </a:highlight>
              </a:rPr>
              <a:t>Ref: </a:t>
            </a:r>
            <a:r>
              <a:rPr lang="en-US">
                <a:solidFill>
                  <a:srgbClr val="605858"/>
                </a:solidFill>
                <a:highlight>
                  <a:srgbClr val="FFFFFF"/>
                </a:highlight>
              </a:rPr>
              <a:t>Bush, S. H., Tierney, S., &amp; Lawlor, P. G. (2017). Clinical Assessment and Management of Delirium in the Palliative Care Setting. </a:t>
            </a:r>
            <a:r>
              <a:rPr lang="en-US" i="1">
                <a:solidFill>
                  <a:srgbClr val="605858"/>
                </a:solidFill>
                <a:highlight>
                  <a:srgbClr val="FFFFFF"/>
                </a:highlight>
              </a:rPr>
              <a:t>Drugs (New York, N.Y.)</a:t>
            </a:r>
            <a:r>
              <a:rPr lang="en-US">
                <a:solidFill>
                  <a:srgbClr val="605858"/>
                </a:solidFill>
                <a:highlight>
                  <a:srgbClr val="FFFFFF"/>
                </a:highlight>
              </a:rPr>
              <a:t>, </a:t>
            </a:r>
            <a:r>
              <a:rPr lang="en-US" i="1">
                <a:solidFill>
                  <a:srgbClr val="605858"/>
                </a:solidFill>
                <a:highlight>
                  <a:srgbClr val="FFFFFF"/>
                </a:highlight>
              </a:rPr>
              <a:t>77</a:t>
            </a:r>
            <a:r>
              <a:rPr lang="en-US">
                <a:solidFill>
                  <a:srgbClr val="605858"/>
                </a:solidFill>
                <a:highlight>
                  <a:srgbClr val="FFFFFF"/>
                </a:highlight>
              </a:rPr>
              <a:t>(15), 1623–1643. </a:t>
            </a:r>
            <a:r>
              <a:rPr lang="en-US" dirty="0">
                <a:solidFill>
                  <a:srgbClr val="605858"/>
                </a:solidFill>
                <a:highlight>
                  <a:srgbClr val="FFFFFF"/>
                </a:highlight>
                <a:hlinkClick r:id="rId3"/>
              </a:rPr>
              <a:t>https://doi.org/10.1007/s40265-017-0804-3</a:t>
            </a:r>
            <a:endParaRPr lang="en-US"/>
          </a:p>
        </p:txBody>
      </p:sp>
      <p:sp>
        <p:nvSpPr>
          <p:cNvPr id="4" name="Slide Number Placeholder 3"/>
          <p:cNvSpPr>
            <a:spLocks noGrp="1"/>
          </p:cNvSpPr>
          <p:nvPr>
            <p:ph type="sldNum" sz="quarter" idx="5"/>
          </p:nvPr>
        </p:nvSpPr>
        <p:spPr/>
        <p:txBody>
          <a:bodyPr/>
          <a:lstStyle/>
          <a:p>
            <a:fld id="{70225E94-67CA-4BE1-8F2B-AFBB307DD373}" type="slidenum">
              <a:rPr lang="en-US"/>
              <a:t>63</a:t>
            </a:fld>
            <a:endParaRPr lang="en-US"/>
          </a:p>
        </p:txBody>
      </p:sp>
    </p:spTree>
    <p:extLst>
      <p:ext uri="{BB962C8B-B14F-4D97-AF65-F5344CB8AC3E}">
        <p14:creationId xmlns:p14="http://schemas.microsoft.com/office/powerpoint/2010/main" val="334106666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a:t>
            </a:r>
          </a:p>
          <a:p>
            <a:pPr marL="171450" indent="-171450">
              <a:buFont typeface="Arial" panose="020B0604020202020204" pitchFamily="34" charset="0"/>
              <a:buChar char="•"/>
            </a:pPr>
            <a:r>
              <a:rPr lang="en-US"/>
              <a:t>Clinical signs of OIN-</a:t>
            </a:r>
            <a:r>
              <a:rPr lang="en-US" baseline="0">
                <a:sym typeface="Wingdings" pitchFamily="2" charset="2"/>
              </a:rPr>
              <a:t>-&gt; High yield for the boards!</a:t>
            </a:r>
            <a:endParaRPr lang="en-US"/>
          </a:p>
          <a:p>
            <a:pPr marL="628650" lvl="1" indent="-171450">
              <a:buFont typeface="Arial" panose="020B0604020202020204" pitchFamily="34" charset="0"/>
              <a:buChar char="•"/>
            </a:pPr>
            <a:r>
              <a:rPr lang="en-US" dirty="0"/>
              <a:t>Cognitive impairment</a:t>
            </a:r>
          </a:p>
          <a:p>
            <a:pPr marL="1085850" lvl="2" indent="-171450">
              <a:buFont typeface="Arial" panose="020B0604020202020204" pitchFamily="34" charset="0"/>
              <a:buChar char="•"/>
            </a:pPr>
            <a:r>
              <a:rPr lang="en-US" dirty="0"/>
              <a:t>Perceptual disturbances, reduced levels of consciousness, confusion, disorientation, visual and tactile hallucinations, and delirium</a:t>
            </a:r>
          </a:p>
          <a:p>
            <a:pPr marL="1543050" lvl="3" indent="-171450">
              <a:buFont typeface="Arial" panose="020B0604020202020204" pitchFamily="34" charset="0"/>
              <a:buChar char="•"/>
            </a:pPr>
            <a:r>
              <a:rPr lang="en-US" dirty="0"/>
              <a:t>Visual hallucinations occurring in almost half of hospice inpatients </a:t>
            </a:r>
          </a:p>
          <a:p>
            <a:pPr marL="628650" lvl="1" indent="-171450">
              <a:buFont typeface="Arial" panose="020B0604020202020204" pitchFamily="34" charset="0"/>
              <a:buChar char="•"/>
            </a:pPr>
            <a:r>
              <a:rPr lang="en-US" dirty="0"/>
              <a:t>Myoclonus: uncontrollable twitching and jerking of muscles or muscle groups (myoclonus; especially in the extremities); rarely progresses to seizure </a:t>
            </a:r>
          </a:p>
          <a:p>
            <a:pPr marL="628650" lvl="1" indent="-171450">
              <a:buFont typeface="Arial" panose="020B0604020202020204" pitchFamily="34" charset="0"/>
              <a:buChar char="•"/>
            </a:pPr>
            <a:r>
              <a:rPr lang="en-US" dirty="0"/>
              <a:t>Pain hyperexpression without evidence of a worsening pain due to a recognized cause</a:t>
            </a:r>
          </a:p>
          <a:p>
            <a:pPr marL="628650" lvl="1" indent="-171450">
              <a:buFont typeface="Arial" panose="020B0604020202020204" pitchFamily="34" charset="0"/>
              <a:buChar char="•"/>
            </a:pPr>
            <a:r>
              <a:rPr lang="en-US" dirty="0"/>
              <a:t>Generalized body pain of an unknown source with an increase in opioid dose or allodynia</a:t>
            </a:r>
          </a:p>
          <a:p>
            <a:pPr marL="628650" lvl="1" indent="-171450">
              <a:buFont typeface="Arial" panose="020B0604020202020204" pitchFamily="34" charset="0"/>
              <a:buChar char="•"/>
            </a:pPr>
            <a:r>
              <a:rPr lang="en-US" dirty="0"/>
              <a:t>Severe sedation </a:t>
            </a:r>
            <a:endParaRPr lang="en-US" dirty="0">
              <a:ea typeface="Calibri"/>
              <a:cs typeface="Calibri"/>
            </a:endParaRPr>
          </a:p>
          <a:p>
            <a:pPr marL="628650" lvl="1" indent="-171450">
              <a:buFont typeface="Arial" panose="020B0604020202020204" pitchFamily="34" charset="0"/>
              <a:buChar char="•"/>
            </a:pPr>
            <a:r>
              <a:rPr lang="en-US" dirty="0"/>
              <a:t>Allodynia: Painful response to a stimulus that is normally not painful (such as light touch)</a:t>
            </a:r>
            <a:endParaRPr lang="en-US" dirty="0">
              <a:ea typeface="Calibri"/>
              <a:cs typeface="Calibri"/>
            </a:endParaRPr>
          </a:p>
          <a:p>
            <a:pPr marL="628650" lvl="1" indent="-171450">
              <a:buFont typeface="Arial" panose="020B0604020202020204" pitchFamily="34" charset="0"/>
              <a:buChar char="•"/>
            </a:pPr>
            <a:r>
              <a:rPr lang="en-US" dirty="0">
                <a:ea typeface="Calibri"/>
                <a:cs typeface="Calibri"/>
              </a:rPr>
              <a:t>HYPERALGESIA: </a:t>
            </a:r>
            <a:r>
              <a:rPr lang="en-US" dirty="0"/>
              <a:t>Severe pain response to a stimulus that normally produces only mild pain response; pain to any kind of touch</a:t>
            </a:r>
          </a:p>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70225E94-67CA-4BE1-8F2B-AFBB307DD373}" type="slidenum">
              <a:rPr lang="en-US"/>
              <a:t>66</a:t>
            </a:fld>
            <a:endParaRPr lang="en-US"/>
          </a:p>
        </p:txBody>
      </p:sp>
    </p:spTree>
    <p:extLst>
      <p:ext uri="{BB962C8B-B14F-4D97-AF65-F5344CB8AC3E}">
        <p14:creationId xmlns:p14="http://schemas.microsoft.com/office/powerpoint/2010/main" val="79801384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solidFill>
                <a:srgbClr val="212121"/>
              </a:solidFill>
              <a:highlight>
                <a:srgbClr val="FFFFFF"/>
              </a:highlight>
              <a:ea typeface="Calibri"/>
              <a:cs typeface="Calibri"/>
            </a:endParaRPr>
          </a:p>
          <a:p>
            <a:endParaRPr lang="en-US" dirty="0">
              <a:solidFill>
                <a:srgbClr val="212121"/>
              </a:solidFill>
              <a:highlight>
                <a:srgbClr val="FFFFFF"/>
              </a:highlight>
              <a:ea typeface="Calibri"/>
              <a:cs typeface="Calibri"/>
            </a:endParaRPr>
          </a:p>
        </p:txBody>
      </p:sp>
      <p:sp>
        <p:nvSpPr>
          <p:cNvPr id="4" name="Slide Number Placeholder 3"/>
          <p:cNvSpPr>
            <a:spLocks noGrp="1"/>
          </p:cNvSpPr>
          <p:nvPr>
            <p:ph type="sldNum" sz="quarter" idx="5"/>
          </p:nvPr>
        </p:nvSpPr>
        <p:spPr/>
        <p:txBody>
          <a:bodyPr/>
          <a:lstStyle/>
          <a:p>
            <a:fld id="{70225E94-67CA-4BE1-8F2B-AFBB307DD373}" type="slidenum">
              <a:rPr lang="en-US"/>
              <a:t>68</a:t>
            </a:fld>
            <a:endParaRPr lang="en-US"/>
          </a:p>
        </p:txBody>
      </p:sp>
    </p:spTree>
    <p:extLst>
      <p:ext uri="{BB962C8B-B14F-4D97-AF65-F5344CB8AC3E}">
        <p14:creationId xmlns:p14="http://schemas.microsoft.com/office/powerpoint/2010/main" val="28089530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C13774-0049-F014-1300-3F37C844B3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F04203-6291-F36E-F08D-91E4A321BC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29E503-1F30-E5F7-FEC6-B8C119EB806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8D7C6C4-D219-C09A-AB41-B1D9E6A3D0D7}"/>
              </a:ext>
            </a:extLst>
          </p:cNvPr>
          <p:cNvSpPr>
            <a:spLocks noGrp="1"/>
          </p:cNvSpPr>
          <p:nvPr>
            <p:ph type="sldNum" sz="quarter" idx="5"/>
          </p:nvPr>
        </p:nvSpPr>
        <p:spPr/>
        <p:txBody>
          <a:bodyPr/>
          <a:lstStyle/>
          <a:p>
            <a:fld id="{358281B1-3783-8248-B0B7-B592AEBC9DCF}" type="slidenum">
              <a:rPr lang="en-US" smtClean="0"/>
              <a:t>8</a:t>
            </a:fld>
            <a:endParaRPr lang="en-US"/>
          </a:p>
        </p:txBody>
      </p:sp>
    </p:spTree>
    <p:extLst>
      <p:ext uri="{BB962C8B-B14F-4D97-AF65-F5344CB8AC3E}">
        <p14:creationId xmlns:p14="http://schemas.microsoft.com/office/powerpoint/2010/main" val="338316382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ea typeface="Calibri"/>
                <a:cs typeface="Calibri"/>
              </a:rPr>
              <a:t>FACILITATOR: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ea typeface="Calibri"/>
                <a:cs typeface="Calibri"/>
              </a:rPr>
              <a:t>Fatigue is the physical, mental, psychological exhaustion resulting from exertion.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ea typeface="Calibri"/>
                <a:cs typeface="Calibri"/>
              </a:rPr>
              <a:t>Patients may experience fatigue early in the disease or could be related to treatment.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ea typeface="Calibri"/>
                <a:cs typeface="Calibri"/>
              </a:rPr>
              <a:t>Fatigue can impact other symptoms and other symptoms can impact fatigue </a:t>
            </a:r>
          </a:p>
          <a:p>
            <a:endParaRPr lang="en-US" dirty="0"/>
          </a:p>
        </p:txBody>
      </p:sp>
      <p:sp>
        <p:nvSpPr>
          <p:cNvPr id="4" name="Slide Number Placeholder 3"/>
          <p:cNvSpPr>
            <a:spLocks noGrp="1"/>
          </p:cNvSpPr>
          <p:nvPr>
            <p:ph type="sldNum" sz="quarter" idx="5"/>
          </p:nvPr>
        </p:nvSpPr>
        <p:spPr/>
        <p:txBody>
          <a:bodyPr/>
          <a:lstStyle/>
          <a:p>
            <a:fld id="{DB578917-AF9A-1543-8F11-36431A4B3C3F}" type="slidenum">
              <a:rPr lang="en-US" smtClean="0"/>
              <a:t>69</a:t>
            </a:fld>
            <a:endParaRPr lang="en-US"/>
          </a:p>
        </p:txBody>
      </p:sp>
    </p:spTree>
    <p:extLst>
      <p:ext uri="{BB962C8B-B14F-4D97-AF65-F5344CB8AC3E}">
        <p14:creationId xmlns:p14="http://schemas.microsoft.com/office/powerpoint/2010/main" val="181756238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0" i="0" u="none" strike="noStrike" kern="1200" dirty="0">
                <a:solidFill>
                  <a:schemeClr val="tx1"/>
                </a:solidFill>
                <a:effectLst/>
                <a:latin typeface="+mn-lt"/>
                <a:ea typeface="+mn-ea"/>
                <a:cs typeface="+mn-cs"/>
              </a:rPr>
              <a:t>FACILITATOR:</a:t>
            </a:r>
          </a:p>
          <a:p>
            <a:pPr marL="628650" lvl="1" indent="-171450">
              <a:buFont typeface="Arial" panose="020B0604020202020204" pitchFamily="34" charset="0"/>
              <a:buChar char="•"/>
            </a:pPr>
            <a:r>
              <a:rPr lang="en-US" sz="1200" b="0" i="0" u="none" strike="noStrike" kern="1200" dirty="0">
                <a:solidFill>
                  <a:schemeClr val="tx1"/>
                </a:solidFill>
                <a:effectLst/>
                <a:latin typeface="+mn-lt"/>
                <a:ea typeface="+mn-ea"/>
                <a:cs typeface="+mn-cs"/>
              </a:rPr>
              <a:t>Meta-analysis of 113 unique studies 11,525 unique participants</a:t>
            </a:r>
          </a:p>
          <a:p>
            <a:pPr marL="628650" lvl="1" indent="-171450">
              <a:buFont typeface="Arial" panose="020B0604020202020204" pitchFamily="34" charset="0"/>
              <a:buChar char="•"/>
            </a:pPr>
            <a:r>
              <a:rPr lang="en-US" sz="1200" b="0" i="0" u="none" strike="noStrike" kern="1200">
                <a:solidFill>
                  <a:schemeClr val="tx1"/>
                </a:solidFill>
                <a:effectLst/>
                <a:latin typeface="+mn-lt"/>
                <a:ea typeface="+mn-ea"/>
                <a:cs typeface="+mn-cs"/>
              </a:rPr>
              <a:t>Reduction in neoplasm fatigue was not due to time, attention, or education and pharmaceutical interventions</a:t>
            </a:r>
            <a:r>
              <a:rPr lang="en-US"/>
              <a:t> and</a:t>
            </a:r>
            <a:r>
              <a:rPr lang="en-US" sz="1200" b="0" i="0" u="none" strike="noStrike" kern="1200">
                <a:solidFill>
                  <a:schemeClr val="tx1"/>
                </a:solidFill>
                <a:effectLst/>
                <a:latin typeface="+mn-lt"/>
                <a:ea typeface="+mn-ea"/>
                <a:cs typeface="+mn-cs"/>
              </a:rPr>
              <a:t> do not improve cancer-related fatigue</a:t>
            </a:r>
            <a:endParaRPr lang="en-US"/>
          </a:p>
        </p:txBody>
      </p:sp>
      <p:sp>
        <p:nvSpPr>
          <p:cNvPr id="4" name="Slide Number Placeholder 3"/>
          <p:cNvSpPr>
            <a:spLocks noGrp="1"/>
          </p:cNvSpPr>
          <p:nvPr>
            <p:ph type="sldNum" sz="quarter" idx="5"/>
          </p:nvPr>
        </p:nvSpPr>
        <p:spPr/>
        <p:txBody>
          <a:bodyPr/>
          <a:lstStyle/>
          <a:p>
            <a:fld id="{70225E94-67CA-4BE1-8F2B-AFBB307DD373}" type="slidenum">
              <a:rPr lang="en-US"/>
              <a:t>71</a:t>
            </a:fld>
            <a:endParaRPr lang="en-US"/>
          </a:p>
        </p:txBody>
      </p:sp>
    </p:spTree>
    <p:extLst>
      <p:ext uri="{BB962C8B-B14F-4D97-AF65-F5344CB8AC3E}">
        <p14:creationId xmlns:p14="http://schemas.microsoft.com/office/powerpoint/2010/main" val="250675280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0225E94-67CA-4BE1-8F2B-AFBB307DD373}" type="slidenum">
              <a:rPr lang="en-US"/>
              <a:t>75</a:t>
            </a:fld>
            <a:endParaRPr lang="en-US"/>
          </a:p>
        </p:txBody>
      </p:sp>
    </p:spTree>
    <p:extLst>
      <p:ext uri="{BB962C8B-B14F-4D97-AF65-F5344CB8AC3E}">
        <p14:creationId xmlns:p14="http://schemas.microsoft.com/office/powerpoint/2010/main" val="322071929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FB15D9-5B3C-878A-A8EB-AFCC4EB4C2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1C91E2-D464-1EC7-2E98-C26022991D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46098B-D040-25C9-C0CD-94A13DBA726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B78C213-BF6E-8950-19E9-949117B03845}"/>
              </a:ext>
            </a:extLst>
          </p:cNvPr>
          <p:cNvSpPr>
            <a:spLocks noGrp="1"/>
          </p:cNvSpPr>
          <p:nvPr>
            <p:ph type="sldNum" sz="quarter" idx="5"/>
          </p:nvPr>
        </p:nvSpPr>
        <p:spPr/>
        <p:txBody>
          <a:bodyPr/>
          <a:lstStyle/>
          <a:p>
            <a:fld id="{358281B1-3783-8248-B0B7-B592AEBC9DCF}" type="slidenum">
              <a:rPr lang="en-US" smtClean="0"/>
              <a:t>76</a:t>
            </a:fld>
            <a:endParaRPr lang="en-US"/>
          </a:p>
        </p:txBody>
      </p:sp>
    </p:spTree>
    <p:extLst>
      <p:ext uri="{BB962C8B-B14F-4D97-AF65-F5344CB8AC3E}">
        <p14:creationId xmlns:p14="http://schemas.microsoft.com/office/powerpoint/2010/main" val="279987958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58281B1-3783-8248-B0B7-B592AEBC9DCF}" type="slidenum">
              <a:rPr lang="en-US" smtClean="0"/>
              <a:t>78</a:t>
            </a:fld>
            <a:endParaRPr lang="en-US"/>
          </a:p>
        </p:txBody>
      </p:sp>
    </p:spTree>
    <p:extLst>
      <p:ext uri="{BB962C8B-B14F-4D97-AF65-F5344CB8AC3E}">
        <p14:creationId xmlns:p14="http://schemas.microsoft.com/office/powerpoint/2010/main" val="67075344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C3FD81-81A0-CA29-4926-F398C4EC13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55417F-C809-E0B6-0F6F-DEFC059E5B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FF16BD-3F5F-5252-7BE4-080518A9C62D}"/>
              </a:ext>
            </a:extLst>
          </p:cNvPr>
          <p:cNvSpPr>
            <a:spLocks noGrp="1"/>
          </p:cNvSpPr>
          <p:nvPr>
            <p:ph type="body" idx="1"/>
          </p:nvPr>
        </p:nvSpPr>
        <p:spPr/>
        <p:txBody>
          <a:bodyPr/>
          <a:lstStyle/>
          <a:p>
            <a:endParaRPr lang="en-US" sz="1200" strike="sngStrike" dirty="0">
              <a:solidFill>
                <a:schemeClr val="accent6"/>
              </a:solidFill>
              <a:latin typeface="Open Sans" panose="020B0606030504020204" pitchFamily="34" charset="0"/>
              <a:ea typeface="Open Sans" panose="020B0606030504020204" pitchFamily="34" charset="0"/>
              <a:cs typeface="Open Sans" panose="020B0606030504020204" pitchFamily="34" charset="0"/>
            </a:endParaRPr>
          </a:p>
          <a:p>
            <a:endParaRPr lang="en-US" sz="1200" dirty="0">
              <a:solidFill>
                <a:schemeClr val="accent6"/>
              </a:solidFill>
              <a:latin typeface="Open Sans" panose="020B0606030504020204" pitchFamily="34" charset="0"/>
              <a:ea typeface="Open Sans" panose="020B0606030504020204" pitchFamily="34" charset="0"/>
              <a:cs typeface="Open Sans" panose="020B0606030504020204" pitchFamily="34" charset="0"/>
            </a:endParaRPr>
          </a:p>
          <a:p>
            <a:pPr algn="l" rtl="0" fontAlgn="base"/>
            <a:endParaRPr lang="en-US" sz="1200" dirty="0">
              <a:solidFill>
                <a:schemeClr val="accent6"/>
              </a:solidFill>
              <a:latin typeface="Open Sans" panose="020B0606030504020204" pitchFamily="34" charset="0"/>
              <a:ea typeface="Open Sans" panose="020B0606030504020204" pitchFamily="34" charset="0"/>
              <a:cs typeface="Open Sans" panose="020B0606030504020204" pitchFamily="34" charset="0"/>
            </a:endParaRPr>
          </a:p>
          <a:p>
            <a:pPr algn="l" rtl="0" fontAlgn="base"/>
            <a:endParaRPr lang="en-US" sz="1200" b="1" dirty="0">
              <a:solidFill>
                <a:schemeClr val="accent6"/>
              </a:solidFill>
              <a:latin typeface="Open Sans" panose="020B0606030504020204" pitchFamily="34" charset="0"/>
              <a:ea typeface="Open Sans" panose="020B0606030504020204" pitchFamily="34" charset="0"/>
              <a:cs typeface="Open Sans" panose="020B0606030504020204" pitchFamily="34" charset="0"/>
            </a:endParaRPr>
          </a:p>
          <a:p>
            <a:endParaRPr lang="en-US" dirty="0"/>
          </a:p>
        </p:txBody>
      </p:sp>
      <p:sp>
        <p:nvSpPr>
          <p:cNvPr id="4" name="Slide Number Placeholder 3">
            <a:extLst>
              <a:ext uri="{FF2B5EF4-FFF2-40B4-BE49-F238E27FC236}">
                <a16:creationId xmlns:a16="http://schemas.microsoft.com/office/drawing/2014/main" id="{473C7A21-96E0-285B-65F0-D27FCAEAB489}"/>
              </a:ext>
            </a:extLst>
          </p:cNvPr>
          <p:cNvSpPr>
            <a:spLocks noGrp="1"/>
          </p:cNvSpPr>
          <p:nvPr>
            <p:ph type="sldNum" sz="quarter" idx="5"/>
          </p:nvPr>
        </p:nvSpPr>
        <p:spPr/>
        <p:txBody>
          <a:bodyPr/>
          <a:lstStyle/>
          <a:p>
            <a:fld id="{358281B1-3783-8248-B0B7-B592AEBC9DCF}" type="slidenum">
              <a:rPr lang="en-US" smtClean="0"/>
              <a:t>79</a:t>
            </a:fld>
            <a:endParaRPr lang="en-US"/>
          </a:p>
        </p:txBody>
      </p:sp>
    </p:spTree>
    <p:extLst>
      <p:ext uri="{BB962C8B-B14F-4D97-AF65-F5344CB8AC3E}">
        <p14:creationId xmlns:p14="http://schemas.microsoft.com/office/powerpoint/2010/main" val="313654897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578917-AF9A-1543-8F11-36431A4B3C3F}" type="slidenum">
              <a:rPr lang="en-US" smtClean="0"/>
              <a:t>80</a:t>
            </a:fld>
            <a:endParaRPr lang="en-US"/>
          </a:p>
        </p:txBody>
      </p:sp>
    </p:spTree>
    <p:extLst>
      <p:ext uri="{BB962C8B-B14F-4D97-AF65-F5344CB8AC3E}">
        <p14:creationId xmlns:p14="http://schemas.microsoft.com/office/powerpoint/2010/main" val="263907690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578917-AF9A-1543-8F11-36431A4B3C3F}" type="slidenum">
              <a:rPr lang="en-US" smtClean="0"/>
              <a:t>81</a:t>
            </a:fld>
            <a:endParaRPr lang="en-US"/>
          </a:p>
        </p:txBody>
      </p:sp>
    </p:spTree>
    <p:extLst>
      <p:ext uri="{BB962C8B-B14F-4D97-AF65-F5344CB8AC3E}">
        <p14:creationId xmlns:p14="http://schemas.microsoft.com/office/powerpoint/2010/main" val="19048455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58281B1-3783-8248-B0B7-B592AEBC9DCF}" type="slidenum">
              <a:rPr lang="en-US" smtClean="0"/>
              <a:t>10</a:t>
            </a:fld>
            <a:endParaRPr lang="en-US"/>
          </a:p>
        </p:txBody>
      </p:sp>
    </p:spTree>
    <p:extLst>
      <p:ext uri="{BB962C8B-B14F-4D97-AF65-F5344CB8AC3E}">
        <p14:creationId xmlns:p14="http://schemas.microsoft.com/office/powerpoint/2010/main" val="17932508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58281B1-3783-8248-B0B7-B592AEBC9DCF}" type="slidenum">
              <a:rPr lang="en-US" smtClean="0"/>
              <a:t>11</a:t>
            </a:fld>
            <a:endParaRPr lang="en-US"/>
          </a:p>
        </p:txBody>
      </p:sp>
    </p:spTree>
    <p:extLst>
      <p:ext uri="{BB962C8B-B14F-4D97-AF65-F5344CB8AC3E}">
        <p14:creationId xmlns:p14="http://schemas.microsoft.com/office/powerpoint/2010/main" val="8142504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398BFC-9384-C712-87C6-DD5C31189F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EC9FA0-D6C7-4472-2F5E-FFDC5020B9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9A330D-11C4-E7B9-0597-A63584B0F5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118C04C-4AD7-4262-B402-BEE482E44206}"/>
              </a:ext>
            </a:extLst>
          </p:cNvPr>
          <p:cNvSpPr>
            <a:spLocks noGrp="1"/>
          </p:cNvSpPr>
          <p:nvPr>
            <p:ph type="sldNum" sz="quarter" idx="5"/>
          </p:nvPr>
        </p:nvSpPr>
        <p:spPr/>
        <p:txBody>
          <a:bodyPr/>
          <a:lstStyle/>
          <a:p>
            <a:fld id="{1F112C4D-119B-B042-A57B-8729FC354CB7}" type="slidenum">
              <a:rPr lang="en-US" smtClean="0"/>
              <a:t>12</a:t>
            </a:fld>
            <a:endParaRPr lang="en-US"/>
          </a:p>
        </p:txBody>
      </p:sp>
    </p:spTree>
    <p:extLst>
      <p:ext uri="{BB962C8B-B14F-4D97-AF65-F5344CB8AC3E}">
        <p14:creationId xmlns:p14="http://schemas.microsoft.com/office/powerpoint/2010/main" val="198789834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3" preserve="1" userDrawn="1">
  <p:cSld name="Cover3">
    <p:bg>
      <p:bgPr>
        <a:solidFill>
          <a:schemeClr val="dk1"/>
        </a:solidFill>
        <a:effectLst/>
      </p:bgPr>
    </p:bg>
    <p:spTree>
      <p:nvGrpSpPr>
        <p:cNvPr id="1" name="Shape 37"/>
        <p:cNvGrpSpPr/>
        <p:nvPr/>
      </p:nvGrpSpPr>
      <p:grpSpPr>
        <a:xfrm>
          <a:off x="0" y="0"/>
          <a:ext cx="0" cy="0"/>
          <a:chOff x="0" y="0"/>
          <a:chExt cx="0" cy="0"/>
        </a:xfrm>
      </p:grpSpPr>
      <p:sp>
        <p:nvSpPr>
          <p:cNvPr id="41" name="Google Shape;41;p76"/>
          <p:cNvSpPr txBox="1">
            <a:spLocks noGrp="1"/>
          </p:cNvSpPr>
          <p:nvPr>
            <p:ph type="ctrTitle" hasCustomPrompt="1"/>
          </p:nvPr>
        </p:nvSpPr>
        <p:spPr>
          <a:xfrm>
            <a:off x="876436" y="2003814"/>
            <a:ext cx="6528179" cy="203762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p>
        </p:txBody>
      </p:sp>
      <p:sp>
        <p:nvSpPr>
          <p:cNvPr id="42" name="Google Shape;42;p76"/>
          <p:cNvSpPr txBox="1">
            <a:spLocks noGrp="1"/>
          </p:cNvSpPr>
          <p:nvPr>
            <p:ph type="subTitle" idx="1"/>
          </p:nvPr>
        </p:nvSpPr>
        <p:spPr>
          <a:xfrm>
            <a:off x="876436" y="4133513"/>
            <a:ext cx="6528179" cy="1202437"/>
          </a:xfrm>
          <a:prstGeom prst="rect">
            <a:avLst/>
          </a:prstGeom>
          <a:noFill/>
          <a:ln>
            <a:noFill/>
          </a:ln>
        </p:spPr>
        <p:txBody>
          <a:bodyPr spcFirstLastPara="1" wrap="square" lIns="91425" tIns="45700" rIns="91425" bIns="45700" anchor="t" anchorCtr="0">
            <a:noAutofit/>
          </a:bodyPr>
          <a:lstStyle>
            <a:lvl1pPr marL="9525" lvl="0" indent="0" algn="l">
              <a:lnSpc>
                <a:spcPct val="90000"/>
              </a:lnSpc>
              <a:spcBef>
                <a:spcPts val="1000"/>
              </a:spcBef>
              <a:spcAft>
                <a:spcPts val="0"/>
              </a:spcAft>
              <a:buSzPts val="2000"/>
              <a:buNone/>
              <a:tabLst/>
              <a:defRPr sz="2000">
                <a:solidFill>
                  <a:schemeClr val="lt1"/>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pic>
        <p:nvPicPr>
          <p:cNvPr id="44" name="Google Shape;44;p7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748361" y="0"/>
            <a:ext cx="7443640" cy="6858000"/>
          </a:xfrm>
          <a:prstGeom prst="rect">
            <a:avLst/>
          </a:prstGeom>
          <a:noFill/>
          <a:ln>
            <a:noFill/>
          </a:ln>
        </p:spPr>
      </p:pic>
      <p:pic>
        <p:nvPicPr>
          <p:cNvPr id="2" name="Picture 1">
            <a:extLst>
              <a:ext uri="{FF2B5EF4-FFF2-40B4-BE49-F238E27FC236}">
                <a16:creationId xmlns:a16="http://schemas.microsoft.com/office/drawing/2014/main" id="{B4631E5C-995C-5248-76E1-0347E63CFD2B}"/>
              </a:ext>
            </a:extLst>
          </p:cNvPr>
          <p:cNvPicPr>
            <a:picLocks noChangeAspect="1"/>
          </p:cNvPicPr>
          <p:nvPr userDrawn="1"/>
        </p:nvPicPr>
        <p:blipFill>
          <a:blip r:embed="rId3"/>
          <a:stretch>
            <a:fillRect/>
          </a:stretch>
        </p:blipFill>
        <p:spPr>
          <a:xfrm>
            <a:off x="838200" y="846660"/>
            <a:ext cx="1846371" cy="784708"/>
          </a:xfrm>
          <a:prstGeom prst="rect">
            <a:avLst/>
          </a:prstGeom>
        </p:spPr>
      </p:pic>
      <p:pic>
        <p:nvPicPr>
          <p:cNvPr id="3" name="Google Shape;14;p40" descr="A blue and black background&#10;&#10;Description automatically generated">
            <a:extLst>
              <a:ext uri="{FF2B5EF4-FFF2-40B4-BE49-F238E27FC236}">
                <a16:creationId xmlns:a16="http://schemas.microsoft.com/office/drawing/2014/main" id="{4000519C-31A7-4D30-9B1E-81E52D247CF5}"/>
              </a:ext>
            </a:extLst>
          </p:cNvPr>
          <p:cNvPicPr preferRelativeResize="0"/>
          <p:nvPr userDrawn="1"/>
        </p:nvPicPr>
        <p:blipFill rotWithShape="1">
          <a:blip r:embed="rId4">
            <a:alphaModFix/>
          </a:blip>
          <a:srcRect l="88493" t="7481" r="5700" b="50297"/>
          <a:stretch/>
        </p:blipFill>
        <p:spPr>
          <a:xfrm rot="-5400000">
            <a:off x="6038851" y="704848"/>
            <a:ext cx="114299" cy="12192002"/>
          </a:xfrm>
          <a:prstGeom prst="rect">
            <a:avLst/>
          </a:prstGeom>
          <a:noFill/>
          <a:ln>
            <a:noFill/>
          </a:ln>
        </p:spPr>
      </p:pic>
    </p:spTree>
    <p:extLst>
      <p:ext uri="{BB962C8B-B14F-4D97-AF65-F5344CB8AC3E}">
        <p14:creationId xmlns:p14="http://schemas.microsoft.com/office/powerpoint/2010/main" val="32361419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wo Content" preserve="1" userDrawn="1">
  <p:cSld name="Two Content">
    <p:spTree>
      <p:nvGrpSpPr>
        <p:cNvPr id="1" name="Shape 71"/>
        <p:cNvGrpSpPr/>
        <p:nvPr/>
      </p:nvGrpSpPr>
      <p:grpSpPr>
        <a:xfrm>
          <a:off x="0" y="0"/>
          <a:ext cx="0" cy="0"/>
          <a:chOff x="0" y="0"/>
          <a:chExt cx="0" cy="0"/>
        </a:xfrm>
      </p:grpSpPr>
      <p:pic>
        <p:nvPicPr>
          <p:cNvPr id="5" name="Google Shape;61;p44">
            <a:extLst>
              <a:ext uri="{FF2B5EF4-FFF2-40B4-BE49-F238E27FC236}">
                <a16:creationId xmlns:a16="http://schemas.microsoft.com/office/drawing/2014/main" id="{206C9EE3-38D4-B4C8-E683-2E5CC48DC84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6" name="Text Placeholder 2">
            <a:extLst>
              <a:ext uri="{FF2B5EF4-FFF2-40B4-BE49-F238E27FC236}">
                <a16:creationId xmlns:a16="http://schemas.microsoft.com/office/drawing/2014/main" id="{27CA1159-9032-5DAC-A75C-F0DB7DD38F3D}"/>
              </a:ext>
            </a:extLst>
          </p:cNvPr>
          <p:cNvSpPr>
            <a:spLocks noGrp="1"/>
          </p:cNvSpPr>
          <p:nvPr>
            <p:ph idx="12" hasCustomPrompt="1"/>
          </p:nvPr>
        </p:nvSpPr>
        <p:spPr>
          <a:xfrm>
            <a:off x="6172202"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
        <p:nvSpPr>
          <p:cNvPr id="72" name="Google Shape;72;p46"/>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 name="Text Placeholder 2">
            <a:extLst>
              <a:ext uri="{FF2B5EF4-FFF2-40B4-BE49-F238E27FC236}">
                <a16:creationId xmlns:a16="http://schemas.microsoft.com/office/drawing/2014/main" id="{C0722614-505A-6B12-70F0-3140176521DC}"/>
              </a:ext>
            </a:extLst>
          </p:cNvPr>
          <p:cNvSpPr>
            <a:spLocks noGrp="1"/>
          </p:cNvSpPr>
          <p:nvPr>
            <p:ph idx="1" hasCustomPrompt="1"/>
          </p:nvPr>
        </p:nvSpPr>
        <p:spPr>
          <a:xfrm>
            <a:off x="838200"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Tree>
    <p:extLst>
      <p:ext uri="{BB962C8B-B14F-4D97-AF65-F5344CB8AC3E}">
        <p14:creationId xmlns:p14="http://schemas.microsoft.com/office/powerpoint/2010/main" val="13578419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_Two Content" preserve="1" userDrawn="1">
  <p:cSld name="Two Content, Grey Background">
    <p:spTree>
      <p:nvGrpSpPr>
        <p:cNvPr id="1" name="Shape 75"/>
        <p:cNvGrpSpPr/>
        <p:nvPr/>
      </p:nvGrpSpPr>
      <p:grpSpPr>
        <a:xfrm>
          <a:off x="0" y="0"/>
          <a:ext cx="0" cy="0"/>
          <a:chOff x="0" y="0"/>
          <a:chExt cx="0" cy="0"/>
        </a:xfrm>
      </p:grpSpPr>
      <p:sp>
        <p:nvSpPr>
          <p:cNvPr id="4" name="Google Shape;65;p45">
            <a:extLst>
              <a:ext uri="{FF2B5EF4-FFF2-40B4-BE49-F238E27FC236}">
                <a16:creationId xmlns:a16="http://schemas.microsoft.com/office/drawing/2014/main" id="{8AE632F9-5CE9-0DAE-BB11-319C74612665}"/>
              </a:ext>
            </a:extLst>
          </p:cNvPr>
          <p:cNvSpPr/>
          <p:nvPr userDrawn="1"/>
        </p:nvSpPr>
        <p:spPr>
          <a:xfrm>
            <a:off x="0" y="1719010"/>
            <a:ext cx="12192000" cy="5138990"/>
          </a:xfrm>
          <a:prstGeom prst="round1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77" name="Google Shape;77;p47"/>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80" name="Google Shape;80;p47"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82" name="Google Shape;82;p47"/>
          <p:cNvSpPr txBox="1"/>
          <p:nvPr/>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7F7F7F"/>
                </a:solidFill>
                <a:latin typeface="Century Gothic"/>
                <a:ea typeface="Century Gothic"/>
                <a:cs typeface="Century Gothic"/>
                <a:sym typeface="Century Gothic"/>
              </a:rPr>
              <a:t>Confidential   |   For internal use only   |   </a:t>
            </a:r>
            <a:fld id="{00000000-1234-1234-1234-123412341234}" type="slidenum">
              <a:rPr lang="en-US" sz="900" b="0" i="0" u="none" strike="noStrike" cap="none">
                <a:solidFill>
                  <a:srgbClr val="7F7F7F"/>
                </a:solidFill>
                <a:latin typeface="Century Gothic"/>
                <a:ea typeface="Century Gothic"/>
                <a:cs typeface="Century Gothic"/>
                <a:sym typeface="Century Gothic"/>
              </a:rPr>
              <a:t>‹#›</a:t>
            </a:fld>
            <a:endParaRPr sz="900" b="0" i="0" u="none" strike="noStrike" cap="none">
              <a:solidFill>
                <a:srgbClr val="7F7F7F"/>
              </a:solidFill>
              <a:latin typeface="Century Gothic"/>
              <a:ea typeface="Century Gothic"/>
              <a:cs typeface="Century Gothic"/>
              <a:sym typeface="Century Gothic"/>
            </a:endParaRPr>
          </a:p>
        </p:txBody>
      </p:sp>
      <p:pic>
        <p:nvPicPr>
          <p:cNvPr id="5" name="Picture 4" descr="A black background with a black square&#10;&#10;AI-generated content may be incorrect.">
            <a:extLst>
              <a:ext uri="{FF2B5EF4-FFF2-40B4-BE49-F238E27FC236}">
                <a16:creationId xmlns:a16="http://schemas.microsoft.com/office/drawing/2014/main" id="{7651A762-E441-A716-B488-4D4E509FD3FC}"/>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6" name="Text Placeholder 2">
            <a:extLst>
              <a:ext uri="{FF2B5EF4-FFF2-40B4-BE49-F238E27FC236}">
                <a16:creationId xmlns:a16="http://schemas.microsoft.com/office/drawing/2014/main" id="{7A15A210-683F-A31F-3DA7-4266FEE1630E}"/>
              </a:ext>
            </a:extLst>
          </p:cNvPr>
          <p:cNvSpPr>
            <a:spLocks noGrp="1"/>
          </p:cNvSpPr>
          <p:nvPr>
            <p:ph idx="12" hasCustomPrompt="1"/>
          </p:nvPr>
        </p:nvSpPr>
        <p:spPr>
          <a:xfrm>
            <a:off x="6172202"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
        <p:nvSpPr>
          <p:cNvPr id="7" name="Text Placeholder 2">
            <a:extLst>
              <a:ext uri="{FF2B5EF4-FFF2-40B4-BE49-F238E27FC236}">
                <a16:creationId xmlns:a16="http://schemas.microsoft.com/office/drawing/2014/main" id="{160696F6-5851-BF97-4882-77CDD66E7EDF}"/>
              </a:ext>
            </a:extLst>
          </p:cNvPr>
          <p:cNvSpPr>
            <a:spLocks noGrp="1"/>
          </p:cNvSpPr>
          <p:nvPr>
            <p:ph idx="1" hasCustomPrompt="1"/>
          </p:nvPr>
        </p:nvSpPr>
        <p:spPr>
          <a:xfrm>
            <a:off x="838200"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Tree>
    <p:extLst>
      <p:ext uri="{BB962C8B-B14F-4D97-AF65-F5344CB8AC3E}">
        <p14:creationId xmlns:p14="http://schemas.microsoft.com/office/powerpoint/2010/main" val="4149110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Two Content" preserve="1" userDrawn="1">
  <p:cSld name="2_Two Content">
    <p:spTree>
      <p:nvGrpSpPr>
        <p:cNvPr id="1" name="Shape 75"/>
        <p:cNvGrpSpPr/>
        <p:nvPr/>
      </p:nvGrpSpPr>
      <p:grpSpPr>
        <a:xfrm>
          <a:off x="0" y="0"/>
          <a:ext cx="0" cy="0"/>
          <a:chOff x="0" y="0"/>
          <a:chExt cx="0" cy="0"/>
        </a:xfrm>
      </p:grpSpPr>
      <p:sp>
        <p:nvSpPr>
          <p:cNvPr id="4" name="Google Shape;65;p45">
            <a:extLst>
              <a:ext uri="{FF2B5EF4-FFF2-40B4-BE49-F238E27FC236}">
                <a16:creationId xmlns:a16="http://schemas.microsoft.com/office/drawing/2014/main" id="{F5B8E608-B94A-7325-15DB-85219D4EB2E8}"/>
              </a:ext>
            </a:extLst>
          </p:cNvPr>
          <p:cNvSpPr/>
          <p:nvPr userDrawn="1"/>
        </p:nvSpPr>
        <p:spPr>
          <a:xfrm>
            <a:off x="0" y="1719009"/>
            <a:ext cx="12192000" cy="5138991"/>
          </a:xfrm>
          <a:prstGeom prst="round1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77" name="Google Shape;77;p47"/>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80" name="Google Shape;80;p47"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82" name="Google Shape;82;p47"/>
          <p:cNvSpPr txBox="1"/>
          <p:nvPr/>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7F7F7F"/>
                </a:solidFill>
                <a:latin typeface="Century Gothic"/>
                <a:ea typeface="Century Gothic"/>
                <a:cs typeface="Century Gothic"/>
                <a:sym typeface="Century Gothic"/>
              </a:rPr>
              <a:t>Confidential   |   For internal use only   |   </a:t>
            </a:r>
            <a:fld id="{00000000-1234-1234-1234-123412341234}" type="slidenum">
              <a:rPr lang="en-US" sz="900" b="0" i="0" u="none" strike="noStrike" cap="none">
                <a:solidFill>
                  <a:srgbClr val="7F7F7F"/>
                </a:solidFill>
                <a:latin typeface="Century Gothic"/>
                <a:ea typeface="Century Gothic"/>
                <a:cs typeface="Century Gothic"/>
                <a:sym typeface="Century Gothic"/>
              </a:rPr>
              <a:t>‹#›</a:t>
            </a:fld>
            <a:endParaRPr sz="900" b="0" i="0" u="none" strike="noStrike" cap="none">
              <a:solidFill>
                <a:srgbClr val="7F7F7F"/>
              </a:solidFill>
              <a:latin typeface="Century Gothic"/>
              <a:ea typeface="Century Gothic"/>
              <a:cs typeface="Century Gothic"/>
              <a:sym typeface="Century Gothic"/>
            </a:endParaRPr>
          </a:p>
        </p:txBody>
      </p:sp>
      <p:pic>
        <p:nvPicPr>
          <p:cNvPr id="6" name="Picture 5" descr="A black background with a black square&#10;&#10;AI-generated content may be incorrect.">
            <a:extLst>
              <a:ext uri="{FF2B5EF4-FFF2-40B4-BE49-F238E27FC236}">
                <a16:creationId xmlns:a16="http://schemas.microsoft.com/office/drawing/2014/main" id="{ABBDCC61-E1D3-2CF5-3FBD-94E908EB78E6}"/>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5" name="Text Placeholder 2">
            <a:extLst>
              <a:ext uri="{FF2B5EF4-FFF2-40B4-BE49-F238E27FC236}">
                <a16:creationId xmlns:a16="http://schemas.microsoft.com/office/drawing/2014/main" id="{376C10ED-E9FE-7C74-806D-8C81A5DA5B46}"/>
              </a:ext>
            </a:extLst>
          </p:cNvPr>
          <p:cNvSpPr>
            <a:spLocks noGrp="1"/>
          </p:cNvSpPr>
          <p:nvPr>
            <p:ph idx="12" hasCustomPrompt="1"/>
          </p:nvPr>
        </p:nvSpPr>
        <p:spPr>
          <a:xfrm>
            <a:off x="6172202"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
        <p:nvSpPr>
          <p:cNvPr id="7" name="Text Placeholder 2">
            <a:extLst>
              <a:ext uri="{FF2B5EF4-FFF2-40B4-BE49-F238E27FC236}">
                <a16:creationId xmlns:a16="http://schemas.microsoft.com/office/drawing/2014/main" id="{CDD35AE2-82E4-D1EB-435C-7D42101A19C8}"/>
              </a:ext>
            </a:extLst>
          </p:cNvPr>
          <p:cNvSpPr>
            <a:spLocks noGrp="1"/>
          </p:cNvSpPr>
          <p:nvPr>
            <p:ph idx="1" hasCustomPrompt="1"/>
          </p:nvPr>
        </p:nvSpPr>
        <p:spPr>
          <a:xfrm>
            <a:off x="838200"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Tree>
    <p:extLst>
      <p:ext uri="{BB962C8B-B14F-4D97-AF65-F5344CB8AC3E}">
        <p14:creationId xmlns:p14="http://schemas.microsoft.com/office/powerpoint/2010/main" val="2724915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type="titleOnly" preserve="1">
  <p:cSld name="1_Title Only">
    <p:spTree>
      <p:nvGrpSpPr>
        <p:cNvPr id="1" name="Shape 99"/>
        <p:cNvGrpSpPr/>
        <p:nvPr/>
      </p:nvGrpSpPr>
      <p:grpSpPr>
        <a:xfrm>
          <a:off x="0" y="0"/>
          <a:ext cx="0" cy="0"/>
          <a:chOff x="0" y="0"/>
          <a:chExt cx="0" cy="0"/>
        </a:xfrm>
      </p:grpSpPr>
      <p:sp>
        <p:nvSpPr>
          <p:cNvPr id="100" name="Google Shape;100;p50"/>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101" name="Google Shape;101;p50"/>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Tree>
    <p:extLst>
      <p:ext uri="{BB962C8B-B14F-4D97-AF65-F5344CB8AC3E}">
        <p14:creationId xmlns:p14="http://schemas.microsoft.com/office/powerpoint/2010/main" val="32103193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type="titleOnly" preserve="1">
  <p:cSld name="2_Title Only">
    <p:spTree>
      <p:nvGrpSpPr>
        <p:cNvPr id="1" name="Shape 99"/>
        <p:cNvGrpSpPr/>
        <p:nvPr/>
      </p:nvGrpSpPr>
      <p:grpSpPr>
        <a:xfrm>
          <a:off x="0" y="0"/>
          <a:ext cx="0" cy="0"/>
          <a:chOff x="0" y="0"/>
          <a:chExt cx="0" cy="0"/>
        </a:xfrm>
      </p:grpSpPr>
      <p:sp>
        <p:nvSpPr>
          <p:cNvPr id="2" name="Google Shape;65;p45">
            <a:extLst>
              <a:ext uri="{FF2B5EF4-FFF2-40B4-BE49-F238E27FC236}">
                <a16:creationId xmlns:a16="http://schemas.microsoft.com/office/drawing/2014/main" id="{C21C1570-A1AF-385D-90C7-E516D4F13C38}"/>
              </a:ext>
            </a:extLst>
          </p:cNvPr>
          <p:cNvSpPr/>
          <p:nvPr userDrawn="1"/>
        </p:nvSpPr>
        <p:spPr>
          <a:xfrm>
            <a:off x="0" y="1719009"/>
            <a:ext cx="12192000" cy="5138991"/>
          </a:xfrm>
          <a:prstGeom prst="round1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0" name="Google Shape;100;p50"/>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 name="Google Shape;96;p49" descr="A blue and black background&#10;&#10;Description automatically generated">
            <a:extLst>
              <a:ext uri="{FF2B5EF4-FFF2-40B4-BE49-F238E27FC236}">
                <a16:creationId xmlns:a16="http://schemas.microsoft.com/office/drawing/2014/main" id="{A04C99E8-8C0B-A22D-58CA-937D4331AF76}"/>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5" name="Google Shape;98;p49">
            <a:extLst>
              <a:ext uri="{FF2B5EF4-FFF2-40B4-BE49-F238E27FC236}">
                <a16:creationId xmlns:a16="http://schemas.microsoft.com/office/drawing/2014/main" id="{4E400A15-E6A1-4EA0-35CF-D3A258A3B733}"/>
              </a:ext>
            </a:extLst>
          </p:cNvPr>
          <p:cNvSpPr txBox="1"/>
          <p:nvPr userDrawn="1"/>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dirty="0">
                <a:solidFill>
                  <a:srgbClr val="7F7F7F"/>
                </a:solidFill>
                <a:latin typeface="Century Gothic"/>
                <a:ea typeface="Century Gothic"/>
                <a:cs typeface="Century Gothic"/>
                <a:sym typeface="Century Gothic"/>
              </a:rPr>
              <a:t>Confidential   |   For internal use only   |   </a:t>
            </a:r>
            <a:fld id="{00000000-1234-1234-1234-123412341234}" type="slidenum">
              <a:rPr lang="en-US" sz="900" b="0" i="0" u="none" strike="noStrike" cap="none">
                <a:solidFill>
                  <a:srgbClr val="7F7F7F"/>
                </a:solidFill>
                <a:latin typeface="Century Gothic"/>
                <a:ea typeface="Century Gothic"/>
                <a:cs typeface="Century Gothic"/>
                <a:sym typeface="Century Gothic"/>
              </a:rPr>
              <a:t>‹#›</a:t>
            </a:fld>
            <a:endParaRPr sz="900" b="0" i="0" u="none" strike="noStrike" cap="none" dirty="0">
              <a:solidFill>
                <a:srgbClr val="7F7F7F"/>
              </a:solidFill>
              <a:latin typeface="Century Gothic"/>
              <a:ea typeface="Century Gothic"/>
              <a:cs typeface="Century Gothic"/>
              <a:sym typeface="Century Gothic"/>
            </a:endParaRPr>
          </a:p>
        </p:txBody>
      </p:sp>
      <p:pic>
        <p:nvPicPr>
          <p:cNvPr id="6" name="Picture 5" descr="A black background with a black square&#10;&#10;AI-generated content may be incorrect.">
            <a:extLst>
              <a:ext uri="{FF2B5EF4-FFF2-40B4-BE49-F238E27FC236}">
                <a16:creationId xmlns:a16="http://schemas.microsoft.com/office/drawing/2014/main" id="{49FA0C0A-7850-7328-A986-F31DA19ECC74}"/>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29294575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type="titleOnly" preserve="1">
  <p:cSld name="1_Title Only">
    <p:spTree>
      <p:nvGrpSpPr>
        <p:cNvPr id="1" name="Shape 99"/>
        <p:cNvGrpSpPr/>
        <p:nvPr/>
      </p:nvGrpSpPr>
      <p:grpSpPr>
        <a:xfrm>
          <a:off x="0" y="0"/>
          <a:ext cx="0" cy="0"/>
          <a:chOff x="0" y="0"/>
          <a:chExt cx="0" cy="0"/>
        </a:xfrm>
      </p:grpSpPr>
      <p:sp>
        <p:nvSpPr>
          <p:cNvPr id="2" name="Google Shape;65;p45">
            <a:extLst>
              <a:ext uri="{FF2B5EF4-FFF2-40B4-BE49-F238E27FC236}">
                <a16:creationId xmlns:a16="http://schemas.microsoft.com/office/drawing/2014/main" id="{C21C1570-A1AF-385D-90C7-E516D4F13C38}"/>
              </a:ext>
            </a:extLst>
          </p:cNvPr>
          <p:cNvSpPr/>
          <p:nvPr userDrawn="1"/>
        </p:nvSpPr>
        <p:spPr>
          <a:xfrm>
            <a:off x="0" y="1719010"/>
            <a:ext cx="12192000" cy="5138990"/>
          </a:xfrm>
          <a:prstGeom prst="round1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0" name="Google Shape;100;p50"/>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 name="Google Shape;96;p49" descr="A blue and black background&#10;&#10;Description automatically generated">
            <a:extLst>
              <a:ext uri="{FF2B5EF4-FFF2-40B4-BE49-F238E27FC236}">
                <a16:creationId xmlns:a16="http://schemas.microsoft.com/office/drawing/2014/main" id="{A04C99E8-8C0B-A22D-58CA-937D4331AF76}"/>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5" name="Google Shape;98;p49">
            <a:extLst>
              <a:ext uri="{FF2B5EF4-FFF2-40B4-BE49-F238E27FC236}">
                <a16:creationId xmlns:a16="http://schemas.microsoft.com/office/drawing/2014/main" id="{4E400A15-E6A1-4EA0-35CF-D3A258A3B733}"/>
              </a:ext>
            </a:extLst>
          </p:cNvPr>
          <p:cNvSpPr txBox="1"/>
          <p:nvPr userDrawn="1"/>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dirty="0">
                <a:solidFill>
                  <a:srgbClr val="7F7F7F"/>
                </a:solidFill>
                <a:latin typeface="Century Gothic"/>
                <a:ea typeface="Century Gothic"/>
                <a:cs typeface="Century Gothic"/>
                <a:sym typeface="Century Gothic"/>
              </a:rPr>
              <a:t>Confidential   |   For internal use only   |   </a:t>
            </a:r>
            <a:fld id="{00000000-1234-1234-1234-123412341234}" type="slidenum">
              <a:rPr lang="en-US" sz="900" b="0" i="0" u="none" strike="noStrike" cap="none">
                <a:solidFill>
                  <a:srgbClr val="7F7F7F"/>
                </a:solidFill>
                <a:latin typeface="Century Gothic"/>
                <a:ea typeface="Century Gothic"/>
                <a:cs typeface="Century Gothic"/>
                <a:sym typeface="Century Gothic"/>
              </a:rPr>
              <a:t>‹#›</a:t>
            </a:fld>
            <a:endParaRPr sz="900" b="0" i="0" u="none" strike="noStrike" cap="none" dirty="0">
              <a:solidFill>
                <a:srgbClr val="7F7F7F"/>
              </a:solidFill>
              <a:latin typeface="Century Gothic"/>
              <a:ea typeface="Century Gothic"/>
              <a:cs typeface="Century Gothic"/>
              <a:sym typeface="Century Gothic"/>
            </a:endParaRPr>
          </a:p>
        </p:txBody>
      </p:sp>
      <p:pic>
        <p:nvPicPr>
          <p:cNvPr id="6" name="Picture 5" descr="A black background with a black square&#10;&#10;AI-generated content may be incorrect.">
            <a:extLst>
              <a:ext uri="{FF2B5EF4-FFF2-40B4-BE49-F238E27FC236}">
                <a16:creationId xmlns:a16="http://schemas.microsoft.com/office/drawing/2014/main" id="{D9673487-1229-93DA-C32B-5FA057F1B708}"/>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5229104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type="blank" preserve="1">
  <p:cSld name="1_Blank">
    <p:spTree>
      <p:nvGrpSpPr>
        <p:cNvPr id="1" name="Shape 102"/>
        <p:cNvGrpSpPr/>
        <p:nvPr/>
      </p:nvGrpSpPr>
      <p:grpSpPr>
        <a:xfrm>
          <a:off x="0" y="0"/>
          <a:ext cx="0" cy="0"/>
          <a:chOff x="0" y="0"/>
          <a:chExt cx="0" cy="0"/>
        </a:xfrm>
      </p:grpSpPr>
    </p:spTree>
    <p:extLst>
      <p:ext uri="{BB962C8B-B14F-4D97-AF65-F5344CB8AC3E}">
        <p14:creationId xmlns:p14="http://schemas.microsoft.com/office/powerpoint/2010/main" val="17403371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bg1">
            <a:lumMod val="95000"/>
          </a:schemeClr>
        </a:solidFill>
        <a:effectLst/>
      </p:bgPr>
    </p:bg>
    <p:spTree>
      <p:nvGrpSpPr>
        <p:cNvPr id="1" name="Shape 102"/>
        <p:cNvGrpSpPr/>
        <p:nvPr/>
      </p:nvGrpSpPr>
      <p:grpSpPr>
        <a:xfrm>
          <a:off x="0" y="0"/>
          <a:ext cx="0" cy="0"/>
          <a:chOff x="0" y="0"/>
          <a:chExt cx="0" cy="0"/>
        </a:xfrm>
      </p:grpSpPr>
      <p:pic>
        <p:nvPicPr>
          <p:cNvPr id="4" name="Google Shape;96;p49" descr="A blue and black background&#10;&#10;Description automatically generated">
            <a:extLst>
              <a:ext uri="{FF2B5EF4-FFF2-40B4-BE49-F238E27FC236}">
                <a16:creationId xmlns:a16="http://schemas.microsoft.com/office/drawing/2014/main" id="{A04F08CA-1C01-B666-CD88-CD32DBE61431}"/>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6" name="Google Shape;98;p49">
            <a:extLst>
              <a:ext uri="{FF2B5EF4-FFF2-40B4-BE49-F238E27FC236}">
                <a16:creationId xmlns:a16="http://schemas.microsoft.com/office/drawing/2014/main" id="{A924414B-5B50-A294-E2DA-1A6A70FE0965}"/>
              </a:ext>
            </a:extLst>
          </p:cNvPr>
          <p:cNvSpPr txBox="1"/>
          <p:nvPr userDrawn="1"/>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dirty="0">
                <a:solidFill>
                  <a:srgbClr val="7F7F7F"/>
                </a:solidFill>
                <a:latin typeface="Century Gothic"/>
                <a:ea typeface="Century Gothic"/>
                <a:cs typeface="Century Gothic"/>
                <a:sym typeface="Century Gothic"/>
              </a:rPr>
              <a:t>Confidential   |   For internal use only   |   </a:t>
            </a:r>
            <a:fld id="{00000000-1234-1234-1234-123412341234}" type="slidenum">
              <a:rPr lang="en-US" sz="900" b="0" i="0" u="none" strike="noStrike" cap="none">
                <a:solidFill>
                  <a:srgbClr val="7F7F7F"/>
                </a:solidFill>
                <a:latin typeface="Century Gothic"/>
                <a:ea typeface="Century Gothic"/>
                <a:cs typeface="Century Gothic"/>
                <a:sym typeface="Century Gothic"/>
              </a:rPr>
              <a:t>‹#›</a:t>
            </a:fld>
            <a:endParaRPr sz="900" b="0" i="0" u="none" strike="noStrike" cap="none" dirty="0">
              <a:solidFill>
                <a:srgbClr val="7F7F7F"/>
              </a:solidFill>
              <a:latin typeface="Century Gothic"/>
              <a:ea typeface="Century Gothic"/>
              <a:cs typeface="Century Gothic"/>
              <a:sym typeface="Century Gothic"/>
            </a:endParaRPr>
          </a:p>
        </p:txBody>
      </p:sp>
      <p:pic>
        <p:nvPicPr>
          <p:cNvPr id="3" name="Picture 2" descr="A black background with a black square&#10;&#10;AI-generated content may be incorrect.">
            <a:extLst>
              <a:ext uri="{FF2B5EF4-FFF2-40B4-BE49-F238E27FC236}">
                <a16:creationId xmlns:a16="http://schemas.microsoft.com/office/drawing/2014/main" id="{7DEB4CEE-043F-D6D6-A50F-EC9EBA442C32}"/>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5428302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accent1">
            <a:lumMod val="20000"/>
            <a:lumOff val="80000"/>
          </a:schemeClr>
        </a:solidFill>
        <a:effectLst/>
      </p:bgPr>
    </p:bg>
    <p:spTree>
      <p:nvGrpSpPr>
        <p:cNvPr id="1" name="Shape 102"/>
        <p:cNvGrpSpPr/>
        <p:nvPr/>
      </p:nvGrpSpPr>
      <p:grpSpPr>
        <a:xfrm>
          <a:off x="0" y="0"/>
          <a:ext cx="0" cy="0"/>
          <a:chOff x="0" y="0"/>
          <a:chExt cx="0" cy="0"/>
        </a:xfrm>
      </p:grpSpPr>
      <p:pic>
        <p:nvPicPr>
          <p:cNvPr id="4" name="Google Shape;96;p49" descr="A blue and black background&#10;&#10;Description automatically generated">
            <a:extLst>
              <a:ext uri="{FF2B5EF4-FFF2-40B4-BE49-F238E27FC236}">
                <a16:creationId xmlns:a16="http://schemas.microsoft.com/office/drawing/2014/main" id="{A04F08CA-1C01-B666-CD88-CD32DBE61431}"/>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6" name="Google Shape;98;p49">
            <a:extLst>
              <a:ext uri="{FF2B5EF4-FFF2-40B4-BE49-F238E27FC236}">
                <a16:creationId xmlns:a16="http://schemas.microsoft.com/office/drawing/2014/main" id="{A924414B-5B50-A294-E2DA-1A6A70FE0965}"/>
              </a:ext>
            </a:extLst>
          </p:cNvPr>
          <p:cNvSpPr txBox="1"/>
          <p:nvPr userDrawn="1"/>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dirty="0">
                <a:solidFill>
                  <a:srgbClr val="7F7F7F"/>
                </a:solidFill>
                <a:latin typeface="Century Gothic"/>
                <a:ea typeface="Century Gothic"/>
                <a:cs typeface="Century Gothic"/>
                <a:sym typeface="Century Gothic"/>
              </a:rPr>
              <a:t>Confidential   |   For internal use only   |   </a:t>
            </a:r>
            <a:fld id="{00000000-1234-1234-1234-123412341234}" type="slidenum">
              <a:rPr lang="en-US" sz="900" b="0" i="0" u="none" strike="noStrike" cap="none">
                <a:solidFill>
                  <a:srgbClr val="7F7F7F"/>
                </a:solidFill>
                <a:latin typeface="Century Gothic"/>
                <a:ea typeface="Century Gothic"/>
                <a:cs typeface="Century Gothic"/>
                <a:sym typeface="Century Gothic"/>
              </a:rPr>
              <a:t>‹#›</a:t>
            </a:fld>
            <a:endParaRPr sz="900" b="0" i="0" u="none" strike="noStrike" cap="none" dirty="0">
              <a:solidFill>
                <a:srgbClr val="7F7F7F"/>
              </a:solidFill>
              <a:latin typeface="Century Gothic"/>
              <a:ea typeface="Century Gothic"/>
              <a:cs typeface="Century Gothic"/>
              <a:sym typeface="Century Gothic"/>
            </a:endParaRPr>
          </a:p>
        </p:txBody>
      </p:sp>
      <p:pic>
        <p:nvPicPr>
          <p:cNvPr id="3" name="Picture 2" descr="A black background with a black square&#10;&#10;AI-generated content may be incorrect.">
            <a:extLst>
              <a:ext uri="{FF2B5EF4-FFF2-40B4-BE49-F238E27FC236}">
                <a16:creationId xmlns:a16="http://schemas.microsoft.com/office/drawing/2014/main" id="{58B71039-B0E0-FA30-35B2-B125253B75E4}"/>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29213629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wo Content Layout" preserve="1">
  <p:cSld name="Two Content Layout">
    <p:spTree>
      <p:nvGrpSpPr>
        <p:cNvPr id="1" name="Shape 103"/>
        <p:cNvGrpSpPr/>
        <p:nvPr/>
      </p:nvGrpSpPr>
      <p:grpSpPr>
        <a:xfrm>
          <a:off x="0" y="0"/>
          <a:ext cx="0" cy="0"/>
          <a:chOff x="0" y="0"/>
          <a:chExt cx="0" cy="0"/>
        </a:xfrm>
      </p:grpSpPr>
      <p:pic>
        <p:nvPicPr>
          <p:cNvPr id="2" name="Google Shape;142;p55">
            <a:extLst>
              <a:ext uri="{FF2B5EF4-FFF2-40B4-BE49-F238E27FC236}">
                <a16:creationId xmlns:a16="http://schemas.microsoft.com/office/drawing/2014/main" id="{C4D6DA7F-905D-CBF7-3C87-A6FAB27B91A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04" name="Google Shape;104;p52"/>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05" name="Google Shape;105;p52"/>
          <p:cNvSpPr/>
          <p:nvPr/>
        </p:nvSpPr>
        <p:spPr>
          <a:xfrm>
            <a:off x="6154558" y="2593733"/>
            <a:ext cx="5471662" cy="3292032"/>
          </a:xfrm>
          <a:prstGeom prst="round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6" name="Google Shape;106;p52"/>
          <p:cNvSpPr/>
          <p:nvPr/>
        </p:nvSpPr>
        <p:spPr>
          <a:xfrm>
            <a:off x="581502" y="2593733"/>
            <a:ext cx="5471662" cy="3292032"/>
          </a:xfrm>
          <a:prstGeom prst="round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7" name="Google Shape;107;p52"/>
          <p:cNvSpPr txBox="1">
            <a:spLocks noGrp="1"/>
          </p:cNvSpPr>
          <p:nvPr>
            <p:ph type="body" idx="1"/>
          </p:nvPr>
        </p:nvSpPr>
        <p:spPr>
          <a:xfrm>
            <a:off x="860445" y="2953386"/>
            <a:ext cx="4913777"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08" name="Google Shape;108;p52"/>
          <p:cNvSpPr txBox="1">
            <a:spLocks noGrp="1"/>
          </p:cNvSpPr>
          <p:nvPr>
            <p:ph type="body" idx="2"/>
          </p:nvPr>
        </p:nvSpPr>
        <p:spPr>
          <a:xfrm>
            <a:off x="6436591" y="2953386"/>
            <a:ext cx="4907596"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09" name="Google Shape;109;p52"/>
          <p:cNvSpPr>
            <a:spLocks noGrp="1"/>
          </p:cNvSpPr>
          <p:nvPr>
            <p:ph type="pic" idx="3"/>
          </p:nvPr>
        </p:nvSpPr>
        <p:spPr>
          <a:xfrm>
            <a:off x="3029996" y="1822459"/>
            <a:ext cx="574675" cy="574675"/>
          </a:xfrm>
          <a:prstGeom prst="rect">
            <a:avLst/>
          </a:prstGeom>
          <a:noFill/>
          <a:ln>
            <a:noFill/>
          </a:ln>
        </p:spPr>
        <p:txBody>
          <a:bodyPr/>
          <a:lstStyle/>
          <a:p>
            <a:endParaRPr lang="en-US"/>
          </a:p>
        </p:txBody>
      </p:sp>
      <p:sp>
        <p:nvSpPr>
          <p:cNvPr id="110" name="Google Shape;110;p52"/>
          <p:cNvSpPr>
            <a:spLocks noGrp="1"/>
          </p:cNvSpPr>
          <p:nvPr>
            <p:ph type="pic" idx="4"/>
          </p:nvPr>
        </p:nvSpPr>
        <p:spPr>
          <a:xfrm>
            <a:off x="8603052" y="1822459"/>
            <a:ext cx="574675" cy="574675"/>
          </a:xfrm>
          <a:prstGeom prst="rect">
            <a:avLst/>
          </a:prstGeom>
          <a:noFill/>
          <a:ln>
            <a:noFill/>
          </a:ln>
        </p:spPr>
        <p:txBody>
          <a:bodyPr/>
          <a:lstStyle/>
          <a:p>
            <a:endParaRPr lang="en-US"/>
          </a:p>
        </p:txBody>
      </p:sp>
    </p:spTree>
    <p:extLst>
      <p:ext uri="{BB962C8B-B14F-4D97-AF65-F5344CB8AC3E}">
        <p14:creationId xmlns:p14="http://schemas.microsoft.com/office/powerpoint/2010/main" val="41389395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Cover3" preserve="1" userDrawn="1">
  <p:cSld name="1_Cover3">
    <p:bg>
      <p:bgPr>
        <a:solidFill>
          <a:schemeClr val="dk1"/>
        </a:solidFill>
        <a:effectLst/>
      </p:bgPr>
    </p:bg>
    <p:spTree>
      <p:nvGrpSpPr>
        <p:cNvPr id="1" name="Shape 37"/>
        <p:cNvGrpSpPr/>
        <p:nvPr/>
      </p:nvGrpSpPr>
      <p:grpSpPr>
        <a:xfrm>
          <a:off x="0" y="0"/>
          <a:ext cx="0" cy="0"/>
          <a:chOff x="0" y="0"/>
          <a:chExt cx="0" cy="0"/>
        </a:xfrm>
      </p:grpSpPr>
      <p:pic>
        <p:nvPicPr>
          <p:cNvPr id="5" name="Picture 4" descr="A blue and black background&#10;&#10;AI-generated content may be incorrect.">
            <a:extLst>
              <a:ext uri="{FF2B5EF4-FFF2-40B4-BE49-F238E27FC236}">
                <a16:creationId xmlns:a16="http://schemas.microsoft.com/office/drawing/2014/main" id="{AF966E3C-B1D6-9D91-598D-1AC1EC379701}"/>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sp>
        <p:nvSpPr>
          <p:cNvPr id="41" name="Google Shape;41;p76"/>
          <p:cNvSpPr txBox="1">
            <a:spLocks noGrp="1"/>
          </p:cNvSpPr>
          <p:nvPr>
            <p:ph type="ctrTitle" hasCustomPrompt="1"/>
          </p:nvPr>
        </p:nvSpPr>
        <p:spPr>
          <a:xfrm>
            <a:off x="876436" y="2003814"/>
            <a:ext cx="6528179" cy="203762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p>
        </p:txBody>
      </p:sp>
      <p:sp>
        <p:nvSpPr>
          <p:cNvPr id="42" name="Google Shape;42;p76"/>
          <p:cNvSpPr txBox="1">
            <a:spLocks noGrp="1"/>
          </p:cNvSpPr>
          <p:nvPr>
            <p:ph type="subTitle" idx="1"/>
          </p:nvPr>
        </p:nvSpPr>
        <p:spPr>
          <a:xfrm>
            <a:off x="876436" y="4133513"/>
            <a:ext cx="6528179" cy="1202437"/>
          </a:xfrm>
          <a:prstGeom prst="rect">
            <a:avLst/>
          </a:prstGeom>
          <a:noFill/>
          <a:ln>
            <a:noFill/>
          </a:ln>
        </p:spPr>
        <p:txBody>
          <a:bodyPr spcFirstLastPara="1" wrap="square" lIns="91425" tIns="45700" rIns="91425" bIns="45700" anchor="t" anchorCtr="0">
            <a:noAutofit/>
          </a:bodyPr>
          <a:lstStyle>
            <a:lvl1pPr marL="9525" lvl="0" indent="0" algn="l">
              <a:lnSpc>
                <a:spcPct val="90000"/>
              </a:lnSpc>
              <a:spcBef>
                <a:spcPts val="1000"/>
              </a:spcBef>
              <a:spcAft>
                <a:spcPts val="0"/>
              </a:spcAft>
              <a:buSzPts val="2000"/>
              <a:buNone/>
              <a:tabLst/>
              <a:defRPr sz="2000">
                <a:solidFill>
                  <a:schemeClr val="lt1"/>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pic>
        <p:nvPicPr>
          <p:cNvPr id="44" name="Google Shape;44;p7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748361" y="0"/>
            <a:ext cx="7443640" cy="6858000"/>
          </a:xfrm>
          <a:prstGeom prst="rect">
            <a:avLst/>
          </a:prstGeom>
          <a:noFill/>
          <a:ln>
            <a:noFill/>
          </a:ln>
        </p:spPr>
      </p:pic>
      <p:pic>
        <p:nvPicPr>
          <p:cNvPr id="2" name="Picture 1">
            <a:extLst>
              <a:ext uri="{FF2B5EF4-FFF2-40B4-BE49-F238E27FC236}">
                <a16:creationId xmlns:a16="http://schemas.microsoft.com/office/drawing/2014/main" id="{B4631E5C-995C-5248-76E1-0347E63CFD2B}"/>
              </a:ext>
            </a:extLst>
          </p:cNvPr>
          <p:cNvPicPr>
            <a:picLocks noChangeAspect="1"/>
          </p:cNvPicPr>
          <p:nvPr userDrawn="1"/>
        </p:nvPicPr>
        <p:blipFill>
          <a:blip r:embed="rId4"/>
          <a:stretch>
            <a:fillRect/>
          </a:stretch>
        </p:blipFill>
        <p:spPr>
          <a:xfrm>
            <a:off x="838200" y="846660"/>
            <a:ext cx="1846371" cy="784708"/>
          </a:xfrm>
          <a:prstGeom prst="rect">
            <a:avLst/>
          </a:prstGeom>
        </p:spPr>
      </p:pic>
    </p:spTree>
    <p:extLst>
      <p:ext uri="{BB962C8B-B14F-4D97-AF65-F5344CB8AC3E}">
        <p14:creationId xmlns:p14="http://schemas.microsoft.com/office/powerpoint/2010/main" val="4850218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wo Content Layout" preserve="1" userDrawn="1">
  <p:cSld name="1_Two Content Layout">
    <p:spTree>
      <p:nvGrpSpPr>
        <p:cNvPr id="1" name="Shape 103"/>
        <p:cNvGrpSpPr/>
        <p:nvPr/>
      </p:nvGrpSpPr>
      <p:grpSpPr>
        <a:xfrm>
          <a:off x="0" y="0"/>
          <a:ext cx="0" cy="0"/>
          <a:chOff x="0" y="0"/>
          <a:chExt cx="0" cy="0"/>
        </a:xfrm>
      </p:grpSpPr>
      <p:pic>
        <p:nvPicPr>
          <p:cNvPr id="2" name="Google Shape;142;p55">
            <a:extLst>
              <a:ext uri="{FF2B5EF4-FFF2-40B4-BE49-F238E27FC236}">
                <a16:creationId xmlns:a16="http://schemas.microsoft.com/office/drawing/2014/main" id="{C4D6DA7F-905D-CBF7-3C87-A6FAB27B91A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04" name="Google Shape;104;p52"/>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05" name="Google Shape;105;p52"/>
          <p:cNvSpPr/>
          <p:nvPr/>
        </p:nvSpPr>
        <p:spPr>
          <a:xfrm>
            <a:off x="6154558" y="2593733"/>
            <a:ext cx="5471662" cy="3292032"/>
          </a:xfrm>
          <a:prstGeom prst="round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6" name="Google Shape;106;p52"/>
          <p:cNvSpPr/>
          <p:nvPr/>
        </p:nvSpPr>
        <p:spPr>
          <a:xfrm>
            <a:off x="581502" y="2593733"/>
            <a:ext cx="5471662" cy="3292032"/>
          </a:xfrm>
          <a:prstGeom prst="round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9" name="Google Shape;109;p52"/>
          <p:cNvSpPr>
            <a:spLocks noGrp="1"/>
          </p:cNvSpPr>
          <p:nvPr>
            <p:ph type="pic" idx="3"/>
          </p:nvPr>
        </p:nvSpPr>
        <p:spPr>
          <a:xfrm>
            <a:off x="3029996" y="1822459"/>
            <a:ext cx="574675" cy="574675"/>
          </a:xfrm>
          <a:prstGeom prst="rect">
            <a:avLst/>
          </a:prstGeom>
          <a:noFill/>
          <a:ln>
            <a:noFill/>
          </a:ln>
        </p:spPr>
        <p:txBody>
          <a:bodyPr/>
          <a:lstStyle/>
          <a:p>
            <a:endParaRPr lang="en-US"/>
          </a:p>
        </p:txBody>
      </p:sp>
      <p:sp>
        <p:nvSpPr>
          <p:cNvPr id="110" name="Google Shape;110;p52"/>
          <p:cNvSpPr>
            <a:spLocks noGrp="1"/>
          </p:cNvSpPr>
          <p:nvPr>
            <p:ph type="pic" idx="4"/>
          </p:nvPr>
        </p:nvSpPr>
        <p:spPr>
          <a:xfrm>
            <a:off x="8603052" y="1822459"/>
            <a:ext cx="574675" cy="574675"/>
          </a:xfrm>
          <a:prstGeom prst="rect">
            <a:avLst/>
          </a:prstGeom>
          <a:noFill/>
          <a:ln>
            <a:noFill/>
          </a:ln>
        </p:spPr>
        <p:txBody>
          <a:bodyPr/>
          <a:lstStyle/>
          <a:p>
            <a:endParaRPr lang="en-US"/>
          </a:p>
        </p:txBody>
      </p:sp>
      <p:sp>
        <p:nvSpPr>
          <p:cNvPr id="3" name="Google Shape;107;p52">
            <a:extLst>
              <a:ext uri="{FF2B5EF4-FFF2-40B4-BE49-F238E27FC236}">
                <a16:creationId xmlns:a16="http://schemas.microsoft.com/office/drawing/2014/main" id="{E141DF6A-8947-C077-A84C-6E10AB3E92CC}"/>
              </a:ext>
            </a:extLst>
          </p:cNvPr>
          <p:cNvSpPr txBox="1">
            <a:spLocks noGrp="1"/>
          </p:cNvSpPr>
          <p:nvPr>
            <p:ph type="body" idx="1"/>
          </p:nvPr>
        </p:nvSpPr>
        <p:spPr>
          <a:xfrm>
            <a:off x="860445" y="2953386"/>
            <a:ext cx="4913777"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4" name="Google Shape;108;p52">
            <a:extLst>
              <a:ext uri="{FF2B5EF4-FFF2-40B4-BE49-F238E27FC236}">
                <a16:creationId xmlns:a16="http://schemas.microsoft.com/office/drawing/2014/main" id="{9D329A58-6008-79BA-06AE-CEAB9FD7792A}"/>
              </a:ext>
            </a:extLst>
          </p:cNvPr>
          <p:cNvSpPr txBox="1">
            <a:spLocks noGrp="1"/>
          </p:cNvSpPr>
          <p:nvPr>
            <p:ph type="body" idx="2"/>
          </p:nvPr>
        </p:nvSpPr>
        <p:spPr>
          <a:xfrm>
            <a:off x="6436591" y="2953386"/>
            <a:ext cx="4907596"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Tree>
    <p:extLst>
      <p:ext uri="{BB962C8B-B14F-4D97-AF65-F5344CB8AC3E}">
        <p14:creationId xmlns:p14="http://schemas.microsoft.com/office/powerpoint/2010/main" val="14443221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hree Content Layout" preserve="1">
  <p:cSld name="Three Content Layout">
    <p:spTree>
      <p:nvGrpSpPr>
        <p:cNvPr id="1" name="Shape 111"/>
        <p:cNvGrpSpPr/>
        <p:nvPr/>
      </p:nvGrpSpPr>
      <p:grpSpPr>
        <a:xfrm>
          <a:off x="0" y="0"/>
          <a:ext cx="0" cy="0"/>
          <a:chOff x="0" y="0"/>
          <a:chExt cx="0" cy="0"/>
        </a:xfrm>
      </p:grpSpPr>
      <p:pic>
        <p:nvPicPr>
          <p:cNvPr id="2" name="Google Shape;142;p55">
            <a:extLst>
              <a:ext uri="{FF2B5EF4-FFF2-40B4-BE49-F238E27FC236}">
                <a16:creationId xmlns:a16="http://schemas.microsoft.com/office/drawing/2014/main" id="{3776BA0A-10AE-C108-FD04-787030499CFE}"/>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12" name="Google Shape;112;p53"/>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13" name="Google Shape;113;p53"/>
          <p:cNvSpPr/>
          <p:nvPr userDrawn="1"/>
        </p:nvSpPr>
        <p:spPr>
          <a:xfrm>
            <a:off x="8000529" y="2593733"/>
            <a:ext cx="3625692" cy="3292032"/>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4" name="Google Shape;114;p53"/>
          <p:cNvSpPr/>
          <p:nvPr userDrawn="1"/>
        </p:nvSpPr>
        <p:spPr>
          <a:xfrm>
            <a:off x="4291016" y="2593733"/>
            <a:ext cx="3625692" cy="3292032"/>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5" name="Google Shape;115;p53"/>
          <p:cNvSpPr/>
          <p:nvPr userDrawn="1"/>
        </p:nvSpPr>
        <p:spPr>
          <a:xfrm>
            <a:off x="581503" y="2593733"/>
            <a:ext cx="3625692" cy="3292032"/>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6" name="Google Shape;116;p53"/>
          <p:cNvSpPr txBox="1">
            <a:spLocks noGrp="1"/>
          </p:cNvSpPr>
          <p:nvPr>
            <p:ph type="body" idx="1"/>
          </p:nvPr>
        </p:nvSpPr>
        <p:spPr>
          <a:xfrm>
            <a:off x="859903"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7" name="Google Shape;117;p53"/>
          <p:cNvSpPr txBox="1">
            <a:spLocks noGrp="1"/>
          </p:cNvSpPr>
          <p:nvPr>
            <p:ph type="body" idx="2"/>
          </p:nvPr>
        </p:nvSpPr>
        <p:spPr>
          <a:xfrm>
            <a:off x="4569416"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8" name="Google Shape;118;p53"/>
          <p:cNvSpPr txBox="1">
            <a:spLocks noGrp="1"/>
          </p:cNvSpPr>
          <p:nvPr>
            <p:ph type="body" idx="3"/>
          </p:nvPr>
        </p:nvSpPr>
        <p:spPr>
          <a:xfrm>
            <a:off x="8278929"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9" name="Google Shape;119;p53"/>
          <p:cNvSpPr>
            <a:spLocks noGrp="1"/>
          </p:cNvSpPr>
          <p:nvPr>
            <p:ph type="pic" idx="4"/>
          </p:nvPr>
        </p:nvSpPr>
        <p:spPr>
          <a:xfrm>
            <a:off x="2107012" y="1822459"/>
            <a:ext cx="574675" cy="574675"/>
          </a:xfrm>
          <a:prstGeom prst="rect">
            <a:avLst/>
          </a:prstGeom>
          <a:noFill/>
          <a:ln>
            <a:noFill/>
          </a:ln>
        </p:spPr>
        <p:txBody>
          <a:bodyPr/>
          <a:lstStyle/>
          <a:p>
            <a:endParaRPr lang="en-US"/>
          </a:p>
        </p:txBody>
      </p:sp>
      <p:sp>
        <p:nvSpPr>
          <p:cNvPr id="120" name="Google Shape;120;p53"/>
          <p:cNvSpPr>
            <a:spLocks noGrp="1"/>
          </p:cNvSpPr>
          <p:nvPr>
            <p:ph type="pic" idx="5"/>
          </p:nvPr>
        </p:nvSpPr>
        <p:spPr>
          <a:xfrm>
            <a:off x="5816525" y="1822459"/>
            <a:ext cx="574675" cy="574675"/>
          </a:xfrm>
          <a:prstGeom prst="rect">
            <a:avLst/>
          </a:prstGeom>
          <a:noFill/>
          <a:ln>
            <a:noFill/>
          </a:ln>
        </p:spPr>
        <p:txBody>
          <a:bodyPr/>
          <a:lstStyle/>
          <a:p>
            <a:endParaRPr lang="en-US"/>
          </a:p>
        </p:txBody>
      </p:sp>
      <p:sp>
        <p:nvSpPr>
          <p:cNvPr id="121" name="Google Shape;121;p53"/>
          <p:cNvSpPr>
            <a:spLocks noGrp="1"/>
          </p:cNvSpPr>
          <p:nvPr>
            <p:ph type="pic" idx="6"/>
          </p:nvPr>
        </p:nvSpPr>
        <p:spPr>
          <a:xfrm>
            <a:off x="9526038" y="1822459"/>
            <a:ext cx="574675" cy="574675"/>
          </a:xfrm>
          <a:prstGeom prst="rect">
            <a:avLst/>
          </a:prstGeom>
          <a:noFill/>
          <a:ln>
            <a:noFill/>
          </a:ln>
        </p:spPr>
        <p:txBody>
          <a:bodyPr/>
          <a:lstStyle/>
          <a:p>
            <a:endParaRPr lang="en-US"/>
          </a:p>
        </p:txBody>
      </p:sp>
    </p:spTree>
    <p:extLst>
      <p:ext uri="{BB962C8B-B14F-4D97-AF65-F5344CB8AC3E}">
        <p14:creationId xmlns:p14="http://schemas.microsoft.com/office/powerpoint/2010/main" val="21667490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hree Content Layout" preserve="1">
  <p:cSld name="1_Three Content Layout">
    <p:spTree>
      <p:nvGrpSpPr>
        <p:cNvPr id="1" name="Shape 111"/>
        <p:cNvGrpSpPr/>
        <p:nvPr/>
      </p:nvGrpSpPr>
      <p:grpSpPr>
        <a:xfrm>
          <a:off x="0" y="0"/>
          <a:ext cx="0" cy="0"/>
          <a:chOff x="0" y="0"/>
          <a:chExt cx="0" cy="0"/>
        </a:xfrm>
      </p:grpSpPr>
      <p:pic>
        <p:nvPicPr>
          <p:cNvPr id="2" name="Google Shape;142;p55">
            <a:extLst>
              <a:ext uri="{FF2B5EF4-FFF2-40B4-BE49-F238E27FC236}">
                <a16:creationId xmlns:a16="http://schemas.microsoft.com/office/drawing/2014/main" id="{3776BA0A-10AE-C108-FD04-787030499CFE}"/>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12" name="Google Shape;112;p53"/>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13" name="Google Shape;113;p53"/>
          <p:cNvSpPr/>
          <p:nvPr userDrawn="1"/>
        </p:nvSpPr>
        <p:spPr>
          <a:xfrm>
            <a:off x="8000529" y="2593733"/>
            <a:ext cx="3625692" cy="3292032"/>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4" name="Google Shape;114;p53"/>
          <p:cNvSpPr/>
          <p:nvPr userDrawn="1"/>
        </p:nvSpPr>
        <p:spPr>
          <a:xfrm>
            <a:off x="4291016" y="2593733"/>
            <a:ext cx="3625692" cy="3292032"/>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5" name="Google Shape;115;p53"/>
          <p:cNvSpPr/>
          <p:nvPr userDrawn="1"/>
        </p:nvSpPr>
        <p:spPr>
          <a:xfrm>
            <a:off x="581503" y="2593733"/>
            <a:ext cx="3625692" cy="3292032"/>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6" name="Google Shape;116;p53"/>
          <p:cNvSpPr txBox="1">
            <a:spLocks noGrp="1"/>
          </p:cNvSpPr>
          <p:nvPr>
            <p:ph type="body" idx="1"/>
          </p:nvPr>
        </p:nvSpPr>
        <p:spPr>
          <a:xfrm>
            <a:off x="859903"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7" name="Google Shape;117;p53"/>
          <p:cNvSpPr txBox="1">
            <a:spLocks noGrp="1"/>
          </p:cNvSpPr>
          <p:nvPr>
            <p:ph type="body" idx="2"/>
          </p:nvPr>
        </p:nvSpPr>
        <p:spPr>
          <a:xfrm>
            <a:off x="4569416"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8" name="Google Shape;118;p53"/>
          <p:cNvSpPr txBox="1">
            <a:spLocks noGrp="1"/>
          </p:cNvSpPr>
          <p:nvPr>
            <p:ph type="body" idx="3"/>
          </p:nvPr>
        </p:nvSpPr>
        <p:spPr>
          <a:xfrm>
            <a:off x="8278929"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9" name="Google Shape;119;p53"/>
          <p:cNvSpPr>
            <a:spLocks noGrp="1"/>
          </p:cNvSpPr>
          <p:nvPr>
            <p:ph type="pic" idx="4"/>
          </p:nvPr>
        </p:nvSpPr>
        <p:spPr>
          <a:xfrm>
            <a:off x="2107012" y="1822459"/>
            <a:ext cx="574675" cy="574675"/>
          </a:xfrm>
          <a:prstGeom prst="rect">
            <a:avLst/>
          </a:prstGeom>
          <a:noFill/>
          <a:ln>
            <a:noFill/>
          </a:ln>
        </p:spPr>
        <p:txBody>
          <a:bodyPr/>
          <a:lstStyle/>
          <a:p>
            <a:endParaRPr lang="en-US"/>
          </a:p>
        </p:txBody>
      </p:sp>
      <p:sp>
        <p:nvSpPr>
          <p:cNvPr id="120" name="Google Shape;120;p53"/>
          <p:cNvSpPr>
            <a:spLocks noGrp="1"/>
          </p:cNvSpPr>
          <p:nvPr>
            <p:ph type="pic" idx="5"/>
          </p:nvPr>
        </p:nvSpPr>
        <p:spPr>
          <a:xfrm>
            <a:off x="5816525" y="1822459"/>
            <a:ext cx="574675" cy="574675"/>
          </a:xfrm>
          <a:prstGeom prst="rect">
            <a:avLst/>
          </a:prstGeom>
          <a:noFill/>
          <a:ln>
            <a:noFill/>
          </a:ln>
        </p:spPr>
        <p:txBody>
          <a:bodyPr/>
          <a:lstStyle/>
          <a:p>
            <a:endParaRPr lang="en-US"/>
          </a:p>
        </p:txBody>
      </p:sp>
      <p:sp>
        <p:nvSpPr>
          <p:cNvPr id="121" name="Google Shape;121;p53"/>
          <p:cNvSpPr>
            <a:spLocks noGrp="1"/>
          </p:cNvSpPr>
          <p:nvPr>
            <p:ph type="pic" idx="6"/>
          </p:nvPr>
        </p:nvSpPr>
        <p:spPr>
          <a:xfrm>
            <a:off x="9526038" y="1822459"/>
            <a:ext cx="574675" cy="574675"/>
          </a:xfrm>
          <a:prstGeom prst="rect">
            <a:avLst/>
          </a:prstGeom>
          <a:noFill/>
          <a:ln>
            <a:noFill/>
          </a:ln>
        </p:spPr>
        <p:txBody>
          <a:bodyPr/>
          <a:lstStyle/>
          <a:p>
            <a:endParaRPr lang="en-US"/>
          </a:p>
        </p:txBody>
      </p:sp>
    </p:spTree>
    <p:extLst>
      <p:ext uri="{BB962C8B-B14F-4D97-AF65-F5344CB8AC3E}">
        <p14:creationId xmlns:p14="http://schemas.microsoft.com/office/powerpoint/2010/main" val="3712837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wo Content Layout with Icons" preserve="1">
  <p:cSld name="Two Content Layout with Icons">
    <p:spTree>
      <p:nvGrpSpPr>
        <p:cNvPr id="1" name="Shape 122"/>
        <p:cNvGrpSpPr/>
        <p:nvPr/>
      </p:nvGrpSpPr>
      <p:grpSpPr>
        <a:xfrm>
          <a:off x="0" y="0"/>
          <a:ext cx="0" cy="0"/>
          <a:chOff x="0" y="0"/>
          <a:chExt cx="0" cy="0"/>
        </a:xfrm>
      </p:grpSpPr>
      <p:pic>
        <p:nvPicPr>
          <p:cNvPr id="133" name="Google Shape;133;p54"/>
          <p:cNvPicPr preferRelativeResize="0"/>
          <p:nvPr/>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23" name="Google Shape;123;p54"/>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24" name="Google Shape;124;p54"/>
          <p:cNvSpPr txBox="1">
            <a:spLocks noGrp="1"/>
          </p:cNvSpPr>
          <p:nvPr>
            <p:ph type="body" idx="1"/>
          </p:nvPr>
        </p:nvSpPr>
        <p:spPr>
          <a:xfrm>
            <a:off x="799481" y="3327371"/>
            <a:ext cx="5004419" cy="2732765"/>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25" name="Google Shape;125;p54"/>
          <p:cNvSpPr txBox="1">
            <a:spLocks noGrp="1"/>
          </p:cNvSpPr>
          <p:nvPr>
            <p:ph type="body" idx="2"/>
          </p:nvPr>
        </p:nvSpPr>
        <p:spPr>
          <a:xfrm>
            <a:off x="799484" y="2718957"/>
            <a:ext cx="5004416" cy="419533"/>
          </a:xfrm>
          <a:prstGeom prst="rect">
            <a:avLst/>
          </a:prstGeom>
          <a:noFill/>
          <a:ln>
            <a:noFill/>
          </a:ln>
        </p:spPr>
        <p:txBody>
          <a:bodyPr spcFirstLastPara="1" wrap="square" lIns="91425" tIns="45700" rIns="91425" bIns="45700" anchor="t" anchorCtr="0">
            <a:normAutofit/>
          </a:bodyPr>
          <a:lstStyle>
            <a:lvl1pPr marL="11113" lvl="0" indent="0" algn="l">
              <a:lnSpc>
                <a:spcPct val="90000"/>
              </a:lnSpc>
              <a:spcBef>
                <a:spcPts val="0"/>
              </a:spcBef>
              <a:spcAft>
                <a:spcPts val="0"/>
              </a:spcAft>
              <a:buSzPts val="180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26" name="Google Shape;126;p54"/>
          <p:cNvSpPr txBox="1">
            <a:spLocks noGrp="1"/>
          </p:cNvSpPr>
          <p:nvPr>
            <p:ph type="body" idx="3"/>
          </p:nvPr>
        </p:nvSpPr>
        <p:spPr>
          <a:xfrm>
            <a:off x="6419844" y="2718957"/>
            <a:ext cx="4972288" cy="419533"/>
          </a:xfrm>
          <a:prstGeom prst="rect">
            <a:avLst/>
          </a:prstGeom>
          <a:noFill/>
          <a:ln>
            <a:noFill/>
          </a:ln>
        </p:spPr>
        <p:txBody>
          <a:bodyPr spcFirstLastPara="1" wrap="square" lIns="91425" tIns="45700" rIns="91425" bIns="45700" anchor="t" anchorCtr="0">
            <a:normAutofit/>
          </a:bodyPr>
          <a:lstStyle>
            <a:lvl1pPr marL="11113" lvl="0" indent="0" algn="l">
              <a:lnSpc>
                <a:spcPct val="90000"/>
              </a:lnSpc>
              <a:spcBef>
                <a:spcPts val="0"/>
              </a:spcBef>
              <a:spcAft>
                <a:spcPts val="0"/>
              </a:spcAft>
              <a:buSzPts val="180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27" name="Google Shape;127;p54"/>
          <p:cNvSpPr txBox="1">
            <a:spLocks noGrp="1"/>
          </p:cNvSpPr>
          <p:nvPr>
            <p:ph type="body" idx="4"/>
          </p:nvPr>
        </p:nvSpPr>
        <p:spPr>
          <a:xfrm>
            <a:off x="6413500" y="3327371"/>
            <a:ext cx="4979019" cy="2732765"/>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30" name="Google Shape;130;p54"/>
          <p:cNvSpPr>
            <a:spLocks noGrp="1"/>
          </p:cNvSpPr>
          <p:nvPr>
            <p:ph type="pic" idx="5"/>
          </p:nvPr>
        </p:nvSpPr>
        <p:spPr>
          <a:xfrm>
            <a:off x="3014352" y="1822459"/>
            <a:ext cx="574675" cy="574675"/>
          </a:xfrm>
          <a:prstGeom prst="rect">
            <a:avLst/>
          </a:prstGeom>
          <a:noFill/>
          <a:ln>
            <a:noFill/>
          </a:ln>
        </p:spPr>
        <p:txBody>
          <a:bodyPr/>
          <a:lstStyle/>
          <a:p>
            <a:endParaRPr lang="en-US"/>
          </a:p>
        </p:txBody>
      </p:sp>
      <p:sp>
        <p:nvSpPr>
          <p:cNvPr id="131" name="Google Shape;131;p54"/>
          <p:cNvSpPr>
            <a:spLocks noGrp="1"/>
          </p:cNvSpPr>
          <p:nvPr>
            <p:ph type="pic" idx="6"/>
          </p:nvPr>
        </p:nvSpPr>
        <p:spPr>
          <a:xfrm>
            <a:off x="8713730" y="1822459"/>
            <a:ext cx="574675" cy="574675"/>
          </a:xfrm>
          <a:prstGeom prst="rect">
            <a:avLst/>
          </a:prstGeom>
          <a:noFill/>
          <a:ln>
            <a:noFill/>
          </a:ln>
        </p:spPr>
        <p:txBody>
          <a:bodyPr/>
          <a:lstStyle/>
          <a:p>
            <a:endParaRPr lang="en-US"/>
          </a:p>
        </p:txBody>
      </p:sp>
      <p:cxnSp>
        <p:nvCxnSpPr>
          <p:cNvPr id="4" name="Straight Connector 3">
            <a:extLst>
              <a:ext uri="{FF2B5EF4-FFF2-40B4-BE49-F238E27FC236}">
                <a16:creationId xmlns:a16="http://schemas.microsoft.com/office/drawing/2014/main" id="{504851D4-978E-36E6-B464-DDDD6561A0DA}"/>
              </a:ext>
            </a:extLst>
          </p:cNvPr>
          <p:cNvCxnSpPr>
            <a:cxnSpLocks/>
          </p:cNvCxnSpPr>
          <p:nvPr userDrawn="1"/>
        </p:nvCxnSpPr>
        <p:spPr>
          <a:xfrm>
            <a:off x="799481" y="2596896"/>
            <a:ext cx="5004419"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E9530B2C-C5FE-6604-2283-C726D4DADD01}"/>
              </a:ext>
            </a:extLst>
          </p:cNvPr>
          <p:cNvCxnSpPr>
            <a:cxnSpLocks/>
          </p:cNvCxnSpPr>
          <p:nvPr userDrawn="1"/>
        </p:nvCxnSpPr>
        <p:spPr>
          <a:xfrm>
            <a:off x="6413500" y="2596896"/>
            <a:ext cx="4978632"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097152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wo Content Layout with Title" preserve="1">
  <p:cSld name="Two Content Layout with Title">
    <p:spTree>
      <p:nvGrpSpPr>
        <p:cNvPr id="1" name="Shape 134"/>
        <p:cNvGrpSpPr/>
        <p:nvPr/>
      </p:nvGrpSpPr>
      <p:grpSpPr>
        <a:xfrm>
          <a:off x="0" y="0"/>
          <a:ext cx="0" cy="0"/>
          <a:chOff x="0" y="0"/>
          <a:chExt cx="0" cy="0"/>
        </a:xfrm>
      </p:grpSpPr>
      <p:pic>
        <p:nvPicPr>
          <p:cNvPr id="142" name="Google Shape;142;p55"/>
          <p:cNvPicPr preferRelativeResize="0"/>
          <p:nvPr/>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35" name="Google Shape;135;p55"/>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36" name="Google Shape;136;p55"/>
          <p:cNvSpPr txBox="1">
            <a:spLocks noGrp="1"/>
          </p:cNvSpPr>
          <p:nvPr>
            <p:ph type="body" idx="1"/>
          </p:nvPr>
        </p:nvSpPr>
        <p:spPr>
          <a:xfrm>
            <a:off x="799481" y="2713859"/>
            <a:ext cx="5004419" cy="3346277"/>
          </a:xfrm>
          <a:prstGeom prst="rect">
            <a:avLst/>
          </a:prstGeom>
          <a:noFill/>
          <a:ln>
            <a:noFill/>
          </a:ln>
        </p:spPr>
        <p:txBody>
          <a:bodyPr spcFirstLastPara="1" wrap="square" lIns="91425" tIns="45700" rIns="91425" bIns="45700" anchor="t" anchorCtr="0">
            <a:normAutofit/>
          </a:bodyPr>
          <a:lstStyle>
            <a:lvl1pPr marL="241300" lvl="0" indent="-2413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37" name="Google Shape;137;p55"/>
          <p:cNvSpPr txBox="1">
            <a:spLocks noGrp="1"/>
          </p:cNvSpPr>
          <p:nvPr>
            <p:ph type="body" idx="2"/>
          </p:nvPr>
        </p:nvSpPr>
        <p:spPr>
          <a:xfrm>
            <a:off x="799484" y="2105445"/>
            <a:ext cx="5004416"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38" name="Google Shape;138;p55"/>
          <p:cNvSpPr txBox="1">
            <a:spLocks noGrp="1"/>
          </p:cNvSpPr>
          <p:nvPr>
            <p:ph type="body" idx="3"/>
          </p:nvPr>
        </p:nvSpPr>
        <p:spPr>
          <a:xfrm>
            <a:off x="6419844" y="2105445"/>
            <a:ext cx="4972288"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39" name="Google Shape;139;p55"/>
          <p:cNvSpPr txBox="1">
            <a:spLocks noGrp="1"/>
          </p:cNvSpPr>
          <p:nvPr>
            <p:ph type="body" idx="4"/>
          </p:nvPr>
        </p:nvSpPr>
        <p:spPr>
          <a:xfrm>
            <a:off x="6413500" y="2713859"/>
            <a:ext cx="4979019" cy="3346277"/>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cxnSp>
        <p:nvCxnSpPr>
          <p:cNvPr id="2" name="Straight Connector 1">
            <a:extLst>
              <a:ext uri="{FF2B5EF4-FFF2-40B4-BE49-F238E27FC236}">
                <a16:creationId xmlns:a16="http://schemas.microsoft.com/office/drawing/2014/main" id="{44553B25-D481-9FDD-5393-E9A750D34E03}"/>
              </a:ext>
            </a:extLst>
          </p:cNvPr>
          <p:cNvCxnSpPr>
            <a:cxnSpLocks/>
          </p:cNvCxnSpPr>
          <p:nvPr userDrawn="1"/>
        </p:nvCxnSpPr>
        <p:spPr>
          <a:xfrm>
            <a:off x="799481" y="1975104"/>
            <a:ext cx="5004419"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3" name="Straight Connector 2">
            <a:extLst>
              <a:ext uri="{FF2B5EF4-FFF2-40B4-BE49-F238E27FC236}">
                <a16:creationId xmlns:a16="http://schemas.microsoft.com/office/drawing/2014/main" id="{572E9D7B-23BC-5EDE-FFB6-EC55A6F31EED}"/>
              </a:ext>
            </a:extLst>
          </p:cNvPr>
          <p:cNvCxnSpPr>
            <a:cxnSpLocks/>
          </p:cNvCxnSpPr>
          <p:nvPr userDrawn="1"/>
        </p:nvCxnSpPr>
        <p:spPr>
          <a:xfrm>
            <a:off x="6413500" y="1975104"/>
            <a:ext cx="4978632"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60937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hree Content Layout with Icons" preserve="1">
  <p:cSld name="Three Content Layout with Icons">
    <p:spTree>
      <p:nvGrpSpPr>
        <p:cNvPr id="1" name="Shape 143"/>
        <p:cNvGrpSpPr/>
        <p:nvPr/>
      </p:nvGrpSpPr>
      <p:grpSpPr>
        <a:xfrm>
          <a:off x="0" y="0"/>
          <a:ext cx="0" cy="0"/>
          <a:chOff x="0" y="0"/>
          <a:chExt cx="0" cy="0"/>
        </a:xfrm>
      </p:grpSpPr>
      <p:pic>
        <p:nvPicPr>
          <p:cNvPr id="2" name="Google Shape;142;p55">
            <a:extLst>
              <a:ext uri="{FF2B5EF4-FFF2-40B4-BE49-F238E27FC236}">
                <a16:creationId xmlns:a16="http://schemas.microsoft.com/office/drawing/2014/main" id="{0B057E5E-DC34-F5D2-AFFF-8F2FDDC0C5F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44" name="Google Shape;144;p56"/>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45" name="Google Shape;145;p56"/>
          <p:cNvSpPr txBox="1">
            <a:spLocks noGrp="1"/>
          </p:cNvSpPr>
          <p:nvPr>
            <p:ph type="body" idx="1"/>
          </p:nvPr>
        </p:nvSpPr>
        <p:spPr>
          <a:xfrm>
            <a:off x="799484" y="271895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46" name="Google Shape;146;p56"/>
          <p:cNvSpPr txBox="1">
            <a:spLocks noGrp="1"/>
          </p:cNvSpPr>
          <p:nvPr>
            <p:ph type="body" idx="2"/>
          </p:nvPr>
        </p:nvSpPr>
        <p:spPr>
          <a:xfrm>
            <a:off x="4455489" y="271895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47" name="Google Shape;147;p56"/>
          <p:cNvSpPr txBox="1">
            <a:spLocks noGrp="1"/>
          </p:cNvSpPr>
          <p:nvPr>
            <p:ph type="body" idx="3"/>
          </p:nvPr>
        </p:nvSpPr>
        <p:spPr>
          <a:xfrm>
            <a:off x="4455489" y="3330186"/>
            <a:ext cx="3301869" cy="268708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48" name="Google Shape;148;p56"/>
          <p:cNvSpPr txBox="1">
            <a:spLocks noGrp="1"/>
          </p:cNvSpPr>
          <p:nvPr>
            <p:ph type="body" idx="4"/>
          </p:nvPr>
        </p:nvSpPr>
        <p:spPr>
          <a:xfrm>
            <a:off x="8111495" y="271895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49" name="Google Shape;149;p56"/>
          <p:cNvSpPr txBox="1">
            <a:spLocks noGrp="1"/>
          </p:cNvSpPr>
          <p:nvPr>
            <p:ph type="body" idx="5"/>
          </p:nvPr>
        </p:nvSpPr>
        <p:spPr>
          <a:xfrm>
            <a:off x="8111495" y="3330186"/>
            <a:ext cx="3301869" cy="268708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50" name="Google Shape;150;p56"/>
          <p:cNvSpPr txBox="1">
            <a:spLocks noGrp="1"/>
          </p:cNvSpPr>
          <p:nvPr>
            <p:ph type="body" idx="6"/>
          </p:nvPr>
        </p:nvSpPr>
        <p:spPr>
          <a:xfrm>
            <a:off x="799483" y="3330186"/>
            <a:ext cx="3301869" cy="268708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54" name="Google Shape;154;p56"/>
          <p:cNvSpPr>
            <a:spLocks noGrp="1"/>
          </p:cNvSpPr>
          <p:nvPr>
            <p:ph type="pic" idx="7"/>
          </p:nvPr>
        </p:nvSpPr>
        <p:spPr>
          <a:xfrm>
            <a:off x="2163079" y="1822459"/>
            <a:ext cx="574675" cy="574675"/>
          </a:xfrm>
          <a:prstGeom prst="rect">
            <a:avLst/>
          </a:prstGeom>
          <a:noFill/>
          <a:ln>
            <a:noFill/>
          </a:ln>
        </p:spPr>
        <p:txBody>
          <a:bodyPr/>
          <a:lstStyle/>
          <a:p>
            <a:endParaRPr lang="en-US"/>
          </a:p>
        </p:txBody>
      </p:sp>
      <p:sp>
        <p:nvSpPr>
          <p:cNvPr id="155" name="Google Shape;155;p56"/>
          <p:cNvSpPr>
            <a:spLocks noGrp="1"/>
          </p:cNvSpPr>
          <p:nvPr>
            <p:ph type="pic" idx="8"/>
          </p:nvPr>
        </p:nvSpPr>
        <p:spPr>
          <a:xfrm>
            <a:off x="5808662" y="1822459"/>
            <a:ext cx="574675" cy="574675"/>
          </a:xfrm>
          <a:prstGeom prst="rect">
            <a:avLst/>
          </a:prstGeom>
          <a:noFill/>
          <a:ln>
            <a:noFill/>
          </a:ln>
        </p:spPr>
        <p:txBody>
          <a:bodyPr/>
          <a:lstStyle/>
          <a:p>
            <a:endParaRPr lang="en-US"/>
          </a:p>
        </p:txBody>
      </p:sp>
      <p:sp>
        <p:nvSpPr>
          <p:cNvPr id="156" name="Google Shape;156;p56"/>
          <p:cNvSpPr>
            <a:spLocks noGrp="1"/>
          </p:cNvSpPr>
          <p:nvPr>
            <p:ph type="pic" idx="9"/>
          </p:nvPr>
        </p:nvSpPr>
        <p:spPr>
          <a:xfrm>
            <a:off x="9475091" y="1822459"/>
            <a:ext cx="574675" cy="574675"/>
          </a:xfrm>
          <a:prstGeom prst="rect">
            <a:avLst/>
          </a:prstGeom>
          <a:noFill/>
          <a:ln>
            <a:noFill/>
          </a:ln>
        </p:spPr>
        <p:txBody>
          <a:bodyPr/>
          <a:lstStyle/>
          <a:p>
            <a:endParaRPr lang="en-US"/>
          </a:p>
        </p:txBody>
      </p:sp>
      <p:cxnSp>
        <p:nvCxnSpPr>
          <p:cNvPr id="7" name="Straight Connector 6">
            <a:extLst>
              <a:ext uri="{FF2B5EF4-FFF2-40B4-BE49-F238E27FC236}">
                <a16:creationId xmlns:a16="http://schemas.microsoft.com/office/drawing/2014/main" id="{941741CF-4F60-7A59-B5C8-C534885A032C}"/>
              </a:ext>
            </a:extLst>
          </p:cNvPr>
          <p:cNvCxnSpPr>
            <a:cxnSpLocks/>
          </p:cNvCxnSpPr>
          <p:nvPr userDrawn="1"/>
        </p:nvCxnSpPr>
        <p:spPr>
          <a:xfrm>
            <a:off x="799481" y="2596896"/>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235321EE-96D2-BBE9-0EA4-2112527E4EB3}"/>
              </a:ext>
            </a:extLst>
          </p:cNvPr>
          <p:cNvCxnSpPr>
            <a:cxnSpLocks/>
          </p:cNvCxnSpPr>
          <p:nvPr userDrawn="1"/>
        </p:nvCxnSpPr>
        <p:spPr>
          <a:xfrm>
            <a:off x="4457081" y="2596896"/>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B3FD377B-D034-93F1-AC61-ED87B0C300F9}"/>
              </a:ext>
            </a:extLst>
          </p:cNvPr>
          <p:cNvCxnSpPr>
            <a:cxnSpLocks/>
          </p:cNvCxnSpPr>
          <p:nvPr userDrawn="1"/>
        </p:nvCxnSpPr>
        <p:spPr>
          <a:xfrm>
            <a:off x="8102489" y="2596896"/>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173401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hree Content Layout with Title" preserve="1">
  <p:cSld name="Three Content Layout with Title">
    <p:spTree>
      <p:nvGrpSpPr>
        <p:cNvPr id="1" name="Shape 157"/>
        <p:cNvGrpSpPr/>
        <p:nvPr/>
      </p:nvGrpSpPr>
      <p:grpSpPr>
        <a:xfrm>
          <a:off x="0" y="0"/>
          <a:ext cx="0" cy="0"/>
          <a:chOff x="0" y="0"/>
          <a:chExt cx="0" cy="0"/>
        </a:xfrm>
      </p:grpSpPr>
      <p:pic>
        <p:nvPicPr>
          <p:cNvPr id="2" name="Google Shape;142;p55">
            <a:extLst>
              <a:ext uri="{FF2B5EF4-FFF2-40B4-BE49-F238E27FC236}">
                <a16:creationId xmlns:a16="http://schemas.microsoft.com/office/drawing/2014/main" id="{34A7C77A-DDF6-DC63-B004-883C6A0ECE20}"/>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58" name="Google Shape;158;p57"/>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59" name="Google Shape;159;p57"/>
          <p:cNvSpPr txBox="1">
            <a:spLocks noGrp="1"/>
          </p:cNvSpPr>
          <p:nvPr>
            <p:ph type="body" idx="1"/>
          </p:nvPr>
        </p:nvSpPr>
        <p:spPr>
          <a:xfrm>
            <a:off x="799484" y="209458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60" name="Google Shape;160;p57"/>
          <p:cNvSpPr txBox="1">
            <a:spLocks noGrp="1"/>
          </p:cNvSpPr>
          <p:nvPr>
            <p:ph type="body" idx="2"/>
          </p:nvPr>
        </p:nvSpPr>
        <p:spPr>
          <a:xfrm>
            <a:off x="4455489" y="209458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61" name="Google Shape;161;p57"/>
          <p:cNvSpPr txBox="1">
            <a:spLocks noGrp="1"/>
          </p:cNvSpPr>
          <p:nvPr>
            <p:ph type="body" idx="3"/>
          </p:nvPr>
        </p:nvSpPr>
        <p:spPr>
          <a:xfrm>
            <a:off x="4455489" y="2705816"/>
            <a:ext cx="3301869" cy="331145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62" name="Google Shape;162;p57"/>
          <p:cNvSpPr txBox="1">
            <a:spLocks noGrp="1"/>
          </p:cNvSpPr>
          <p:nvPr>
            <p:ph type="body" idx="4"/>
          </p:nvPr>
        </p:nvSpPr>
        <p:spPr>
          <a:xfrm>
            <a:off x="8111495" y="209458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63" name="Google Shape;163;p57"/>
          <p:cNvSpPr txBox="1">
            <a:spLocks noGrp="1"/>
          </p:cNvSpPr>
          <p:nvPr>
            <p:ph type="body" idx="5"/>
          </p:nvPr>
        </p:nvSpPr>
        <p:spPr>
          <a:xfrm>
            <a:off x="8111495" y="2705816"/>
            <a:ext cx="3301869" cy="331145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64" name="Google Shape;164;p57"/>
          <p:cNvSpPr txBox="1">
            <a:spLocks noGrp="1"/>
          </p:cNvSpPr>
          <p:nvPr>
            <p:ph type="body" idx="6"/>
          </p:nvPr>
        </p:nvSpPr>
        <p:spPr>
          <a:xfrm>
            <a:off x="799483" y="2705816"/>
            <a:ext cx="3301869" cy="3311456"/>
          </a:xfrm>
          <a:prstGeom prst="rect">
            <a:avLst/>
          </a:prstGeom>
          <a:noFill/>
          <a:ln>
            <a:noFill/>
          </a:ln>
        </p:spPr>
        <p:txBody>
          <a:bodyPr spcFirstLastPara="1" wrap="square" lIns="91425" tIns="45700" rIns="91425" bIns="45700" anchor="t" anchorCtr="0">
            <a:normAutofit/>
          </a:bodyPr>
          <a:lstStyle>
            <a:lvl1pPr marL="241300" lvl="0" indent="-2413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cxnSp>
        <p:nvCxnSpPr>
          <p:cNvPr id="3" name="Straight Connector 2">
            <a:extLst>
              <a:ext uri="{FF2B5EF4-FFF2-40B4-BE49-F238E27FC236}">
                <a16:creationId xmlns:a16="http://schemas.microsoft.com/office/drawing/2014/main" id="{319A316D-5E2B-6A78-7960-3628B3DF035B}"/>
              </a:ext>
            </a:extLst>
          </p:cNvPr>
          <p:cNvCxnSpPr>
            <a:cxnSpLocks/>
          </p:cNvCxnSpPr>
          <p:nvPr userDrawn="1"/>
        </p:nvCxnSpPr>
        <p:spPr>
          <a:xfrm>
            <a:off x="799481" y="1975104"/>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6246FFF0-65F7-5DE8-44C7-263EFC3DB339}"/>
              </a:ext>
            </a:extLst>
          </p:cNvPr>
          <p:cNvCxnSpPr>
            <a:cxnSpLocks/>
          </p:cNvCxnSpPr>
          <p:nvPr userDrawn="1"/>
        </p:nvCxnSpPr>
        <p:spPr>
          <a:xfrm>
            <a:off x="4457081" y="1975104"/>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AE08113D-2DC6-7277-CDEA-52EEC298DFD1}"/>
              </a:ext>
            </a:extLst>
          </p:cNvPr>
          <p:cNvCxnSpPr>
            <a:cxnSpLocks/>
          </p:cNvCxnSpPr>
          <p:nvPr userDrawn="1"/>
        </p:nvCxnSpPr>
        <p:spPr>
          <a:xfrm>
            <a:off x="8102489" y="1975104"/>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126473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Four Content Layout with Icon" preserve="1">
  <p:cSld name="Four Content Layout with Icon">
    <p:spTree>
      <p:nvGrpSpPr>
        <p:cNvPr id="1" name="Shape 168"/>
        <p:cNvGrpSpPr/>
        <p:nvPr/>
      </p:nvGrpSpPr>
      <p:grpSpPr>
        <a:xfrm>
          <a:off x="0" y="0"/>
          <a:ext cx="0" cy="0"/>
          <a:chOff x="0" y="0"/>
          <a:chExt cx="0" cy="0"/>
        </a:xfrm>
      </p:grpSpPr>
      <p:pic>
        <p:nvPicPr>
          <p:cNvPr id="2" name="Google Shape;142;p55">
            <a:extLst>
              <a:ext uri="{FF2B5EF4-FFF2-40B4-BE49-F238E27FC236}">
                <a16:creationId xmlns:a16="http://schemas.microsoft.com/office/drawing/2014/main" id="{3A22614E-3AC8-C734-7C4E-B60E0C98E6AA}"/>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69" name="Google Shape;169;p58"/>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70" name="Google Shape;170;p58"/>
          <p:cNvSpPr txBox="1">
            <a:spLocks noGrp="1"/>
          </p:cNvSpPr>
          <p:nvPr>
            <p:ph type="body" idx="1"/>
          </p:nvPr>
        </p:nvSpPr>
        <p:spPr>
          <a:xfrm>
            <a:off x="799485"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1" name="Google Shape;171;p58"/>
          <p:cNvSpPr txBox="1">
            <a:spLocks noGrp="1"/>
          </p:cNvSpPr>
          <p:nvPr>
            <p:ph type="body" idx="2"/>
          </p:nvPr>
        </p:nvSpPr>
        <p:spPr>
          <a:xfrm>
            <a:off x="3522895"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2" name="Google Shape;172;p58"/>
          <p:cNvSpPr txBox="1">
            <a:spLocks noGrp="1"/>
          </p:cNvSpPr>
          <p:nvPr>
            <p:ph type="body" idx="3"/>
          </p:nvPr>
        </p:nvSpPr>
        <p:spPr>
          <a:xfrm>
            <a:off x="6246304"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Clr>
                <a:schemeClr val="lt1"/>
              </a:buClr>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3" name="Google Shape;173;p58"/>
          <p:cNvSpPr txBox="1">
            <a:spLocks noGrp="1"/>
          </p:cNvSpPr>
          <p:nvPr>
            <p:ph type="body" idx="4"/>
          </p:nvPr>
        </p:nvSpPr>
        <p:spPr>
          <a:xfrm>
            <a:off x="8969715"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4" name="Google Shape;174;p58"/>
          <p:cNvSpPr txBox="1">
            <a:spLocks noGrp="1"/>
          </p:cNvSpPr>
          <p:nvPr>
            <p:ph type="body" idx="5"/>
          </p:nvPr>
        </p:nvSpPr>
        <p:spPr>
          <a:xfrm>
            <a:off x="8969715"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5" name="Google Shape;175;p58"/>
          <p:cNvSpPr txBox="1">
            <a:spLocks noGrp="1"/>
          </p:cNvSpPr>
          <p:nvPr>
            <p:ph type="body" idx="6"/>
          </p:nvPr>
        </p:nvSpPr>
        <p:spPr>
          <a:xfrm>
            <a:off x="6246304"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6" name="Google Shape;176;p58"/>
          <p:cNvSpPr txBox="1">
            <a:spLocks noGrp="1"/>
          </p:cNvSpPr>
          <p:nvPr>
            <p:ph type="body" idx="7"/>
          </p:nvPr>
        </p:nvSpPr>
        <p:spPr>
          <a:xfrm>
            <a:off x="3516551"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7" name="Google Shape;177;p58"/>
          <p:cNvSpPr txBox="1">
            <a:spLocks noGrp="1"/>
          </p:cNvSpPr>
          <p:nvPr>
            <p:ph type="body" idx="8"/>
          </p:nvPr>
        </p:nvSpPr>
        <p:spPr>
          <a:xfrm>
            <a:off x="800246"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82" name="Google Shape;182;p58"/>
          <p:cNvSpPr>
            <a:spLocks noGrp="1"/>
          </p:cNvSpPr>
          <p:nvPr>
            <p:ph type="pic" idx="9"/>
          </p:nvPr>
        </p:nvSpPr>
        <p:spPr>
          <a:xfrm>
            <a:off x="1733969" y="1808164"/>
            <a:ext cx="574675" cy="574675"/>
          </a:xfrm>
          <a:prstGeom prst="rect">
            <a:avLst/>
          </a:prstGeom>
          <a:noFill/>
          <a:ln>
            <a:noFill/>
          </a:ln>
        </p:spPr>
        <p:txBody>
          <a:bodyPr/>
          <a:lstStyle/>
          <a:p>
            <a:endParaRPr lang="en-US"/>
          </a:p>
        </p:txBody>
      </p:sp>
      <p:sp>
        <p:nvSpPr>
          <p:cNvPr id="183" name="Google Shape;183;p58"/>
          <p:cNvSpPr>
            <a:spLocks noGrp="1"/>
          </p:cNvSpPr>
          <p:nvPr>
            <p:ph type="pic" idx="13"/>
          </p:nvPr>
        </p:nvSpPr>
        <p:spPr>
          <a:xfrm>
            <a:off x="4450275" y="1808164"/>
            <a:ext cx="574675" cy="574675"/>
          </a:xfrm>
          <a:prstGeom prst="rect">
            <a:avLst/>
          </a:prstGeom>
          <a:noFill/>
          <a:ln>
            <a:noFill/>
          </a:ln>
        </p:spPr>
        <p:txBody>
          <a:bodyPr/>
          <a:lstStyle/>
          <a:p>
            <a:endParaRPr lang="en-US"/>
          </a:p>
        </p:txBody>
      </p:sp>
      <p:sp>
        <p:nvSpPr>
          <p:cNvPr id="184" name="Google Shape;184;p58"/>
          <p:cNvSpPr>
            <a:spLocks noGrp="1"/>
          </p:cNvSpPr>
          <p:nvPr>
            <p:ph type="pic" idx="14"/>
          </p:nvPr>
        </p:nvSpPr>
        <p:spPr>
          <a:xfrm>
            <a:off x="7180028" y="1808164"/>
            <a:ext cx="574675" cy="574675"/>
          </a:xfrm>
          <a:prstGeom prst="rect">
            <a:avLst/>
          </a:prstGeom>
          <a:noFill/>
          <a:ln>
            <a:noFill/>
          </a:ln>
        </p:spPr>
        <p:txBody>
          <a:bodyPr/>
          <a:lstStyle/>
          <a:p>
            <a:endParaRPr lang="en-US"/>
          </a:p>
        </p:txBody>
      </p:sp>
      <p:sp>
        <p:nvSpPr>
          <p:cNvPr id="185" name="Google Shape;185;p58"/>
          <p:cNvSpPr>
            <a:spLocks noGrp="1"/>
          </p:cNvSpPr>
          <p:nvPr>
            <p:ph type="pic" idx="15"/>
          </p:nvPr>
        </p:nvSpPr>
        <p:spPr>
          <a:xfrm>
            <a:off x="9909781" y="1808164"/>
            <a:ext cx="574675" cy="574675"/>
          </a:xfrm>
          <a:prstGeom prst="rect">
            <a:avLst/>
          </a:prstGeom>
          <a:noFill/>
          <a:ln>
            <a:noFill/>
          </a:ln>
        </p:spPr>
        <p:txBody>
          <a:bodyPr/>
          <a:lstStyle/>
          <a:p>
            <a:endParaRPr lang="en-US"/>
          </a:p>
        </p:txBody>
      </p:sp>
      <p:cxnSp>
        <p:nvCxnSpPr>
          <p:cNvPr id="3" name="Straight Connector 2">
            <a:extLst>
              <a:ext uri="{FF2B5EF4-FFF2-40B4-BE49-F238E27FC236}">
                <a16:creationId xmlns:a16="http://schemas.microsoft.com/office/drawing/2014/main" id="{0F71A333-5EEB-E8D0-FB66-77A8F9943101}"/>
              </a:ext>
            </a:extLst>
          </p:cNvPr>
          <p:cNvCxnSpPr>
            <a:cxnSpLocks/>
          </p:cNvCxnSpPr>
          <p:nvPr userDrawn="1"/>
        </p:nvCxnSpPr>
        <p:spPr>
          <a:xfrm>
            <a:off x="799481"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3A719D1D-29DD-C6B9-4CBD-2BCDDA505BA0}"/>
              </a:ext>
            </a:extLst>
          </p:cNvPr>
          <p:cNvCxnSpPr>
            <a:cxnSpLocks/>
          </p:cNvCxnSpPr>
          <p:nvPr userDrawn="1"/>
        </p:nvCxnSpPr>
        <p:spPr>
          <a:xfrm>
            <a:off x="3518297"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AD8FDB1D-2E49-F903-DC08-C4103B49BD5D}"/>
              </a:ext>
            </a:extLst>
          </p:cNvPr>
          <p:cNvCxnSpPr>
            <a:cxnSpLocks/>
          </p:cNvCxnSpPr>
          <p:nvPr userDrawn="1"/>
        </p:nvCxnSpPr>
        <p:spPr>
          <a:xfrm>
            <a:off x="6249305"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5F6DD4E8-9566-87B6-91C0-0EF11367806C}"/>
              </a:ext>
            </a:extLst>
          </p:cNvPr>
          <p:cNvCxnSpPr>
            <a:cxnSpLocks/>
          </p:cNvCxnSpPr>
          <p:nvPr userDrawn="1"/>
        </p:nvCxnSpPr>
        <p:spPr>
          <a:xfrm>
            <a:off x="8968121"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162413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Four Content Layout with Title" preserve="1">
  <p:cSld name="Four Content Layout with Title">
    <p:spTree>
      <p:nvGrpSpPr>
        <p:cNvPr id="1" name="Shape 186"/>
        <p:cNvGrpSpPr/>
        <p:nvPr/>
      </p:nvGrpSpPr>
      <p:grpSpPr>
        <a:xfrm>
          <a:off x="0" y="0"/>
          <a:ext cx="0" cy="0"/>
          <a:chOff x="0" y="0"/>
          <a:chExt cx="0" cy="0"/>
        </a:xfrm>
      </p:grpSpPr>
      <p:pic>
        <p:nvPicPr>
          <p:cNvPr id="2" name="Google Shape;142;p55">
            <a:extLst>
              <a:ext uri="{FF2B5EF4-FFF2-40B4-BE49-F238E27FC236}">
                <a16:creationId xmlns:a16="http://schemas.microsoft.com/office/drawing/2014/main" id="{E1A2AA65-83E3-B873-EA5C-6D1BFDC4D44F}"/>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87" name="Google Shape;187;p59"/>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88" name="Google Shape;188;p59"/>
          <p:cNvSpPr txBox="1">
            <a:spLocks noGrp="1"/>
          </p:cNvSpPr>
          <p:nvPr>
            <p:ph type="body" idx="1"/>
          </p:nvPr>
        </p:nvSpPr>
        <p:spPr>
          <a:xfrm>
            <a:off x="799485"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89" name="Google Shape;189;p59"/>
          <p:cNvSpPr txBox="1">
            <a:spLocks noGrp="1"/>
          </p:cNvSpPr>
          <p:nvPr>
            <p:ph type="body" idx="2"/>
          </p:nvPr>
        </p:nvSpPr>
        <p:spPr>
          <a:xfrm>
            <a:off x="3522895"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90" name="Google Shape;190;p59"/>
          <p:cNvSpPr txBox="1">
            <a:spLocks noGrp="1"/>
          </p:cNvSpPr>
          <p:nvPr>
            <p:ph type="body" idx="3"/>
          </p:nvPr>
        </p:nvSpPr>
        <p:spPr>
          <a:xfrm>
            <a:off x="6246304"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Clr>
                <a:schemeClr val="lt1"/>
              </a:buClr>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91" name="Google Shape;191;p59"/>
          <p:cNvSpPr txBox="1">
            <a:spLocks noGrp="1"/>
          </p:cNvSpPr>
          <p:nvPr>
            <p:ph type="body" idx="4"/>
          </p:nvPr>
        </p:nvSpPr>
        <p:spPr>
          <a:xfrm>
            <a:off x="8969715"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92" name="Google Shape;192;p59"/>
          <p:cNvSpPr txBox="1">
            <a:spLocks noGrp="1"/>
          </p:cNvSpPr>
          <p:nvPr>
            <p:ph type="body" idx="5"/>
          </p:nvPr>
        </p:nvSpPr>
        <p:spPr>
          <a:xfrm>
            <a:off x="8969715"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93" name="Google Shape;193;p59"/>
          <p:cNvSpPr txBox="1">
            <a:spLocks noGrp="1"/>
          </p:cNvSpPr>
          <p:nvPr>
            <p:ph type="body" idx="6"/>
          </p:nvPr>
        </p:nvSpPr>
        <p:spPr>
          <a:xfrm>
            <a:off x="6246304"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94" name="Google Shape;194;p59"/>
          <p:cNvSpPr txBox="1">
            <a:spLocks noGrp="1"/>
          </p:cNvSpPr>
          <p:nvPr>
            <p:ph type="body" idx="7"/>
          </p:nvPr>
        </p:nvSpPr>
        <p:spPr>
          <a:xfrm>
            <a:off x="3516551"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95" name="Google Shape;195;p59"/>
          <p:cNvSpPr txBox="1">
            <a:spLocks noGrp="1"/>
          </p:cNvSpPr>
          <p:nvPr>
            <p:ph type="body" idx="8"/>
          </p:nvPr>
        </p:nvSpPr>
        <p:spPr>
          <a:xfrm>
            <a:off x="800246"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cxnSp>
        <p:nvCxnSpPr>
          <p:cNvPr id="18" name="Straight Connector 17">
            <a:extLst>
              <a:ext uri="{FF2B5EF4-FFF2-40B4-BE49-F238E27FC236}">
                <a16:creationId xmlns:a16="http://schemas.microsoft.com/office/drawing/2014/main" id="{07FED9AD-263C-7791-0D5A-AE6D8F48D49B}"/>
              </a:ext>
            </a:extLst>
          </p:cNvPr>
          <p:cNvCxnSpPr>
            <a:cxnSpLocks/>
          </p:cNvCxnSpPr>
          <p:nvPr userDrawn="1"/>
        </p:nvCxnSpPr>
        <p:spPr>
          <a:xfrm>
            <a:off x="799481"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2B3EDE2E-1C10-9772-8440-93B96CCE3A83}"/>
              </a:ext>
            </a:extLst>
          </p:cNvPr>
          <p:cNvCxnSpPr>
            <a:cxnSpLocks/>
          </p:cNvCxnSpPr>
          <p:nvPr userDrawn="1"/>
        </p:nvCxnSpPr>
        <p:spPr>
          <a:xfrm>
            <a:off x="3518297"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2CB54198-C40D-2634-3848-7E12A161FA2B}"/>
              </a:ext>
            </a:extLst>
          </p:cNvPr>
          <p:cNvCxnSpPr>
            <a:cxnSpLocks/>
          </p:cNvCxnSpPr>
          <p:nvPr userDrawn="1"/>
        </p:nvCxnSpPr>
        <p:spPr>
          <a:xfrm>
            <a:off x="6249305"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475C3982-9AA6-70C9-5C21-D839C888E7E3}"/>
              </a:ext>
            </a:extLst>
          </p:cNvPr>
          <p:cNvCxnSpPr>
            <a:cxnSpLocks/>
          </p:cNvCxnSpPr>
          <p:nvPr userDrawn="1"/>
        </p:nvCxnSpPr>
        <p:spPr>
          <a:xfrm>
            <a:off x="8968121"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5297256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plit Layout with CTA" preserve="1">
  <p:cSld name="Split Layout with CTA">
    <p:spTree>
      <p:nvGrpSpPr>
        <p:cNvPr id="1" name="Shape 200"/>
        <p:cNvGrpSpPr/>
        <p:nvPr/>
      </p:nvGrpSpPr>
      <p:grpSpPr>
        <a:xfrm>
          <a:off x="0" y="0"/>
          <a:ext cx="0" cy="0"/>
          <a:chOff x="0" y="0"/>
          <a:chExt cx="0" cy="0"/>
        </a:xfrm>
      </p:grpSpPr>
      <p:sp>
        <p:nvSpPr>
          <p:cNvPr id="201" name="Google Shape;201;p60"/>
          <p:cNvSpPr/>
          <p:nvPr/>
        </p:nvSpPr>
        <p:spPr>
          <a:xfrm rot="5400000">
            <a:off x="1979124" y="2075839"/>
            <a:ext cx="2803034" cy="6761286"/>
          </a:xfrm>
          <a:prstGeom prst="round2SameRect">
            <a:avLst>
              <a:gd name="adj1" fmla="val 0"/>
              <a:gd name="adj2" fmla="val 0"/>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86"/>
              <a:buFont typeface="Arial"/>
              <a:buNone/>
            </a:pPr>
            <a:endParaRPr sz="2486" b="0" i="0" u="none" strike="noStrike" cap="none">
              <a:solidFill>
                <a:schemeClr val="lt1"/>
              </a:solidFill>
              <a:latin typeface="Century Gothic"/>
              <a:ea typeface="Century Gothic"/>
              <a:cs typeface="Century Gothic"/>
              <a:sym typeface="Century Gothic"/>
            </a:endParaRPr>
          </a:p>
        </p:txBody>
      </p:sp>
      <p:sp>
        <p:nvSpPr>
          <p:cNvPr id="202" name="Google Shape;202;p60"/>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03" name="Google Shape;203;p60"/>
          <p:cNvSpPr txBox="1">
            <a:spLocks noGrp="1"/>
          </p:cNvSpPr>
          <p:nvPr>
            <p:ph type="body" idx="1"/>
          </p:nvPr>
        </p:nvSpPr>
        <p:spPr>
          <a:xfrm>
            <a:off x="838201" y="4054964"/>
            <a:ext cx="4897582" cy="2093977"/>
          </a:xfrm>
          <a:prstGeom prst="rect">
            <a:avLst/>
          </a:prstGeom>
          <a:noFill/>
          <a:ln>
            <a:noFill/>
          </a:ln>
        </p:spPr>
        <p:txBody>
          <a:bodyPr spcFirstLastPara="1" wrap="square" lIns="91425" tIns="45700" rIns="91425" bIns="45700" anchor="ctr" anchorCtr="0">
            <a:noAutofit/>
          </a:bodyPr>
          <a:lstStyle>
            <a:lvl1pPr marL="11113" lvl="0" indent="0" algn="l">
              <a:lnSpc>
                <a:spcPct val="100000"/>
              </a:lnSpc>
              <a:spcBef>
                <a:spcPts val="1000"/>
              </a:spcBef>
              <a:spcAft>
                <a:spcPts val="0"/>
              </a:spcAft>
              <a:buSzPts val="2400"/>
              <a:buNone/>
              <a:tabLst/>
              <a:defRPr sz="1800" b="0" i="0">
                <a:solidFill>
                  <a:schemeClr val="lt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204" name="Google Shape;204;p60"/>
          <p:cNvSpPr txBox="1">
            <a:spLocks noGrp="1"/>
          </p:cNvSpPr>
          <p:nvPr>
            <p:ph type="body" idx="2"/>
          </p:nvPr>
        </p:nvSpPr>
        <p:spPr>
          <a:xfrm>
            <a:off x="838200" y="1814672"/>
            <a:ext cx="4897582" cy="1957228"/>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ct val="100000"/>
              <a:buFont typeface="Arial" panose="020B0604020202020204" pitchFamily="34" charset="0"/>
              <a:buChar char="•"/>
              <a:tabLst/>
              <a:defRPr sz="1800"/>
            </a:lvl1pPr>
            <a:lvl2pPr marL="914400" lvl="1" indent="-228600" algn="l">
              <a:lnSpc>
                <a:spcPct val="90000"/>
              </a:lnSpc>
              <a:spcBef>
                <a:spcPts val="500"/>
              </a:spcBef>
              <a:spcAft>
                <a:spcPts val="0"/>
              </a:spcAft>
              <a:buSzPts val="2000"/>
              <a:buNone/>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205" name="Google Shape;205;p60"/>
          <p:cNvSpPr>
            <a:spLocks noGrp="1"/>
          </p:cNvSpPr>
          <p:nvPr>
            <p:ph type="pic" idx="3"/>
          </p:nvPr>
        </p:nvSpPr>
        <p:spPr>
          <a:xfrm>
            <a:off x="6345631" y="2"/>
            <a:ext cx="5846369" cy="6743698"/>
          </a:xfrm>
          <a:prstGeom prst="rect">
            <a:avLst/>
          </a:prstGeom>
          <a:solidFill>
            <a:srgbClr val="F2F2F2"/>
          </a:solidFill>
          <a:ln>
            <a:noFill/>
          </a:ln>
        </p:spPr>
        <p:txBody>
          <a:bodyPr/>
          <a:lstStyle/>
          <a:p>
            <a:endParaRPr lang="en-US"/>
          </a:p>
        </p:txBody>
      </p:sp>
      <p:sp>
        <p:nvSpPr>
          <p:cNvPr id="207" name="Google Shape;207;p60"/>
          <p:cNvSpPr txBox="1"/>
          <p:nvPr/>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lt1"/>
                </a:solidFill>
                <a:latin typeface="Century Gothic"/>
                <a:ea typeface="Century Gothic"/>
                <a:cs typeface="Century Gothic"/>
                <a:sym typeface="Century Gothic"/>
              </a:rPr>
              <a:t>Confidential   |   For internal use only   |   </a:t>
            </a:r>
            <a:fld id="{00000000-1234-1234-1234-123412341234}" type="slidenum">
              <a:rPr lang="en-US" sz="900" b="0" i="0" u="none" strike="noStrike" cap="none">
                <a:solidFill>
                  <a:schemeClr val="lt1"/>
                </a:solidFill>
                <a:latin typeface="Century Gothic"/>
                <a:ea typeface="Century Gothic"/>
                <a:cs typeface="Century Gothic"/>
                <a:sym typeface="Century Gothic"/>
              </a:rPr>
              <a:t>‹#›</a:t>
            </a:fld>
            <a:endParaRPr sz="900" b="0" i="0" u="none" strike="noStrike" cap="none">
              <a:solidFill>
                <a:schemeClr val="lt1"/>
              </a:solidFill>
              <a:latin typeface="Century Gothic"/>
              <a:ea typeface="Century Gothic"/>
              <a:cs typeface="Century Gothic"/>
              <a:sym typeface="Century Gothic"/>
            </a:endParaRPr>
          </a:p>
        </p:txBody>
      </p:sp>
      <p:pic>
        <p:nvPicPr>
          <p:cNvPr id="208" name="Google Shape;208;p60"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2" name="Picture 1" descr="A black background with a black square&#10;&#10;AI-generated content may be incorrect.">
            <a:extLst>
              <a:ext uri="{FF2B5EF4-FFF2-40B4-BE49-F238E27FC236}">
                <a16:creationId xmlns:a16="http://schemas.microsoft.com/office/drawing/2014/main" id="{FEF5A2C6-697A-010F-472A-58C04B0643DA}"/>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33407679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Cover3" preserve="1" userDrawn="1">
  <p:cSld name="1_Cover3">
    <p:bg>
      <p:bgPr>
        <a:solidFill>
          <a:schemeClr val="bg1"/>
        </a:solidFill>
        <a:effectLst/>
      </p:bgPr>
    </p:bg>
    <p:spTree>
      <p:nvGrpSpPr>
        <p:cNvPr id="1" name="Shape 37"/>
        <p:cNvGrpSpPr/>
        <p:nvPr/>
      </p:nvGrpSpPr>
      <p:grpSpPr>
        <a:xfrm>
          <a:off x="0" y="0"/>
          <a:ext cx="0" cy="0"/>
          <a:chOff x="0" y="0"/>
          <a:chExt cx="0" cy="0"/>
        </a:xfrm>
      </p:grpSpPr>
      <p:sp>
        <p:nvSpPr>
          <p:cNvPr id="41" name="Google Shape;41;p76"/>
          <p:cNvSpPr txBox="1">
            <a:spLocks noGrp="1"/>
          </p:cNvSpPr>
          <p:nvPr>
            <p:ph type="ctrTitle" hasCustomPrompt="1"/>
          </p:nvPr>
        </p:nvSpPr>
        <p:spPr>
          <a:xfrm>
            <a:off x="876436" y="2003814"/>
            <a:ext cx="6528179" cy="203762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p>
        </p:txBody>
      </p:sp>
      <p:sp>
        <p:nvSpPr>
          <p:cNvPr id="42" name="Google Shape;42;p76"/>
          <p:cNvSpPr txBox="1">
            <a:spLocks noGrp="1"/>
          </p:cNvSpPr>
          <p:nvPr>
            <p:ph type="subTitle" idx="1"/>
          </p:nvPr>
        </p:nvSpPr>
        <p:spPr>
          <a:xfrm>
            <a:off x="876436" y="4133513"/>
            <a:ext cx="6528179" cy="1202437"/>
          </a:xfrm>
          <a:prstGeom prst="rect">
            <a:avLst/>
          </a:prstGeom>
          <a:noFill/>
          <a:ln>
            <a:noFill/>
          </a:ln>
        </p:spPr>
        <p:txBody>
          <a:bodyPr spcFirstLastPara="1" wrap="square" lIns="91425" tIns="45700" rIns="91425" bIns="45700" anchor="t" anchorCtr="0">
            <a:noAutofit/>
          </a:bodyPr>
          <a:lstStyle>
            <a:lvl1pPr marL="9525" lvl="0" indent="0" algn="l">
              <a:lnSpc>
                <a:spcPct val="90000"/>
              </a:lnSpc>
              <a:spcBef>
                <a:spcPts val="1000"/>
              </a:spcBef>
              <a:spcAft>
                <a:spcPts val="0"/>
              </a:spcAft>
              <a:buSzPts val="2000"/>
              <a:buNone/>
              <a:tabLst/>
              <a:defRPr sz="2000">
                <a:solidFill>
                  <a:schemeClr val="tx1"/>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pic>
        <p:nvPicPr>
          <p:cNvPr id="44" name="Google Shape;44;p7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748361" y="0"/>
            <a:ext cx="7443640" cy="6858000"/>
          </a:xfrm>
          <a:prstGeom prst="rect">
            <a:avLst/>
          </a:prstGeom>
          <a:noFill/>
          <a:ln>
            <a:noFill/>
          </a:ln>
        </p:spPr>
      </p:pic>
      <p:pic>
        <p:nvPicPr>
          <p:cNvPr id="45" name="Google Shape;45;p76"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pic>
        <p:nvPicPr>
          <p:cNvPr id="6" name="Picture 5" descr="A black background with a black square&#10;&#10;AI-generated content may be incorrect.">
            <a:extLst>
              <a:ext uri="{FF2B5EF4-FFF2-40B4-BE49-F238E27FC236}">
                <a16:creationId xmlns:a16="http://schemas.microsoft.com/office/drawing/2014/main" id="{3F008FA9-A95A-B05F-377B-2231DE437F04}"/>
              </a:ext>
            </a:extLst>
          </p:cNvPr>
          <p:cNvPicPr>
            <a:picLocks noChangeAspect="1"/>
          </p:cNvPicPr>
          <p:nvPr userDrawn="1"/>
        </p:nvPicPr>
        <p:blipFill>
          <a:blip r:embed="rId4"/>
          <a:stretch>
            <a:fillRect/>
          </a:stretch>
        </p:blipFill>
        <p:spPr>
          <a:xfrm>
            <a:off x="977667" y="965012"/>
            <a:ext cx="1574215" cy="543541"/>
          </a:xfrm>
          <a:prstGeom prst="rect">
            <a:avLst/>
          </a:prstGeom>
        </p:spPr>
      </p:pic>
    </p:spTree>
    <p:extLst>
      <p:ext uri="{BB962C8B-B14F-4D97-AF65-F5344CB8AC3E}">
        <p14:creationId xmlns:p14="http://schemas.microsoft.com/office/powerpoint/2010/main" val="38347208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plit Layout" preserve="1">
  <p:cSld name="Split Layout">
    <p:spTree>
      <p:nvGrpSpPr>
        <p:cNvPr id="1" name="Shape 209"/>
        <p:cNvGrpSpPr/>
        <p:nvPr/>
      </p:nvGrpSpPr>
      <p:grpSpPr>
        <a:xfrm>
          <a:off x="0" y="0"/>
          <a:ext cx="0" cy="0"/>
          <a:chOff x="0" y="0"/>
          <a:chExt cx="0" cy="0"/>
        </a:xfrm>
      </p:grpSpPr>
      <p:sp>
        <p:nvSpPr>
          <p:cNvPr id="210" name="Google Shape;210;p61"/>
          <p:cNvSpPr/>
          <p:nvPr/>
        </p:nvSpPr>
        <p:spPr>
          <a:xfrm>
            <a:off x="6834554" y="0"/>
            <a:ext cx="5357446" cy="6858000"/>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11" name="Google Shape;211;p61"/>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12" name="Google Shape;212;p61"/>
          <p:cNvSpPr>
            <a:spLocks noGrp="1"/>
          </p:cNvSpPr>
          <p:nvPr>
            <p:ph type="pic" idx="2"/>
          </p:nvPr>
        </p:nvSpPr>
        <p:spPr>
          <a:xfrm>
            <a:off x="6330460" y="922150"/>
            <a:ext cx="5861540" cy="5013955"/>
          </a:xfrm>
          <a:prstGeom prst="roundRect">
            <a:avLst>
              <a:gd name="adj" fmla="val 0"/>
            </a:avLst>
          </a:prstGeom>
          <a:solidFill>
            <a:schemeClr val="bg1">
              <a:lumMod val="85000"/>
            </a:schemeClr>
          </a:solidFill>
          <a:ln>
            <a:noFill/>
          </a:ln>
        </p:spPr>
        <p:txBody>
          <a:bodyPr/>
          <a:lstStyle/>
          <a:p>
            <a:endParaRPr lang="en-US"/>
          </a:p>
        </p:txBody>
      </p:sp>
      <p:sp>
        <p:nvSpPr>
          <p:cNvPr id="213" name="Google Shape;213;p61"/>
          <p:cNvSpPr txBox="1">
            <a:spLocks noGrp="1"/>
          </p:cNvSpPr>
          <p:nvPr>
            <p:ph type="body" idx="1"/>
          </p:nvPr>
        </p:nvSpPr>
        <p:spPr>
          <a:xfrm>
            <a:off x="838200" y="1825625"/>
            <a:ext cx="4897583" cy="4110480"/>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ct val="100000"/>
              <a:buFont typeface="Arial" panose="020B0604020202020204" pitchFamily="34" charset="0"/>
              <a:buChar char="•"/>
              <a:tabLst/>
              <a:defRPr sz="1800"/>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pic>
        <p:nvPicPr>
          <p:cNvPr id="215" name="Google Shape;215;p61"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2" name="Picture 1" descr="A black background with a black square&#10;&#10;AI-generated content may be incorrect.">
            <a:extLst>
              <a:ext uri="{FF2B5EF4-FFF2-40B4-BE49-F238E27FC236}">
                <a16:creationId xmlns:a16="http://schemas.microsoft.com/office/drawing/2014/main" id="{5EE4E7D7-327D-6905-5EF8-489F25E28D11}"/>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29771612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Split Layout" preserve="1">
  <p:cSld name="1_Split Layout">
    <p:spTree>
      <p:nvGrpSpPr>
        <p:cNvPr id="1" name="Shape 209"/>
        <p:cNvGrpSpPr/>
        <p:nvPr/>
      </p:nvGrpSpPr>
      <p:grpSpPr>
        <a:xfrm>
          <a:off x="0" y="0"/>
          <a:ext cx="0" cy="0"/>
          <a:chOff x="0" y="0"/>
          <a:chExt cx="0" cy="0"/>
        </a:xfrm>
      </p:grpSpPr>
      <p:sp>
        <p:nvSpPr>
          <p:cNvPr id="210" name="Google Shape;210;p61"/>
          <p:cNvSpPr/>
          <p:nvPr/>
        </p:nvSpPr>
        <p:spPr>
          <a:xfrm>
            <a:off x="6834554" y="0"/>
            <a:ext cx="5357446" cy="6858000"/>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11" name="Google Shape;211;p61"/>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12" name="Google Shape;212;p61"/>
          <p:cNvSpPr>
            <a:spLocks noGrp="1"/>
          </p:cNvSpPr>
          <p:nvPr>
            <p:ph type="pic" idx="2"/>
          </p:nvPr>
        </p:nvSpPr>
        <p:spPr>
          <a:xfrm>
            <a:off x="6330460" y="922150"/>
            <a:ext cx="5861540" cy="5013955"/>
          </a:xfrm>
          <a:prstGeom prst="roundRect">
            <a:avLst>
              <a:gd name="adj" fmla="val 0"/>
            </a:avLst>
          </a:prstGeom>
          <a:solidFill>
            <a:schemeClr val="bg1">
              <a:lumMod val="85000"/>
            </a:schemeClr>
          </a:solidFill>
          <a:ln>
            <a:noFill/>
          </a:ln>
        </p:spPr>
        <p:txBody>
          <a:bodyPr/>
          <a:lstStyle/>
          <a:p>
            <a:endParaRPr lang="en-US"/>
          </a:p>
        </p:txBody>
      </p:sp>
      <p:sp>
        <p:nvSpPr>
          <p:cNvPr id="213" name="Google Shape;213;p61"/>
          <p:cNvSpPr txBox="1">
            <a:spLocks noGrp="1"/>
          </p:cNvSpPr>
          <p:nvPr>
            <p:ph type="body" idx="1"/>
          </p:nvPr>
        </p:nvSpPr>
        <p:spPr>
          <a:xfrm>
            <a:off x="838200" y="1825625"/>
            <a:ext cx="4897583" cy="4110480"/>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ct val="100000"/>
              <a:buFont typeface="Arial" panose="020B0604020202020204" pitchFamily="34" charset="0"/>
              <a:buChar char="•"/>
              <a:tabLst/>
              <a:defRPr sz="1800"/>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pic>
        <p:nvPicPr>
          <p:cNvPr id="215" name="Google Shape;215;p61"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2" name="Picture 1" descr="A black background with a black square&#10;&#10;AI-generated content may be incorrect.">
            <a:extLst>
              <a:ext uri="{FF2B5EF4-FFF2-40B4-BE49-F238E27FC236}">
                <a16:creationId xmlns:a16="http://schemas.microsoft.com/office/drawing/2014/main" id="{C0E1C825-526B-FCA0-FD9C-8AC6A6C337AD}"/>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118524059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7_Section Header" preserve="1" userDrawn="1">
  <p:cSld name="Quote Layout">
    <p:bg>
      <p:bgPr>
        <a:solidFill>
          <a:schemeClr val="tx1"/>
        </a:solidFill>
        <a:effectLst/>
      </p:bgPr>
    </p:bg>
    <p:spTree>
      <p:nvGrpSpPr>
        <p:cNvPr id="1" name="Shape 333"/>
        <p:cNvGrpSpPr/>
        <p:nvPr/>
      </p:nvGrpSpPr>
      <p:grpSpPr>
        <a:xfrm>
          <a:off x="0" y="0"/>
          <a:ext cx="0" cy="0"/>
          <a:chOff x="0" y="0"/>
          <a:chExt cx="0" cy="0"/>
        </a:xfrm>
      </p:grpSpPr>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5400"/>
              <a:buFont typeface="Georgia"/>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37" name="Google Shape;337;p7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338" name="Google Shape;338;p75"/>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sp>
        <p:nvSpPr>
          <p:cNvPr id="14" name="Text Placeholder 13">
            <a:extLst>
              <a:ext uri="{FF2B5EF4-FFF2-40B4-BE49-F238E27FC236}">
                <a16:creationId xmlns:a16="http://schemas.microsoft.com/office/drawing/2014/main" id="{6F7537DF-E1F2-3DC2-D29E-774E4AFC50BC}"/>
              </a:ext>
            </a:extLst>
          </p:cNvPr>
          <p:cNvSpPr>
            <a:spLocks noGrp="1"/>
          </p:cNvSpPr>
          <p:nvPr>
            <p:ph type="body" sz="quarter" idx="11" hasCustomPrompt="1"/>
          </p:nvPr>
        </p:nvSpPr>
        <p:spPr>
          <a:xfrm>
            <a:off x="1358484" y="4564321"/>
            <a:ext cx="7169149" cy="313932"/>
          </a:xfrm>
        </p:spPr>
        <p:txBody>
          <a:bodyPr>
            <a:spAutoFit/>
          </a:bodyPr>
          <a:lstStyle>
            <a:lvl1pPr marL="0" indent="0" algn="r">
              <a:buNone/>
              <a:defRPr sz="1600">
                <a:solidFill>
                  <a:schemeClr val="accent1"/>
                </a:solidFill>
              </a:defRPr>
            </a:lvl1pPr>
          </a:lstStyle>
          <a:p>
            <a:pPr lvl="0"/>
            <a:r>
              <a:rPr lang="en-US" dirty="0"/>
              <a:t>— Click to add name</a:t>
            </a:r>
          </a:p>
        </p:txBody>
      </p:sp>
      <p:sp>
        <p:nvSpPr>
          <p:cNvPr id="2" name="TextBox 1">
            <a:extLst>
              <a:ext uri="{FF2B5EF4-FFF2-40B4-BE49-F238E27FC236}">
                <a16:creationId xmlns:a16="http://schemas.microsoft.com/office/drawing/2014/main" id="{B108893B-0AC9-2D80-83E0-7997A801B0EA}"/>
              </a:ext>
            </a:extLst>
          </p:cNvPr>
          <p:cNvSpPr txBox="1"/>
          <p:nvPr userDrawn="1"/>
        </p:nvSpPr>
        <p:spPr>
          <a:xfrm>
            <a:off x="233572" y="782121"/>
            <a:ext cx="809250" cy="5293757"/>
          </a:xfrm>
          <a:prstGeom prst="rect">
            <a:avLst/>
          </a:prstGeom>
          <a:noFill/>
        </p:spPr>
        <p:txBody>
          <a:bodyPr wrap="square" lIns="0" tIns="0" rIns="0" bIns="0">
            <a:spAutoFit/>
          </a:bodyPr>
          <a:lstStyle/>
          <a:p>
            <a:pPr algn="ctr"/>
            <a:r>
              <a:rPr lang="en-US" sz="34400" dirty="0">
                <a:solidFill>
                  <a:schemeClr val="accent1"/>
                </a:solidFill>
                <a:latin typeface="Georgia" panose="02040502050405020303" pitchFamily="18" charset="0"/>
              </a:rPr>
              <a:t>“</a:t>
            </a:r>
          </a:p>
        </p:txBody>
      </p:sp>
      <p:sp>
        <p:nvSpPr>
          <p:cNvPr id="3" name="TextBox 2">
            <a:extLst>
              <a:ext uri="{FF2B5EF4-FFF2-40B4-BE49-F238E27FC236}">
                <a16:creationId xmlns:a16="http://schemas.microsoft.com/office/drawing/2014/main" id="{FDCB9DB0-771F-4822-2643-B5621DDE462C}"/>
              </a:ext>
            </a:extLst>
          </p:cNvPr>
          <p:cNvSpPr txBox="1"/>
          <p:nvPr userDrawn="1"/>
        </p:nvSpPr>
        <p:spPr>
          <a:xfrm>
            <a:off x="11149178" y="782121"/>
            <a:ext cx="809250" cy="5293757"/>
          </a:xfrm>
          <a:prstGeom prst="rect">
            <a:avLst/>
          </a:prstGeom>
          <a:noFill/>
        </p:spPr>
        <p:txBody>
          <a:bodyPr wrap="square" lIns="0" tIns="0" rIns="0" bIns="0">
            <a:spAutoFit/>
          </a:bodyPr>
          <a:lstStyle/>
          <a:p>
            <a:pPr algn="ctr"/>
            <a:r>
              <a:rPr lang="en-US" sz="34400" dirty="0">
                <a:solidFill>
                  <a:schemeClr val="accent1"/>
                </a:solidFill>
                <a:latin typeface="Georgia" panose="02040502050405020303" pitchFamily="18" charset="0"/>
              </a:rPr>
              <a:t>”</a:t>
            </a:r>
          </a:p>
        </p:txBody>
      </p:sp>
    </p:spTree>
    <p:extLst>
      <p:ext uri="{BB962C8B-B14F-4D97-AF65-F5344CB8AC3E}">
        <p14:creationId xmlns:p14="http://schemas.microsoft.com/office/powerpoint/2010/main" val="37621460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7_Section Header" preserve="1" userDrawn="1">
  <p:cSld name="8_Section Header">
    <p:bg>
      <p:bgPr>
        <a:solidFill>
          <a:schemeClr val="tx1"/>
        </a:solidFill>
        <a:effectLst/>
      </p:bgPr>
    </p:bg>
    <p:spTree>
      <p:nvGrpSpPr>
        <p:cNvPr id="1" name="Shape 333"/>
        <p:cNvGrpSpPr/>
        <p:nvPr/>
      </p:nvGrpSpPr>
      <p:grpSpPr>
        <a:xfrm>
          <a:off x="0" y="0"/>
          <a:ext cx="0" cy="0"/>
          <a:chOff x="0" y="0"/>
          <a:chExt cx="0" cy="0"/>
        </a:xfrm>
      </p:grpSpPr>
      <p:pic>
        <p:nvPicPr>
          <p:cNvPr id="4" name="Picture 3" descr="A blue and black background&#10;&#10;AI-generated content may be incorrect.">
            <a:extLst>
              <a:ext uri="{FF2B5EF4-FFF2-40B4-BE49-F238E27FC236}">
                <a16:creationId xmlns:a16="http://schemas.microsoft.com/office/drawing/2014/main" id="{5B6E7054-435F-7106-824D-55B68CAABF4A}"/>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5400"/>
              <a:buFont typeface="Georgia"/>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38" name="Google Shape;338;p75"/>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sp>
        <p:nvSpPr>
          <p:cNvPr id="14" name="Text Placeholder 13">
            <a:extLst>
              <a:ext uri="{FF2B5EF4-FFF2-40B4-BE49-F238E27FC236}">
                <a16:creationId xmlns:a16="http://schemas.microsoft.com/office/drawing/2014/main" id="{6F7537DF-E1F2-3DC2-D29E-774E4AFC50BC}"/>
              </a:ext>
            </a:extLst>
          </p:cNvPr>
          <p:cNvSpPr>
            <a:spLocks noGrp="1"/>
          </p:cNvSpPr>
          <p:nvPr>
            <p:ph type="body" sz="quarter" idx="11" hasCustomPrompt="1"/>
          </p:nvPr>
        </p:nvSpPr>
        <p:spPr>
          <a:xfrm>
            <a:off x="1358484" y="4564321"/>
            <a:ext cx="7169149" cy="313932"/>
          </a:xfrm>
        </p:spPr>
        <p:txBody>
          <a:bodyPr>
            <a:spAutoFit/>
          </a:bodyPr>
          <a:lstStyle>
            <a:lvl1pPr marL="0" indent="0" algn="r">
              <a:buNone/>
              <a:defRPr sz="1600">
                <a:solidFill>
                  <a:schemeClr val="accent1"/>
                </a:solidFill>
              </a:defRPr>
            </a:lvl1pPr>
          </a:lstStyle>
          <a:p>
            <a:pPr lvl="0"/>
            <a:r>
              <a:rPr lang="en-US" dirty="0"/>
              <a:t>— Click to add name</a:t>
            </a:r>
          </a:p>
        </p:txBody>
      </p:sp>
      <p:sp>
        <p:nvSpPr>
          <p:cNvPr id="2" name="TextBox 1">
            <a:extLst>
              <a:ext uri="{FF2B5EF4-FFF2-40B4-BE49-F238E27FC236}">
                <a16:creationId xmlns:a16="http://schemas.microsoft.com/office/drawing/2014/main" id="{B108893B-0AC9-2D80-83E0-7997A801B0EA}"/>
              </a:ext>
            </a:extLst>
          </p:cNvPr>
          <p:cNvSpPr txBox="1"/>
          <p:nvPr userDrawn="1"/>
        </p:nvSpPr>
        <p:spPr>
          <a:xfrm>
            <a:off x="233572" y="782121"/>
            <a:ext cx="809250" cy="5293757"/>
          </a:xfrm>
          <a:prstGeom prst="rect">
            <a:avLst/>
          </a:prstGeom>
          <a:noFill/>
        </p:spPr>
        <p:txBody>
          <a:bodyPr wrap="square" lIns="0" tIns="0" rIns="0" bIns="0">
            <a:spAutoFit/>
          </a:bodyPr>
          <a:lstStyle/>
          <a:p>
            <a:pPr algn="ctr"/>
            <a:r>
              <a:rPr lang="en-US" sz="34400" dirty="0">
                <a:solidFill>
                  <a:schemeClr val="accent1"/>
                </a:solidFill>
                <a:latin typeface="Georgia" panose="02040502050405020303" pitchFamily="18" charset="0"/>
              </a:rPr>
              <a:t>“</a:t>
            </a:r>
          </a:p>
        </p:txBody>
      </p:sp>
      <p:sp>
        <p:nvSpPr>
          <p:cNvPr id="3" name="TextBox 2">
            <a:extLst>
              <a:ext uri="{FF2B5EF4-FFF2-40B4-BE49-F238E27FC236}">
                <a16:creationId xmlns:a16="http://schemas.microsoft.com/office/drawing/2014/main" id="{FDCB9DB0-771F-4822-2643-B5621DDE462C}"/>
              </a:ext>
            </a:extLst>
          </p:cNvPr>
          <p:cNvSpPr txBox="1"/>
          <p:nvPr userDrawn="1"/>
        </p:nvSpPr>
        <p:spPr>
          <a:xfrm>
            <a:off x="11149178" y="782121"/>
            <a:ext cx="809250" cy="5293757"/>
          </a:xfrm>
          <a:prstGeom prst="rect">
            <a:avLst/>
          </a:prstGeom>
          <a:noFill/>
        </p:spPr>
        <p:txBody>
          <a:bodyPr wrap="square" lIns="0" tIns="0" rIns="0" bIns="0">
            <a:spAutoFit/>
          </a:bodyPr>
          <a:lstStyle/>
          <a:p>
            <a:pPr algn="ctr"/>
            <a:r>
              <a:rPr lang="en-US" sz="34400" dirty="0">
                <a:solidFill>
                  <a:schemeClr val="accent1"/>
                </a:solidFill>
                <a:latin typeface="Georgia" panose="02040502050405020303" pitchFamily="18" charset="0"/>
              </a:rPr>
              <a:t>”</a:t>
            </a:r>
          </a:p>
        </p:txBody>
      </p:sp>
    </p:spTree>
    <p:extLst>
      <p:ext uri="{BB962C8B-B14F-4D97-AF65-F5344CB8AC3E}">
        <p14:creationId xmlns:p14="http://schemas.microsoft.com/office/powerpoint/2010/main" val="14017638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7_Section Header" preserve="1" userDrawn="1">
  <p:cSld name="8_Section Header">
    <p:bg>
      <p:bgPr>
        <a:solidFill>
          <a:schemeClr val="lt1"/>
        </a:solidFill>
        <a:effectLst/>
      </p:bgPr>
    </p:bg>
    <p:spTree>
      <p:nvGrpSpPr>
        <p:cNvPr id="1" name="Shape 333"/>
        <p:cNvGrpSpPr/>
        <p:nvPr/>
      </p:nvGrpSpPr>
      <p:grpSpPr>
        <a:xfrm>
          <a:off x="0" y="0"/>
          <a:ext cx="0" cy="0"/>
          <a:chOff x="0" y="0"/>
          <a:chExt cx="0" cy="0"/>
        </a:xfrm>
      </p:grpSpPr>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5400"/>
              <a:buFont typeface="Georgia"/>
              <a:buNone/>
              <a:defRPr sz="32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37" name="Google Shape;337;p7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5" name="TextBox 4">
            <a:extLst>
              <a:ext uri="{FF2B5EF4-FFF2-40B4-BE49-F238E27FC236}">
                <a16:creationId xmlns:a16="http://schemas.microsoft.com/office/drawing/2014/main" id="{8CCEB403-7944-3E12-98EF-4CF8D0C3D7ED}"/>
              </a:ext>
            </a:extLst>
          </p:cNvPr>
          <p:cNvSpPr txBox="1"/>
          <p:nvPr userDrawn="1"/>
        </p:nvSpPr>
        <p:spPr>
          <a:xfrm>
            <a:off x="233572" y="782121"/>
            <a:ext cx="809250" cy="5293757"/>
          </a:xfrm>
          <a:prstGeom prst="rect">
            <a:avLst/>
          </a:prstGeom>
          <a:noFill/>
        </p:spPr>
        <p:txBody>
          <a:bodyPr wrap="square" lIns="0" tIns="0" rIns="0" bIns="0">
            <a:spAutoFit/>
          </a:bodyPr>
          <a:lstStyle/>
          <a:p>
            <a:pPr algn="ctr"/>
            <a:r>
              <a:rPr lang="en-US" sz="34400" dirty="0">
                <a:solidFill>
                  <a:schemeClr val="accent1"/>
                </a:solidFill>
                <a:latin typeface="Georgia" panose="02040502050405020303" pitchFamily="18" charset="0"/>
              </a:rPr>
              <a:t>“</a:t>
            </a:r>
          </a:p>
        </p:txBody>
      </p:sp>
      <p:sp>
        <p:nvSpPr>
          <p:cNvPr id="6" name="TextBox 5">
            <a:extLst>
              <a:ext uri="{FF2B5EF4-FFF2-40B4-BE49-F238E27FC236}">
                <a16:creationId xmlns:a16="http://schemas.microsoft.com/office/drawing/2014/main" id="{90E3DE7A-A5B2-E63F-587F-5D2912B689A3}"/>
              </a:ext>
            </a:extLst>
          </p:cNvPr>
          <p:cNvSpPr txBox="1"/>
          <p:nvPr userDrawn="1"/>
        </p:nvSpPr>
        <p:spPr>
          <a:xfrm>
            <a:off x="11149178" y="782121"/>
            <a:ext cx="809250" cy="5293757"/>
          </a:xfrm>
          <a:prstGeom prst="rect">
            <a:avLst/>
          </a:prstGeom>
          <a:noFill/>
        </p:spPr>
        <p:txBody>
          <a:bodyPr wrap="square" lIns="0" tIns="0" rIns="0" bIns="0">
            <a:spAutoFit/>
          </a:bodyPr>
          <a:lstStyle/>
          <a:p>
            <a:pPr algn="ctr"/>
            <a:r>
              <a:rPr lang="en-US" sz="34400" dirty="0">
                <a:solidFill>
                  <a:schemeClr val="accent1"/>
                </a:solidFill>
                <a:latin typeface="Georgia" panose="02040502050405020303" pitchFamily="18" charset="0"/>
              </a:rPr>
              <a:t>”</a:t>
            </a:r>
          </a:p>
        </p:txBody>
      </p:sp>
      <p:sp>
        <p:nvSpPr>
          <p:cNvPr id="8" name="Text Placeholder 13">
            <a:extLst>
              <a:ext uri="{FF2B5EF4-FFF2-40B4-BE49-F238E27FC236}">
                <a16:creationId xmlns:a16="http://schemas.microsoft.com/office/drawing/2014/main" id="{47F7C581-74D7-A228-41C0-C83239672062}"/>
              </a:ext>
            </a:extLst>
          </p:cNvPr>
          <p:cNvSpPr>
            <a:spLocks noGrp="1"/>
          </p:cNvSpPr>
          <p:nvPr>
            <p:ph type="body" sz="quarter" idx="11" hasCustomPrompt="1"/>
          </p:nvPr>
        </p:nvSpPr>
        <p:spPr>
          <a:xfrm>
            <a:off x="1358484" y="4564321"/>
            <a:ext cx="7169149" cy="313932"/>
          </a:xfrm>
        </p:spPr>
        <p:txBody>
          <a:bodyPr>
            <a:spAutoFit/>
          </a:bodyPr>
          <a:lstStyle>
            <a:lvl1pPr marL="0" indent="0" algn="r">
              <a:buNone/>
              <a:defRPr sz="1600">
                <a:solidFill>
                  <a:schemeClr val="tx1">
                    <a:lumMod val="50000"/>
                    <a:lumOff val="50000"/>
                  </a:schemeClr>
                </a:solidFill>
              </a:defRPr>
            </a:lvl1pPr>
          </a:lstStyle>
          <a:p>
            <a:pPr lvl="0"/>
            <a:r>
              <a:rPr lang="en-US" dirty="0"/>
              <a:t>— Click to add name</a:t>
            </a:r>
          </a:p>
        </p:txBody>
      </p:sp>
    </p:spTree>
    <p:extLst>
      <p:ext uri="{BB962C8B-B14F-4D97-AF65-F5344CB8AC3E}">
        <p14:creationId xmlns:p14="http://schemas.microsoft.com/office/powerpoint/2010/main" val="28564510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Divider1" preserve="1">
  <p:cSld name="Divider1">
    <p:bg>
      <p:bgPr>
        <a:solidFill>
          <a:schemeClr val="tx1"/>
        </a:solidFill>
        <a:effectLst/>
      </p:bgPr>
    </p:bg>
    <p:spTree>
      <p:nvGrpSpPr>
        <p:cNvPr id="1" name="Shape 216"/>
        <p:cNvGrpSpPr/>
        <p:nvPr/>
      </p:nvGrpSpPr>
      <p:grpSpPr>
        <a:xfrm>
          <a:off x="0" y="0"/>
          <a:ext cx="0" cy="0"/>
          <a:chOff x="0" y="0"/>
          <a:chExt cx="0" cy="0"/>
        </a:xfrm>
      </p:grpSpPr>
      <p:pic>
        <p:nvPicPr>
          <p:cNvPr id="2" name="Picture 1" descr="A blue and black background&#10;&#10;AI-generated content may be incorrect.">
            <a:extLst>
              <a:ext uri="{FF2B5EF4-FFF2-40B4-BE49-F238E27FC236}">
                <a16:creationId xmlns:a16="http://schemas.microsoft.com/office/drawing/2014/main" id="{957A04A0-C68D-5656-122E-EEBAFC521596}"/>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sp>
        <p:nvSpPr>
          <p:cNvPr id="218" name="Google Shape;218;p62"/>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19" name="Google Shape;219;p62"/>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pic>
        <p:nvPicPr>
          <p:cNvPr id="220" name="Google Shape;220;p62"/>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cxnSp>
        <p:nvCxnSpPr>
          <p:cNvPr id="221" name="Google Shape;221;p62"/>
          <p:cNvCxnSpPr/>
          <p:nvPr/>
        </p:nvCxnSpPr>
        <p:spPr>
          <a:xfrm>
            <a:off x="0" y="3701143"/>
            <a:ext cx="8001000" cy="0"/>
          </a:xfrm>
          <a:prstGeom prst="straightConnector1">
            <a:avLst/>
          </a:prstGeom>
          <a:noFill/>
          <a:ln w="38100" cap="flat" cmpd="sng">
            <a:solidFill>
              <a:schemeClr val="accent1"/>
            </a:solidFill>
            <a:prstDash val="solid"/>
            <a:miter lim="800000"/>
            <a:headEnd type="none" w="sm" len="sm"/>
            <a:tailEnd type="none" w="med" len="med"/>
          </a:ln>
        </p:spPr>
      </p:cxnSp>
    </p:spTree>
    <p:extLst>
      <p:ext uri="{BB962C8B-B14F-4D97-AF65-F5344CB8AC3E}">
        <p14:creationId xmlns:p14="http://schemas.microsoft.com/office/powerpoint/2010/main" val="180727023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Divider1" preserve="1">
  <p:cSld name="1_Divider1">
    <p:bg>
      <p:bgPr>
        <a:solidFill>
          <a:schemeClr val="tx1"/>
        </a:solidFill>
        <a:effectLst/>
      </p:bgPr>
    </p:bg>
    <p:spTree>
      <p:nvGrpSpPr>
        <p:cNvPr id="1" name="Shape 216"/>
        <p:cNvGrpSpPr/>
        <p:nvPr/>
      </p:nvGrpSpPr>
      <p:grpSpPr>
        <a:xfrm>
          <a:off x="0" y="0"/>
          <a:ext cx="0" cy="0"/>
          <a:chOff x="0" y="0"/>
          <a:chExt cx="0" cy="0"/>
        </a:xfrm>
      </p:grpSpPr>
      <p:sp>
        <p:nvSpPr>
          <p:cNvPr id="218" name="Google Shape;218;p62"/>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19" name="Google Shape;219;p62"/>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pic>
        <p:nvPicPr>
          <p:cNvPr id="220" name="Google Shape;220;p62"/>
          <p:cNvPicPr preferRelativeResize="0"/>
          <p:nvPr userDrawn="1"/>
        </p:nvPicPr>
        <p:blipFill rotWithShape="1">
          <a:blip r:embed="rId2">
            <a:alphaModFix/>
          </a:blip>
          <a:srcRect/>
          <a:stretch/>
        </p:blipFill>
        <p:spPr>
          <a:xfrm>
            <a:off x="10164585" y="6120365"/>
            <a:ext cx="1297704" cy="547919"/>
          </a:xfrm>
          <a:prstGeom prst="rect">
            <a:avLst/>
          </a:prstGeom>
          <a:noFill/>
          <a:ln>
            <a:noFill/>
          </a:ln>
        </p:spPr>
      </p:pic>
      <p:cxnSp>
        <p:nvCxnSpPr>
          <p:cNvPr id="221" name="Google Shape;221;p62"/>
          <p:cNvCxnSpPr/>
          <p:nvPr/>
        </p:nvCxnSpPr>
        <p:spPr>
          <a:xfrm>
            <a:off x="0" y="3701143"/>
            <a:ext cx="8001000" cy="0"/>
          </a:xfrm>
          <a:prstGeom prst="straightConnector1">
            <a:avLst/>
          </a:prstGeom>
          <a:noFill/>
          <a:ln w="38100" cap="flat" cmpd="sng">
            <a:solidFill>
              <a:schemeClr val="accent1"/>
            </a:solidFill>
            <a:prstDash val="solid"/>
            <a:miter lim="800000"/>
            <a:headEnd type="none" w="sm" len="sm"/>
            <a:tailEnd type="none" w="med" len="med"/>
          </a:ln>
        </p:spPr>
      </p:cxnSp>
      <p:pic>
        <p:nvPicPr>
          <p:cNvPr id="222" name="Google Shape;222;p62"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spTree>
    <p:extLst>
      <p:ext uri="{BB962C8B-B14F-4D97-AF65-F5344CB8AC3E}">
        <p14:creationId xmlns:p14="http://schemas.microsoft.com/office/powerpoint/2010/main" val="313019577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Divider1" preserve="1">
  <p:cSld name="1_Divider1">
    <p:spTree>
      <p:nvGrpSpPr>
        <p:cNvPr id="1" name="Shape 216"/>
        <p:cNvGrpSpPr/>
        <p:nvPr/>
      </p:nvGrpSpPr>
      <p:grpSpPr>
        <a:xfrm>
          <a:off x="0" y="0"/>
          <a:ext cx="0" cy="0"/>
          <a:chOff x="0" y="0"/>
          <a:chExt cx="0" cy="0"/>
        </a:xfrm>
      </p:grpSpPr>
      <p:sp>
        <p:nvSpPr>
          <p:cNvPr id="218" name="Google Shape;218;p62"/>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19" name="Google Shape;219;p62"/>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tx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cxnSp>
        <p:nvCxnSpPr>
          <p:cNvPr id="221" name="Google Shape;221;p62"/>
          <p:cNvCxnSpPr/>
          <p:nvPr/>
        </p:nvCxnSpPr>
        <p:spPr>
          <a:xfrm>
            <a:off x="0" y="3701143"/>
            <a:ext cx="8001000" cy="0"/>
          </a:xfrm>
          <a:prstGeom prst="straightConnector1">
            <a:avLst/>
          </a:prstGeom>
          <a:noFill/>
          <a:ln w="38100" cap="flat" cmpd="sng">
            <a:solidFill>
              <a:schemeClr val="accent1"/>
            </a:solidFill>
            <a:prstDash val="solid"/>
            <a:miter lim="800000"/>
            <a:headEnd type="none" w="sm" len="sm"/>
            <a:tailEnd type="none" w="med" len="med"/>
          </a:ln>
        </p:spPr>
      </p:cxnSp>
      <p:pic>
        <p:nvPicPr>
          <p:cNvPr id="222" name="Google Shape;222;p62"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2" name="Rectangle 1">
            <a:extLst>
              <a:ext uri="{FF2B5EF4-FFF2-40B4-BE49-F238E27FC236}">
                <a16:creationId xmlns:a16="http://schemas.microsoft.com/office/drawing/2014/main" id="{19532A55-83AF-1041-0301-A8CA8FAF35C3}"/>
              </a:ext>
            </a:extLst>
          </p:cNvPr>
          <p:cNvSpPr/>
          <p:nvPr userDrawn="1"/>
        </p:nvSpPr>
        <p:spPr>
          <a:xfrm>
            <a:off x="831850" y="6330462"/>
            <a:ext cx="2855895" cy="3315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7703117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matchingName="Divider5" preserve="1">
  <p:cSld name="Divider5">
    <p:spTree>
      <p:nvGrpSpPr>
        <p:cNvPr id="1" name="Shape 245"/>
        <p:cNvGrpSpPr/>
        <p:nvPr/>
      </p:nvGrpSpPr>
      <p:grpSpPr>
        <a:xfrm>
          <a:off x="0" y="0"/>
          <a:ext cx="0" cy="0"/>
          <a:chOff x="0" y="0"/>
          <a:chExt cx="0" cy="0"/>
        </a:xfrm>
      </p:grpSpPr>
      <p:pic>
        <p:nvPicPr>
          <p:cNvPr id="246" name="Google Shape;246;p66" descr="A hand holding a pipette over a petri dish&#10;&#10;Description automatically generated"/>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0" y="-1"/>
            <a:ext cx="12192000" cy="6858001"/>
          </a:xfrm>
          <a:prstGeom prst="rect">
            <a:avLst/>
          </a:prstGeom>
          <a:noFill/>
          <a:ln>
            <a:noFill/>
          </a:ln>
        </p:spPr>
      </p:pic>
      <p:sp>
        <p:nvSpPr>
          <p:cNvPr id="247" name="Google Shape;247;p66"/>
          <p:cNvSpPr/>
          <p:nvPr/>
        </p:nvSpPr>
        <p:spPr>
          <a:xfrm>
            <a:off x="0" y="0"/>
            <a:ext cx="12192000" cy="6858000"/>
          </a:xfrm>
          <a:prstGeom prst="rect">
            <a:avLst/>
          </a:prstGeom>
          <a:gradFill>
            <a:gsLst>
              <a:gs pos="0">
                <a:srgbClr val="000000">
                  <a:alpha val="24705"/>
                </a:srgbClr>
              </a:gs>
              <a:gs pos="100000">
                <a:srgbClr val="000000">
                  <a:alpha val="60000"/>
                </a:srgbClr>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48" name="Google Shape;248;p66"/>
          <p:cNvSpPr/>
          <p:nvPr/>
        </p:nvSpPr>
        <p:spPr>
          <a:xfrm>
            <a:off x="0" y="0"/>
            <a:ext cx="12191999" cy="6857995"/>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249" name="Google Shape;249;p66"/>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50" name="Google Shape;250;p66"/>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pic>
        <p:nvPicPr>
          <p:cNvPr id="252" name="Google Shape;252;p66"/>
          <p:cNvPicPr preferRelativeResize="0"/>
          <p:nvPr/>
        </p:nvPicPr>
        <p:blipFill rotWithShape="1">
          <a:blip r:embed="rId3">
            <a:alphaModFix/>
          </a:blip>
          <a:srcRect/>
          <a:stretch/>
        </p:blipFill>
        <p:spPr>
          <a:xfrm>
            <a:off x="10164585" y="6120365"/>
            <a:ext cx="1297704" cy="547919"/>
          </a:xfrm>
          <a:prstGeom prst="rect">
            <a:avLst/>
          </a:prstGeom>
          <a:noFill/>
          <a:ln>
            <a:noFill/>
          </a:ln>
        </p:spPr>
      </p:pic>
      <p:cxnSp>
        <p:nvCxnSpPr>
          <p:cNvPr id="2" name="Google Shape;275;p69">
            <a:extLst>
              <a:ext uri="{FF2B5EF4-FFF2-40B4-BE49-F238E27FC236}">
                <a16:creationId xmlns:a16="http://schemas.microsoft.com/office/drawing/2014/main" id="{3C0FC943-C81F-142C-C3F5-675A294C9F5E}"/>
              </a:ext>
            </a:extLst>
          </p:cNvPr>
          <p:cNvCxnSpPr/>
          <p:nvPr userDrawn="1"/>
        </p:nvCxnSpPr>
        <p:spPr>
          <a:xfrm>
            <a:off x="0" y="3711303"/>
            <a:ext cx="8001000" cy="0"/>
          </a:xfrm>
          <a:prstGeom prst="straightConnector1">
            <a:avLst/>
          </a:prstGeom>
          <a:noFill/>
          <a:ln w="38100" cap="flat" cmpd="sng">
            <a:solidFill>
              <a:schemeClr val="accent1"/>
            </a:solidFill>
            <a:prstDash val="solid"/>
            <a:miter lim="800000"/>
            <a:headEnd type="none" w="sm" len="sm"/>
            <a:tailEnd type="none" w="med" len="med"/>
          </a:ln>
        </p:spPr>
      </p:cxnSp>
    </p:spTree>
    <p:extLst>
      <p:ext uri="{BB962C8B-B14F-4D97-AF65-F5344CB8AC3E}">
        <p14:creationId xmlns:p14="http://schemas.microsoft.com/office/powerpoint/2010/main" val="389744823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matchingName="Divider8" preserve="1">
  <p:cSld name="Divider8">
    <p:spTree>
      <p:nvGrpSpPr>
        <p:cNvPr id="1" name="Shape 269"/>
        <p:cNvGrpSpPr/>
        <p:nvPr/>
      </p:nvGrpSpPr>
      <p:grpSpPr>
        <a:xfrm>
          <a:off x="0" y="0"/>
          <a:ext cx="0" cy="0"/>
          <a:chOff x="0" y="0"/>
          <a:chExt cx="0" cy="0"/>
        </a:xfrm>
      </p:grpSpPr>
      <p:pic>
        <p:nvPicPr>
          <p:cNvPr id="270" name="Google Shape;270;p6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2667000" y="-2667001"/>
            <a:ext cx="6858000" cy="12191999"/>
          </a:xfrm>
          <a:prstGeom prst="rect">
            <a:avLst/>
          </a:prstGeom>
          <a:noFill/>
          <a:ln>
            <a:noFill/>
          </a:ln>
        </p:spPr>
      </p:pic>
      <p:sp>
        <p:nvSpPr>
          <p:cNvPr id="271" name="Google Shape;271;p69"/>
          <p:cNvSpPr/>
          <p:nvPr/>
        </p:nvSpPr>
        <p:spPr>
          <a:xfrm>
            <a:off x="-2" y="0"/>
            <a:ext cx="12192000" cy="6858000"/>
          </a:xfrm>
          <a:prstGeom prst="rect">
            <a:avLst/>
          </a:prstGeom>
          <a:gradFill>
            <a:gsLst>
              <a:gs pos="0">
                <a:srgbClr val="000000">
                  <a:alpha val="24705"/>
                </a:srgbClr>
              </a:gs>
              <a:gs pos="15000">
                <a:srgbClr val="000000">
                  <a:alpha val="60000"/>
                </a:srgbClr>
              </a:gs>
              <a:gs pos="100000">
                <a:srgbClr val="000000">
                  <a:alpha val="60000"/>
                </a:srgbClr>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72" name="Google Shape;272;p69"/>
          <p:cNvSpPr/>
          <p:nvPr/>
        </p:nvSpPr>
        <p:spPr>
          <a:xfrm>
            <a:off x="-3" y="0"/>
            <a:ext cx="12192004" cy="6857999"/>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273" name="Google Shape;273;p69"/>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74" name="Google Shape;274;p69"/>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cxnSp>
        <p:nvCxnSpPr>
          <p:cNvPr id="275" name="Google Shape;275;p69"/>
          <p:cNvCxnSpPr/>
          <p:nvPr/>
        </p:nvCxnSpPr>
        <p:spPr>
          <a:xfrm>
            <a:off x="0" y="3711303"/>
            <a:ext cx="8001000" cy="0"/>
          </a:xfrm>
          <a:prstGeom prst="straightConnector1">
            <a:avLst/>
          </a:prstGeom>
          <a:noFill/>
          <a:ln w="38100" cap="flat" cmpd="sng">
            <a:solidFill>
              <a:schemeClr val="accent1"/>
            </a:solidFill>
            <a:prstDash val="solid"/>
            <a:miter lim="800000"/>
            <a:headEnd type="none" w="sm" len="sm"/>
            <a:tailEnd type="none" w="med" len="med"/>
          </a:ln>
        </p:spPr>
      </p:cxnSp>
      <p:pic>
        <p:nvPicPr>
          <p:cNvPr id="276" name="Google Shape;276;p69"/>
          <p:cNvPicPr preferRelativeResize="0"/>
          <p:nvPr/>
        </p:nvPicPr>
        <p:blipFill rotWithShape="1">
          <a:blip r:embed="rId3">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3577973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TOC" preserve="1">
  <p:cSld name="TOC">
    <p:spTree>
      <p:nvGrpSpPr>
        <p:cNvPr id="1" name="Shape 46"/>
        <p:cNvGrpSpPr/>
        <p:nvPr/>
      </p:nvGrpSpPr>
      <p:grpSpPr>
        <a:xfrm>
          <a:off x="0" y="0"/>
          <a:ext cx="0" cy="0"/>
          <a:chOff x="0" y="0"/>
          <a:chExt cx="0" cy="0"/>
        </a:xfrm>
      </p:grpSpPr>
      <p:sp>
        <p:nvSpPr>
          <p:cNvPr id="47" name="Google Shape;47;p43"/>
          <p:cNvSpPr>
            <a:spLocks noGrp="1"/>
          </p:cNvSpPr>
          <p:nvPr>
            <p:ph type="pic" idx="2"/>
          </p:nvPr>
        </p:nvSpPr>
        <p:spPr>
          <a:xfrm>
            <a:off x="6339992" y="0"/>
            <a:ext cx="5852007" cy="6743699"/>
          </a:xfrm>
          <a:prstGeom prst="rect">
            <a:avLst/>
          </a:prstGeom>
          <a:solidFill>
            <a:srgbClr val="F2F2F2"/>
          </a:solidFill>
          <a:ln>
            <a:noFill/>
          </a:ln>
        </p:spPr>
        <p:txBody>
          <a:bodyPr/>
          <a:lstStyle/>
          <a:p>
            <a:endParaRPr lang="en-US"/>
          </a:p>
        </p:txBody>
      </p:sp>
      <p:sp>
        <p:nvSpPr>
          <p:cNvPr id="48" name="Google Shape;48;p43"/>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3000"/>
              <a:buFont typeface="Georgia"/>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49" name="Google Shape;49;p43"/>
          <p:cNvSpPr txBox="1">
            <a:spLocks noGrp="1"/>
          </p:cNvSpPr>
          <p:nvPr>
            <p:ph type="body" idx="1"/>
          </p:nvPr>
        </p:nvSpPr>
        <p:spPr>
          <a:xfrm>
            <a:off x="1664494" y="3690072"/>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0" name="Google Shape;50;p43"/>
          <p:cNvSpPr txBox="1">
            <a:spLocks noGrp="1"/>
          </p:cNvSpPr>
          <p:nvPr>
            <p:ph type="body" idx="3"/>
          </p:nvPr>
        </p:nvSpPr>
        <p:spPr>
          <a:xfrm>
            <a:off x="1664494" y="4527200"/>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1" name="Google Shape;51;p43"/>
          <p:cNvSpPr txBox="1">
            <a:spLocks noGrp="1"/>
          </p:cNvSpPr>
          <p:nvPr>
            <p:ph type="body" idx="4"/>
          </p:nvPr>
        </p:nvSpPr>
        <p:spPr>
          <a:xfrm>
            <a:off x="1664494" y="5364327"/>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2" name="Google Shape;52;p43"/>
          <p:cNvSpPr txBox="1">
            <a:spLocks noGrp="1"/>
          </p:cNvSpPr>
          <p:nvPr>
            <p:ph type="body" idx="5"/>
          </p:nvPr>
        </p:nvSpPr>
        <p:spPr>
          <a:xfrm>
            <a:off x="1664494" y="2009379"/>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3" name="Google Shape;53;p43"/>
          <p:cNvSpPr txBox="1">
            <a:spLocks noGrp="1"/>
          </p:cNvSpPr>
          <p:nvPr>
            <p:ph type="body" idx="6"/>
          </p:nvPr>
        </p:nvSpPr>
        <p:spPr>
          <a:xfrm>
            <a:off x="1664494" y="2852945"/>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4" name="Google Shape;54;p43"/>
          <p:cNvSpPr txBox="1"/>
          <p:nvPr/>
        </p:nvSpPr>
        <p:spPr>
          <a:xfrm>
            <a:off x="838200" y="191481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chemeClr val="accent1"/>
                </a:solidFill>
                <a:latin typeface="Century Gothic"/>
                <a:ea typeface="Century Gothic"/>
                <a:cs typeface="Century Gothic"/>
                <a:sym typeface="Century Gothic"/>
              </a:rPr>
              <a:t>01</a:t>
            </a:r>
            <a:endParaRPr sz="3200" b="1" i="0" u="none" strike="noStrike" cap="none" dirty="0">
              <a:solidFill>
                <a:schemeClr val="accent1"/>
              </a:solidFill>
              <a:latin typeface="Century Gothic"/>
              <a:ea typeface="Century Gothic"/>
              <a:cs typeface="Century Gothic"/>
              <a:sym typeface="Century Gothic"/>
            </a:endParaRPr>
          </a:p>
        </p:txBody>
      </p:sp>
      <p:sp>
        <p:nvSpPr>
          <p:cNvPr id="55" name="Google Shape;55;p43"/>
          <p:cNvSpPr txBox="1"/>
          <p:nvPr/>
        </p:nvSpPr>
        <p:spPr>
          <a:xfrm>
            <a:off x="838200" y="2758380"/>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02</a:t>
            </a:r>
            <a:endParaRPr sz="3200" b="1" i="0" u="none" strike="noStrike" cap="none">
              <a:solidFill>
                <a:schemeClr val="accent1"/>
              </a:solidFill>
              <a:latin typeface="Century Gothic"/>
              <a:ea typeface="Century Gothic"/>
              <a:cs typeface="Century Gothic"/>
              <a:sym typeface="Century Gothic"/>
            </a:endParaRPr>
          </a:p>
        </p:txBody>
      </p:sp>
      <p:sp>
        <p:nvSpPr>
          <p:cNvPr id="56" name="Google Shape;56;p43"/>
          <p:cNvSpPr txBox="1"/>
          <p:nvPr/>
        </p:nvSpPr>
        <p:spPr>
          <a:xfrm>
            <a:off x="838200" y="3595507"/>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03</a:t>
            </a:r>
            <a:endParaRPr sz="3200" b="1" i="0" u="none" strike="noStrike" cap="none">
              <a:solidFill>
                <a:schemeClr val="accent1"/>
              </a:solidFill>
              <a:latin typeface="Century Gothic"/>
              <a:ea typeface="Century Gothic"/>
              <a:cs typeface="Century Gothic"/>
              <a:sym typeface="Century Gothic"/>
            </a:endParaRPr>
          </a:p>
        </p:txBody>
      </p:sp>
      <p:sp>
        <p:nvSpPr>
          <p:cNvPr id="57" name="Google Shape;57;p43"/>
          <p:cNvSpPr txBox="1"/>
          <p:nvPr/>
        </p:nvSpPr>
        <p:spPr>
          <a:xfrm>
            <a:off x="838200" y="443263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04</a:t>
            </a:r>
            <a:endParaRPr sz="3200" b="1" i="0" u="none" strike="noStrike" cap="none">
              <a:solidFill>
                <a:schemeClr val="accent1"/>
              </a:solidFill>
              <a:latin typeface="Century Gothic"/>
              <a:ea typeface="Century Gothic"/>
              <a:cs typeface="Century Gothic"/>
              <a:sym typeface="Century Gothic"/>
            </a:endParaRPr>
          </a:p>
        </p:txBody>
      </p:sp>
      <p:sp>
        <p:nvSpPr>
          <p:cNvPr id="58" name="Google Shape;58;p43"/>
          <p:cNvSpPr txBox="1"/>
          <p:nvPr/>
        </p:nvSpPr>
        <p:spPr>
          <a:xfrm>
            <a:off x="838200" y="5269761"/>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05</a:t>
            </a:r>
            <a:endParaRPr sz="3200" b="1" i="0" u="none" strike="noStrike" cap="none">
              <a:solidFill>
                <a:schemeClr val="accent1"/>
              </a:solidFill>
              <a:latin typeface="Century Gothic"/>
              <a:ea typeface="Century Gothic"/>
              <a:cs typeface="Century Gothic"/>
              <a:sym typeface="Century Gothic"/>
            </a:endParaRPr>
          </a:p>
        </p:txBody>
      </p:sp>
      <p:pic>
        <p:nvPicPr>
          <p:cNvPr id="59" name="Google Shape;59;p43"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Tree>
    <p:extLst>
      <p:ext uri="{BB962C8B-B14F-4D97-AF65-F5344CB8AC3E}">
        <p14:creationId xmlns:p14="http://schemas.microsoft.com/office/powerpoint/2010/main" val="27522304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matchingName="1_Divider2" preserve="1" userDrawn="1">
  <p:cSld name="2_Divider2">
    <p:spTree>
      <p:nvGrpSpPr>
        <p:cNvPr id="1" name="Shape 223"/>
        <p:cNvGrpSpPr/>
        <p:nvPr/>
      </p:nvGrpSpPr>
      <p:grpSpPr>
        <a:xfrm>
          <a:off x="0" y="0"/>
          <a:ext cx="0" cy="0"/>
          <a:chOff x="0" y="0"/>
          <a:chExt cx="0" cy="0"/>
        </a:xfrm>
      </p:grpSpPr>
      <p:pic>
        <p:nvPicPr>
          <p:cNvPr id="4" name="Picture 3">
            <a:extLst>
              <a:ext uri="{FF2B5EF4-FFF2-40B4-BE49-F238E27FC236}">
                <a16:creationId xmlns:a16="http://schemas.microsoft.com/office/drawing/2014/main" id="{007CD7E1-5D48-EC86-40D9-0D5487F9E04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0" y="0"/>
            <a:ext cx="12192000" cy="6858000"/>
          </a:xfrm>
          <a:prstGeom prst="rect">
            <a:avLst/>
          </a:prstGeom>
        </p:spPr>
      </p:pic>
      <p:sp>
        <p:nvSpPr>
          <p:cNvPr id="225" name="Google Shape;225;p63"/>
          <p:cNvSpPr/>
          <p:nvPr/>
        </p:nvSpPr>
        <p:spPr>
          <a:xfrm>
            <a:off x="1" y="0"/>
            <a:ext cx="11911128" cy="6858000"/>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pic>
        <p:nvPicPr>
          <p:cNvPr id="229" name="Google Shape;229;p63"/>
          <p:cNvPicPr preferRelativeResize="0"/>
          <p:nvPr/>
        </p:nvPicPr>
        <p:blipFill rotWithShape="1">
          <a:blip r:embed="rId3">
            <a:alphaModFix/>
          </a:blip>
          <a:srcRect/>
          <a:stretch/>
        </p:blipFill>
        <p:spPr>
          <a:xfrm>
            <a:off x="10164585" y="6120365"/>
            <a:ext cx="1297704" cy="547919"/>
          </a:xfrm>
          <a:prstGeom prst="rect">
            <a:avLst/>
          </a:prstGeom>
          <a:noFill/>
          <a:ln>
            <a:noFill/>
          </a:ln>
        </p:spPr>
      </p:pic>
      <p:sp>
        <p:nvSpPr>
          <p:cNvPr id="5" name="Google Shape;241;p65">
            <a:extLst>
              <a:ext uri="{FF2B5EF4-FFF2-40B4-BE49-F238E27FC236}">
                <a16:creationId xmlns:a16="http://schemas.microsoft.com/office/drawing/2014/main" id="{48AD4DE7-6DBF-1F15-59B2-258741E88ACC}"/>
              </a:ext>
            </a:extLst>
          </p:cNvPr>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6" name="Google Shape;242;p65">
            <a:extLst>
              <a:ext uri="{FF2B5EF4-FFF2-40B4-BE49-F238E27FC236}">
                <a16:creationId xmlns:a16="http://schemas.microsoft.com/office/drawing/2014/main" id="{4FDA6316-9C7F-F4B8-5370-3CA9783F8979}"/>
              </a:ext>
            </a:extLst>
          </p:cNvPr>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spTree>
    <p:extLst>
      <p:ext uri="{BB962C8B-B14F-4D97-AF65-F5344CB8AC3E}">
        <p14:creationId xmlns:p14="http://schemas.microsoft.com/office/powerpoint/2010/main" val="20462623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1_Divider2" preserve="1" userDrawn="1">
  <p:cSld name="2_Divider2">
    <p:spTree>
      <p:nvGrpSpPr>
        <p:cNvPr id="1" name="Shape 223"/>
        <p:cNvGrpSpPr/>
        <p:nvPr/>
      </p:nvGrpSpPr>
      <p:grpSpPr>
        <a:xfrm>
          <a:off x="0" y="0"/>
          <a:ext cx="0" cy="0"/>
          <a:chOff x="0" y="0"/>
          <a:chExt cx="0" cy="0"/>
        </a:xfrm>
      </p:grpSpPr>
      <p:pic>
        <p:nvPicPr>
          <p:cNvPr id="4" name="Picture 3">
            <a:extLst>
              <a:ext uri="{FF2B5EF4-FFF2-40B4-BE49-F238E27FC236}">
                <a16:creationId xmlns:a16="http://schemas.microsoft.com/office/drawing/2014/main" id="{59B417B5-DC75-9F6B-262D-B10D9A5E4291}"/>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25" name="Google Shape;225;p63"/>
          <p:cNvSpPr/>
          <p:nvPr/>
        </p:nvSpPr>
        <p:spPr>
          <a:xfrm>
            <a:off x="1" y="0"/>
            <a:ext cx="11911128" cy="6857999"/>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pic>
        <p:nvPicPr>
          <p:cNvPr id="229" name="Google Shape;229;p63"/>
          <p:cNvPicPr preferRelativeResize="0"/>
          <p:nvPr/>
        </p:nvPicPr>
        <p:blipFill rotWithShape="1">
          <a:blip r:embed="rId3">
            <a:alphaModFix/>
          </a:blip>
          <a:srcRect/>
          <a:stretch/>
        </p:blipFill>
        <p:spPr>
          <a:xfrm>
            <a:off x="10164585" y="6120365"/>
            <a:ext cx="1297704" cy="547919"/>
          </a:xfrm>
          <a:prstGeom prst="rect">
            <a:avLst/>
          </a:prstGeom>
          <a:noFill/>
          <a:ln>
            <a:noFill/>
          </a:ln>
        </p:spPr>
      </p:pic>
      <p:sp>
        <p:nvSpPr>
          <p:cNvPr id="5" name="Google Shape;241;p65">
            <a:extLst>
              <a:ext uri="{FF2B5EF4-FFF2-40B4-BE49-F238E27FC236}">
                <a16:creationId xmlns:a16="http://schemas.microsoft.com/office/drawing/2014/main" id="{F72D1ED8-ECF1-ACF1-6E63-06FABC00A4DB}"/>
              </a:ext>
            </a:extLst>
          </p:cNvPr>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6" name="Google Shape;242;p65">
            <a:extLst>
              <a:ext uri="{FF2B5EF4-FFF2-40B4-BE49-F238E27FC236}">
                <a16:creationId xmlns:a16="http://schemas.microsoft.com/office/drawing/2014/main" id="{8BF2CEF7-F3BD-5D84-8640-02D73D25BC78}"/>
              </a:ext>
            </a:extLst>
          </p:cNvPr>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spTree>
    <p:extLst>
      <p:ext uri="{BB962C8B-B14F-4D97-AF65-F5344CB8AC3E}">
        <p14:creationId xmlns:p14="http://schemas.microsoft.com/office/powerpoint/2010/main" val="31941943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1_Divider2" preserve="1" userDrawn="1">
  <p:cSld name="2_Divider2">
    <p:spTree>
      <p:nvGrpSpPr>
        <p:cNvPr id="1" name="Shape 223"/>
        <p:cNvGrpSpPr/>
        <p:nvPr/>
      </p:nvGrpSpPr>
      <p:grpSpPr>
        <a:xfrm>
          <a:off x="0" y="0"/>
          <a:ext cx="0" cy="0"/>
          <a:chOff x="0" y="0"/>
          <a:chExt cx="0" cy="0"/>
        </a:xfrm>
      </p:grpSpPr>
      <p:pic>
        <p:nvPicPr>
          <p:cNvPr id="3" name="Picture 2">
            <a:extLst>
              <a:ext uri="{FF2B5EF4-FFF2-40B4-BE49-F238E27FC236}">
                <a16:creationId xmlns:a16="http://schemas.microsoft.com/office/drawing/2014/main" id="{B224925A-588D-D365-833A-2E660D6FD00E}"/>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10816" y="0"/>
            <a:ext cx="12181184" cy="6858000"/>
          </a:xfrm>
          <a:prstGeom prst="rect">
            <a:avLst/>
          </a:prstGeom>
        </p:spPr>
      </p:pic>
      <p:sp>
        <p:nvSpPr>
          <p:cNvPr id="225" name="Google Shape;225;p63"/>
          <p:cNvSpPr/>
          <p:nvPr/>
        </p:nvSpPr>
        <p:spPr>
          <a:xfrm>
            <a:off x="1" y="0"/>
            <a:ext cx="11911128" cy="6858000"/>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pic>
        <p:nvPicPr>
          <p:cNvPr id="229" name="Google Shape;229;p63"/>
          <p:cNvPicPr preferRelativeResize="0"/>
          <p:nvPr/>
        </p:nvPicPr>
        <p:blipFill rotWithShape="1">
          <a:blip r:embed="rId3">
            <a:alphaModFix/>
          </a:blip>
          <a:srcRect/>
          <a:stretch/>
        </p:blipFill>
        <p:spPr>
          <a:xfrm>
            <a:off x="10164585" y="6120365"/>
            <a:ext cx="1297704" cy="547919"/>
          </a:xfrm>
          <a:prstGeom prst="rect">
            <a:avLst/>
          </a:prstGeom>
          <a:noFill/>
          <a:ln>
            <a:noFill/>
          </a:ln>
        </p:spPr>
      </p:pic>
      <p:sp>
        <p:nvSpPr>
          <p:cNvPr id="7" name="Google Shape;241;p65">
            <a:extLst>
              <a:ext uri="{FF2B5EF4-FFF2-40B4-BE49-F238E27FC236}">
                <a16:creationId xmlns:a16="http://schemas.microsoft.com/office/drawing/2014/main" id="{B62E361F-F492-7A41-D85C-F134CF7EB738}"/>
              </a:ext>
            </a:extLst>
          </p:cNvPr>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8" name="Google Shape;242;p65">
            <a:extLst>
              <a:ext uri="{FF2B5EF4-FFF2-40B4-BE49-F238E27FC236}">
                <a16:creationId xmlns:a16="http://schemas.microsoft.com/office/drawing/2014/main" id="{3DE56642-05C4-1F6C-50B0-CF5E2B52EEBA}"/>
              </a:ext>
            </a:extLst>
          </p:cNvPr>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spTree>
    <p:extLst>
      <p:ext uri="{BB962C8B-B14F-4D97-AF65-F5344CB8AC3E}">
        <p14:creationId xmlns:p14="http://schemas.microsoft.com/office/powerpoint/2010/main" val="233894984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Divider4" preserve="1">
  <p:cSld name="1_Divider4">
    <p:spTree>
      <p:nvGrpSpPr>
        <p:cNvPr id="1" name="Shape 237"/>
        <p:cNvGrpSpPr/>
        <p:nvPr/>
      </p:nvGrpSpPr>
      <p:grpSpPr>
        <a:xfrm>
          <a:off x="0" y="0"/>
          <a:ext cx="0" cy="0"/>
          <a:chOff x="0" y="0"/>
          <a:chExt cx="0" cy="0"/>
        </a:xfrm>
      </p:grpSpPr>
      <p:pic>
        <p:nvPicPr>
          <p:cNvPr id="4" name="Picture 3">
            <a:extLst>
              <a:ext uri="{FF2B5EF4-FFF2-40B4-BE49-F238E27FC236}">
                <a16:creationId xmlns:a16="http://schemas.microsoft.com/office/drawing/2014/main" id="{3A47031C-B524-5C74-9E43-0A9E0C7266E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1"/>
            <a:ext cx="12192000" cy="6858001"/>
          </a:xfrm>
          <a:prstGeom prst="rect">
            <a:avLst/>
          </a:prstGeom>
        </p:spPr>
      </p:pic>
      <p:sp>
        <p:nvSpPr>
          <p:cNvPr id="239" name="Google Shape;239;p65"/>
          <p:cNvSpPr/>
          <p:nvPr userDrawn="1"/>
        </p:nvSpPr>
        <p:spPr>
          <a:xfrm>
            <a:off x="-4" y="0"/>
            <a:ext cx="12192000" cy="6858000"/>
          </a:xfrm>
          <a:prstGeom prst="rect">
            <a:avLst/>
          </a:prstGeom>
          <a:gradFill>
            <a:gsLst>
              <a:gs pos="50000">
                <a:srgbClr val="000000">
                  <a:alpha val="0"/>
                </a:srgbClr>
              </a:gs>
              <a:gs pos="100000">
                <a:srgbClr val="000000">
                  <a:alpha val="59562"/>
                </a:srgbClr>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40" name="Google Shape;240;p65"/>
          <p:cNvSpPr/>
          <p:nvPr userDrawn="1"/>
        </p:nvSpPr>
        <p:spPr>
          <a:xfrm>
            <a:off x="0" y="2"/>
            <a:ext cx="11911128" cy="6857998"/>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7" name="Google Shape;240;p65">
            <a:extLst>
              <a:ext uri="{FF2B5EF4-FFF2-40B4-BE49-F238E27FC236}">
                <a16:creationId xmlns:a16="http://schemas.microsoft.com/office/drawing/2014/main" id="{AB5810DA-CA88-96A8-6D56-8053FA9B3C97}"/>
              </a:ext>
            </a:extLst>
          </p:cNvPr>
          <p:cNvSpPr/>
          <p:nvPr userDrawn="1"/>
        </p:nvSpPr>
        <p:spPr>
          <a:xfrm rot="10800000">
            <a:off x="7160821" y="3978234"/>
            <a:ext cx="5031176" cy="2879764"/>
          </a:xfrm>
          <a:prstGeom prst="roundRect">
            <a:avLst>
              <a:gd name="adj" fmla="val 0"/>
            </a:avLst>
          </a:prstGeom>
          <a:gradFill>
            <a:gsLst>
              <a:gs pos="58000">
                <a:srgbClr val="000000">
                  <a:alpha val="0"/>
                </a:srgbClr>
              </a:gs>
              <a:gs pos="99000">
                <a:srgbClr val="000000">
                  <a:alpha val="84313"/>
                </a:srgbClr>
              </a:gs>
              <a:gs pos="100000">
                <a:srgbClr val="000000">
                  <a:alpha val="84313"/>
                </a:srgbClr>
              </a:gs>
            </a:gsLst>
            <a:lin ang="150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6" name="Google Shape;239;p65">
            <a:extLst>
              <a:ext uri="{FF2B5EF4-FFF2-40B4-BE49-F238E27FC236}">
                <a16:creationId xmlns:a16="http://schemas.microsoft.com/office/drawing/2014/main" id="{B6D57F1B-516A-8568-E877-FD6134EDBC70}"/>
              </a:ext>
            </a:extLst>
          </p:cNvPr>
          <p:cNvSpPr/>
          <p:nvPr userDrawn="1"/>
        </p:nvSpPr>
        <p:spPr>
          <a:xfrm flipH="1">
            <a:off x="4049485" y="4429496"/>
            <a:ext cx="8142511" cy="2428505"/>
          </a:xfrm>
          <a:prstGeom prst="rect">
            <a:avLst/>
          </a:prstGeom>
          <a:gradFill>
            <a:gsLst>
              <a:gs pos="58000">
                <a:srgbClr val="000000">
                  <a:alpha val="0"/>
                </a:srgbClr>
              </a:gs>
              <a:gs pos="99000">
                <a:srgbClr val="000000">
                  <a:alpha val="50956"/>
                </a:srgbClr>
              </a:gs>
            </a:gsLst>
            <a:lin ang="6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41" name="Google Shape;241;p65"/>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42" name="Google Shape;242;p65"/>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pic>
        <p:nvPicPr>
          <p:cNvPr id="244" name="Google Shape;244;p65"/>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81101120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Four Part Timelin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C0693FA-BAB2-1BE6-87B1-BCAD0977C171}"/>
              </a:ext>
            </a:extLst>
          </p:cNvPr>
          <p:cNvSpPr/>
          <p:nvPr userDrawn="1"/>
        </p:nvSpPr>
        <p:spPr>
          <a:xfrm>
            <a:off x="0" y="2768048"/>
            <a:ext cx="12192000" cy="23022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oogle Shape;61;p44">
            <a:extLst>
              <a:ext uri="{FF2B5EF4-FFF2-40B4-BE49-F238E27FC236}">
                <a16:creationId xmlns:a16="http://schemas.microsoft.com/office/drawing/2014/main" id="{FA343798-D87B-859F-2C10-B36718892B78}"/>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3"/>
            <a:ext cx="3982615" cy="9133340"/>
          </a:xfrm>
          <a:prstGeom prst="rect">
            <a:avLst/>
          </a:prstGeom>
          <a:noFill/>
          <a:ln>
            <a:noFill/>
          </a:ln>
        </p:spPr>
      </p:pic>
      <p:sp>
        <p:nvSpPr>
          <p:cNvPr id="2" name="Title 1">
            <a:extLst>
              <a:ext uri="{FF2B5EF4-FFF2-40B4-BE49-F238E27FC236}">
                <a16:creationId xmlns:a16="http://schemas.microsoft.com/office/drawing/2014/main" id="{2446F34E-4ACD-BB78-1EF7-4E82B1EAA48B}"/>
              </a:ext>
            </a:extLst>
          </p:cNvPr>
          <p:cNvSpPr>
            <a:spLocks noGrp="1"/>
          </p:cNvSpPr>
          <p:nvPr>
            <p:ph type="title" hasCustomPrompt="1"/>
          </p:nvPr>
        </p:nvSpPr>
        <p:spPr/>
        <p:txBody>
          <a:bodyPr/>
          <a:lstStyle/>
          <a:p>
            <a:r>
              <a:rPr lang="en-US" dirty="0"/>
              <a:t>Click to add title</a:t>
            </a:r>
          </a:p>
        </p:txBody>
      </p:sp>
      <p:sp>
        <p:nvSpPr>
          <p:cNvPr id="10" name="Google Shape;188;p59">
            <a:extLst>
              <a:ext uri="{FF2B5EF4-FFF2-40B4-BE49-F238E27FC236}">
                <a16:creationId xmlns:a16="http://schemas.microsoft.com/office/drawing/2014/main" id="{CE89D0F8-FD01-802A-F837-9672F2C2EA9E}"/>
              </a:ext>
            </a:extLst>
          </p:cNvPr>
          <p:cNvSpPr txBox="1">
            <a:spLocks noGrp="1"/>
          </p:cNvSpPr>
          <p:nvPr>
            <p:ph type="body" idx="1"/>
          </p:nvPr>
        </p:nvSpPr>
        <p:spPr>
          <a:xfrm>
            <a:off x="838581" y="2000544"/>
            <a:ext cx="2355732"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dk1">
                    <a:alpha val="60000"/>
                  </a:schemeClr>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 name="Google Shape;195;p59">
            <a:extLst>
              <a:ext uri="{FF2B5EF4-FFF2-40B4-BE49-F238E27FC236}">
                <a16:creationId xmlns:a16="http://schemas.microsoft.com/office/drawing/2014/main" id="{B8920ADC-6750-9BDE-FFA8-E1A42F3952A3}"/>
              </a:ext>
            </a:extLst>
          </p:cNvPr>
          <p:cNvSpPr txBox="1">
            <a:spLocks noGrp="1"/>
          </p:cNvSpPr>
          <p:nvPr>
            <p:ph type="body" idx="8"/>
          </p:nvPr>
        </p:nvSpPr>
        <p:spPr>
          <a:xfrm>
            <a:off x="838581" y="3212983"/>
            <a:ext cx="2355732"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2" name="Google Shape;188;p59">
            <a:extLst>
              <a:ext uri="{FF2B5EF4-FFF2-40B4-BE49-F238E27FC236}">
                <a16:creationId xmlns:a16="http://schemas.microsoft.com/office/drawing/2014/main" id="{3CA1A0D8-E065-C6B5-DC26-1022ABAE886C}"/>
              </a:ext>
            </a:extLst>
          </p:cNvPr>
          <p:cNvSpPr txBox="1">
            <a:spLocks noGrp="1"/>
          </p:cNvSpPr>
          <p:nvPr>
            <p:ph type="body" idx="10"/>
          </p:nvPr>
        </p:nvSpPr>
        <p:spPr>
          <a:xfrm>
            <a:off x="3560238" y="2000544"/>
            <a:ext cx="2355732"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accent4"/>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3" name="Google Shape;195;p59">
            <a:extLst>
              <a:ext uri="{FF2B5EF4-FFF2-40B4-BE49-F238E27FC236}">
                <a16:creationId xmlns:a16="http://schemas.microsoft.com/office/drawing/2014/main" id="{601800FA-6EB2-F542-0E25-75B33D5D6337}"/>
              </a:ext>
            </a:extLst>
          </p:cNvPr>
          <p:cNvSpPr txBox="1">
            <a:spLocks noGrp="1"/>
          </p:cNvSpPr>
          <p:nvPr>
            <p:ph type="body" idx="11"/>
          </p:nvPr>
        </p:nvSpPr>
        <p:spPr>
          <a:xfrm>
            <a:off x="3560238" y="3212983"/>
            <a:ext cx="2355732"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4"/>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4" name="Google Shape;188;p59">
            <a:extLst>
              <a:ext uri="{FF2B5EF4-FFF2-40B4-BE49-F238E27FC236}">
                <a16:creationId xmlns:a16="http://schemas.microsoft.com/office/drawing/2014/main" id="{4E5DBDE4-6F54-095C-F5E8-0514C33F9713}"/>
              </a:ext>
            </a:extLst>
          </p:cNvPr>
          <p:cNvSpPr txBox="1">
            <a:spLocks noGrp="1"/>
          </p:cNvSpPr>
          <p:nvPr>
            <p:ph type="body" idx="12"/>
          </p:nvPr>
        </p:nvSpPr>
        <p:spPr>
          <a:xfrm>
            <a:off x="8994317" y="2000544"/>
            <a:ext cx="2355731"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accent3"/>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5" name="Google Shape;195;p59">
            <a:extLst>
              <a:ext uri="{FF2B5EF4-FFF2-40B4-BE49-F238E27FC236}">
                <a16:creationId xmlns:a16="http://schemas.microsoft.com/office/drawing/2014/main" id="{09C67709-0260-06BB-C04C-92F99E822076}"/>
              </a:ext>
            </a:extLst>
          </p:cNvPr>
          <p:cNvSpPr txBox="1">
            <a:spLocks noGrp="1"/>
          </p:cNvSpPr>
          <p:nvPr>
            <p:ph type="body" idx="13"/>
          </p:nvPr>
        </p:nvSpPr>
        <p:spPr>
          <a:xfrm>
            <a:off x="8994317" y="3212983"/>
            <a:ext cx="2355731"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3"/>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 name="Google Shape;188;p59">
            <a:extLst>
              <a:ext uri="{FF2B5EF4-FFF2-40B4-BE49-F238E27FC236}">
                <a16:creationId xmlns:a16="http://schemas.microsoft.com/office/drawing/2014/main" id="{3956AA18-6FA3-20FF-9998-9D5A5D52E3DC}"/>
              </a:ext>
            </a:extLst>
          </p:cNvPr>
          <p:cNvSpPr txBox="1">
            <a:spLocks noGrp="1"/>
          </p:cNvSpPr>
          <p:nvPr>
            <p:ph type="body" idx="14"/>
          </p:nvPr>
        </p:nvSpPr>
        <p:spPr>
          <a:xfrm>
            <a:off x="6281895" y="2000544"/>
            <a:ext cx="2355732"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8" name="Google Shape;195;p59">
            <a:extLst>
              <a:ext uri="{FF2B5EF4-FFF2-40B4-BE49-F238E27FC236}">
                <a16:creationId xmlns:a16="http://schemas.microsoft.com/office/drawing/2014/main" id="{6DBB0FFD-D8B8-1357-9414-81A47309352D}"/>
              </a:ext>
            </a:extLst>
          </p:cNvPr>
          <p:cNvSpPr txBox="1">
            <a:spLocks noGrp="1"/>
          </p:cNvSpPr>
          <p:nvPr>
            <p:ph type="body" idx="15"/>
          </p:nvPr>
        </p:nvSpPr>
        <p:spPr>
          <a:xfrm>
            <a:off x="6281895" y="3212983"/>
            <a:ext cx="2355732"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tx2"/>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grpSp>
        <p:nvGrpSpPr>
          <p:cNvPr id="21" name="Group 20">
            <a:extLst>
              <a:ext uri="{FF2B5EF4-FFF2-40B4-BE49-F238E27FC236}">
                <a16:creationId xmlns:a16="http://schemas.microsoft.com/office/drawing/2014/main" id="{FBCB8FB1-C1E4-E7DB-0969-6D244C7D1BD9}"/>
              </a:ext>
            </a:extLst>
          </p:cNvPr>
          <p:cNvGrpSpPr/>
          <p:nvPr userDrawn="1"/>
        </p:nvGrpSpPr>
        <p:grpSpPr>
          <a:xfrm>
            <a:off x="662791" y="2549236"/>
            <a:ext cx="2706550" cy="501279"/>
            <a:chOff x="662791" y="2385359"/>
            <a:chExt cx="2706550" cy="501279"/>
          </a:xfrm>
        </p:grpSpPr>
        <p:sp>
          <p:nvSpPr>
            <p:cNvPr id="6" name="Rectangle 5">
              <a:extLst>
                <a:ext uri="{FF2B5EF4-FFF2-40B4-BE49-F238E27FC236}">
                  <a16:creationId xmlns:a16="http://schemas.microsoft.com/office/drawing/2014/main" id="{79E4122E-933C-38C5-51FB-D8A78160FE36}"/>
                </a:ext>
              </a:extLst>
            </p:cNvPr>
            <p:cNvSpPr/>
            <p:nvPr userDrawn="1"/>
          </p:nvSpPr>
          <p:spPr>
            <a:xfrm>
              <a:off x="662791" y="2604172"/>
              <a:ext cx="2706550" cy="23022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280;p70">
              <a:extLst>
                <a:ext uri="{FF2B5EF4-FFF2-40B4-BE49-F238E27FC236}">
                  <a16:creationId xmlns:a16="http://schemas.microsoft.com/office/drawing/2014/main" id="{B18E7CE8-7245-0274-97FC-5832CE15C0A2}"/>
                </a:ext>
              </a:extLst>
            </p:cNvPr>
            <p:cNvSpPr/>
            <p:nvPr userDrawn="1"/>
          </p:nvSpPr>
          <p:spPr>
            <a:xfrm>
              <a:off x="1848714" y="2551932"/>
              <a:ext cx="334706" cy="334706"/>
            </a:xfrm>
            <a:prstGeom prst="ellipse">
              <a:avLst/>
            </a:prstGeom>
            <a:solidFill>
              <a:schemeClr val="accent1"/>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20" name="Straight Arrow Connector 19">
              <a:extLst>
                <a:ext uri="{FF2B5EF4-FFF2-40B4-BE49-F238E27FC236}">
                  <a16:creationId xmlns:a16="http://schemas.microsoft.com/office/drawing/2014/main" id="{3B25B3D9-869F-758D-1B0E-43727F539535}"/>
                </a:ext>
              </a:extLst>
            </p:cNvPr>
            <p:cNvCxnSpPr>
              <a:cxnSpLocks/>
            </p:cNvCxnSpPr>
            <p:nvPr userDrawn="1"/>
          </p:nvCxnSpPr>
          <p:spPr>
            <a:xfrm flipV="1">
              <a:off x="2015000" y="2385359"/>
              <a:ext cx="0" cy="333925"/>
            </a:xfrm>
            <a:prstGeom prst="straightConnector1">
              <a:avLst/>
            </a:prstGeom>
            <a:ln w="25400">
              <a:tailEnd type="oval"/>
            </a:ln>
          </p:spPr>
          <p:style>
            <a:lnRef idx="2">
              <a:schemeClr val="accent1"/>
            </a:lnRef>
            <a:fillRef idx="0">
              <a:schemeClr val="accent1"/>
            </a:fillRef>
            <a:effectRef idx="1">
              <a:schemeClr val="accent1"/>
            </a:effectRef>
            <a:fontRef idx="minor">
              <a:schemeClr val="tx1"/>
            </a:fontRef>
          </p:style>
        </p:cxnSp>
      </p:grpSp>
      <p:grpSp>
        <p:nvGrpSpPr>
          <p:cNvPr id="16" name="Group 15">
            <a:extLst>
              <a:ext uri="{FF2B5EF4-FFF2-40B4-BE49-F238E27FC236}">
                <a16:creationId xmlns:a16="http://schemas.microsoft.com/office/drawing/2014/main" id="{2C0CDA27-FB24-73EF-64AF-8802F96109AF}"/>
              </a:ext>
            </a:extLst>
          </p:cNvPr>
          <p:cNvGrpSpPr/>
          <p:nvPr userDrawn="1"/>
        </p:nvGrpSpPr>
        <p:grpSpPr>
          <a:xfrm>
            <a:off x="3369341" y="2549236"/>
            <a:ext cx="2718705" cy="501279"/>
            <a:chOff x="650636" y="2385359"/>
            <a:chExt cx="2718705" cy="501279"/>
          </a:xfrm>
        </p:grpSpPr>
        <p:sp>
          <p:nvSpPr>
            <p:cNvPr id="19" name="Rectangle 18">
              <a:extLst>
                <a:ext uri="{FF2B5EF4-FFF2-40B4-BE49-F238E27FC236}">
                  <a16:creationId xmlns:a16="http://schemas.microsoft.com/office/drawing/2014/main" id="{5D7278BB-88C0-8821-D558-3931A25E22B0}"/>
                </a:ext>
              </a:extLst>
            </p:cNvPr>
            <p:cNvSpPr/>
            <p:nvPr userDrawn="1"/>
          </p:nvSpPr>
          <p:spPr>
            <a:xfrm>
              <a:off x="650636" y="2604172"/>
              <a:ext cx="2718705" cy="23022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Google Shape;280;p70">
              <a:extLst>
                <a:ext uri="{FF2B5EF4-FFF2-40B4-BE49-F238E27FC236}">
                  <a16:creationId xmlns:a16="http://schemas.microsoft.com/office/drawing/2014/main" id="{9AF52D52-7F2B-4CA6-998F-F0AD2B3B3539}"/>
                </a:ext>
              </a:extLst>
            </p:cNvPr>
            <p:cNvSpPr/>
            <p:nvPr userDrawn="1"/>
          </p:nvSpPr>
          <p:spPr>
            <a:xfrm>
              <a:off x="1848714" y="2551932"/>
              <a:ext cx="334706" cy="334706"/>
            </a:xfrm>
            <a:prstGeom prst="ellipse">
              <a:avLst/>
            </a:prstGeom>
            <a:solidFill>
              <a:schemeClr val="accent4"/>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27" name="Straight Arrow Connector 26">
              <a:extLst>
                <a:ext uri="{FF2B5EF4-FFF2-40B4-BE49-F238E27FC236}">
                  <a16:creationId xmlns:a16="http://schemas.microsoft.com/office/drawing/2014/main" id="{A45C93E5-433F-9B63-BE71-2F1DFA96EEAE}"/>
                </a:ext>
              </a:extLst>
            </p:cNvPr>
            <p:cNvCxnSpPr>
              <a:cxnSpLocks/>
            </p:cNvCxnSpPr>
            <p:nvPr userDrawn="1"/>
          </p:nvCxnSpPr>
          <p:spPr>
            <a:xfrm flipV="1">
              <a:off x="2015000" y="2385359"/>
              <a:ext cx="0" cy="333925"/>
            </a:xfrm>
            <a:prstGeom prst="straightConnector1">
              <a:avLst/>
            </a:prstGeom>
            <a:ln w="25400">
              <a:solidFill>
                <a:schemeClr val="accent4"/>
              </a:solidFill>
              <a:tailEnd type="oval"/>
            </a:ln>
          </p:spPr>
          <p:style>
            <a:lnRef idx="2">
              <a:schemeClr val="accent1"/>
            </a:lnRef>
            <a:fillRef idx="0">
              <a:schemeClr val="accent1"/>
            </a:fillRef>
            <a:effectRef idx="1">
              <a:schemeClr val="accent1"/>
            </a:effectRef>
            <a:fontRef idx="minor">
              <a:schemeClr val="tx1"/>
            </a:fontRef>
          </p:style>
        </p:cxnSp>
      </p:grpSp>
      <p:grpSp>
        <p:nvGrpSpPr>
          <p:cNvPr id="28" name="Group 27">
            <a:extLst>
              <a:ext uri="{FF2B5EF4-FFF2-40B4-BE49-F238E27FC236}">
                <a16:creationId xmlns:a16="http://schemas.microsoft.com/office/drawing/2014/main" id="{5ACD43ED-9F81-CE64-7C4F-678647F99704}"/>
              </a:ext>
            </a:extLst>
          </p:cNvPr>
          <p:cNvGrpSpPr/>
          <p:nvPr userDrawn="1"/>
        </p:nvGrpSpPr>
        <p:grpSpPr>
          <a:xfrm>
            <a:off x="6088047" y="2549236"/>
            <a:ext cx="2718704" cy="501279"/>
            <a:chOff x="650637" y="2385359"/>
            <a:chExt cx="2718704" cy="501279"/>
          </a:xfrm>
        </p:grpSpPr>
        <p:sp>
          <p:nvSpPr>
            <p:cNvPr id="29" name="Rectangle 28">
              <a:extLst>
                <a:ext uri="{FF2B5EF4-FFF2-40B4-BE49-F238E27FC236}">
                  <a16:creationId xmlns:a16="http://schemas.microsoft.com/office/drawing/2014/main" id="{DCF9F867-380D-88A9-B94E-D9A1A87B3A76}"/>
                </a:ext>
              </a:extLst>
            </p:cNvPr>
            <p:cNvSpPr/>
            <p:nvPr userDrawn="1"/>
          </p:nvSpPr>
          <p:spPr>
            <a:xfrm>
              <a:off x="650637" y="2604172"/>
              <a:ext cx="2718704" cy="230226"/>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Google Shape;280;p70">
              <a:extLst>
                <a:ext uri="{FF2B5EF4-FFF2-40B4-BE49-F238E27FC236}">
                  <a16:creationId xmlns:a16="http://schemas.microsoft.com/office/drawing/2014/main" id="{CAB8D657-3DC1-5B48-B2E1-44EC36765E06}"/>
                </a:ext>
              </a:extLst>
            </p:cNvPr>
            <p:cNvSpPr/>
            <p:nvPr userDrawn="1"/>
          </p:nvSpPr>
          <p:spPr>
            <a:xfrm>
              <a:off x="1848714" y="2551932"/>
              <a:ext cx="334706" cy="334706"/>
            </a:xfrm>
            <a:prstGeom prst="ellipse">
              <a:avLst/>
            </a:prstGeom>
            <a:solidFill>
              <a:schemeClr val="tx1"/>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39" name="Straight Arrow Connector 38">
              <a:extLst>
                <a:ext uri="{FF2B5EF4-FFF2-40B4-BE49-F238E27FC236}">
                  <a16:creationId xmlns:a16="http://schemas.microsoft.com/office/drawing/2014/main" id="{DF94AB81-35B4-0194-BB00-4347ED14C200}"/>
                </a:ext>
              </a:extLst>
            </p:cNvPr>
            <p:cNvCxnSpPr>
              <a:cxnSpLocks/>
            </p:cNvCxnSpPr>
            <p:nvPr userDrawn="1"/>
          </p:nvCxnSpPr>
          <p:spPr>
            <a:xfrm flipV="1">
              <a:off x="2015000" y="2385359"/>
              <a:ext cx="0" cy="333925"/>
            </a:xfrm>
            <a:prstGeom prst="straightConnector1">
              <a:avLst/>
            </a:prstGeom>
            <a:ln w="25400">
              <a:solidFill>
                <a:schemeClr val="tx1"/>
              </a:solidFill>
              <a:tailEnd type="oval"/>
            </a:ln>
          </p:spPr>
          <p:style>
            <a:lnRef idx="2">
              <a:schemeClr val="accent1"/>
            </a:lnRef>
            <a:fillRef idx="0">
              <a:schemeClr val="accent1"/>
            </a:fillRef>
            <a:effectRef idx="1">
              <a:schemeClr val="accent1"/>
            </a:effectRef>
            <a:fontRef idx="minor">
              <a:schemeClr val="tx1"/>
            </a:fontRef>
          </p:style>
        </p:cxnSp>
      </p:grpSp>
      <p:grpSp>
        <p:nvGrpSpPr>
          <p:cNvPr id="40" name="Group 39">
            <a:extLst>
              <a:ext uri="{FF2B5EF4-FFF2-40B4-BE49-F238E27FC236}">
                <a16:creationId xmlns:a16="http://schemas.microsoft.com/office/drawing/2014/main" id="{A532FA88-2690-1013-F62A-BDD1CAFFE43C}"/>
              </a:ext>
            </a:extLst>
          </p:cNvPr>
          <p:cNvGrpSpPr/>
          <p:nvPr userDrawn="1"/>
        </p:nvGrpSpPr>
        <p:grpSpPr>
          <a:xfrm>
            <a:off x="8806750" y="2549236"/>
            <a:ext cx="2718707" cy="501279"/>
            <a:chOff x="650634" y="2385359"/>
            <a:chExt cx="2718707" cy="501279"/>
          </a:xfrm>
        </p:grpSpPr>
        <p:sp>
          <p:nvSpPr>
            <p:cNvPr id="41" name="Rectangle 40">
              <a:extLst>
                <a:ext uri="{FF2B5EF4-FFF2-40B4-BE49-F238E27FC236}">
                  <a16:creationId xmlns:a16="http://schemas.microsoft.com/office/drawing/2014/main" id="{C5678BD7-9336-3687-7B08-42BD1FE85AFA}"/>
                </a:ext>
              </a:extLst>
            </p:cNvPr>
            <p:cNvSpPr/>
            <p:nvPr userDrawn="1"/>
          </p:nvSpPr>
          <p:spPr>
            <a:xfrm>
              <a:off x="650634" y="2604172"/>
              <a:ext cx="2718707" cy="23022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Google Shape;280;p70">
              <a:extLst>
                <a:ext uri="{FF2B5EF4-FFF2-40B4-BE49-F238E27FC236}">
                  <a16:creationId xmlns:a16="http://schemas.microsoft.com/office/drawing/2014/main" id="{7CE178BE-B6C3-8CB2-4799-1C0468866306}"/>
                </a:ext>
              </a:extLst>
            </p:cNvPr>
            <p:cNvSpPr/>
            <p:nvPr userDrawn="1"/>
          </p:nvSpPr>
          <p:spPr>
            <a:xfrm>
              <a:off x="1848714" y="2551932"/>
              <a:ext cx="334706" cy="334706"/>
            </a:xfrm>
            <a:prstGeom prst="ellipse">
              <a:avLst/>
            </a:prstGeom>
            <a:solidFill>
              <a:schemeClr val="accent3"/>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43" name="Straight Arrow Connector 42">
              <a:extLst>
                <a:ext uri="{FF2B5EF4-FFF2-40B4-BE49-F238E27FC236}">
                  <a16:creationId xmlns:a16="http://schemas.microsoft.com/office/drawing/2014/main" id="{F017E948-3618-C513-88DF-FF6278DEB57A}"/>
                </a:ext>
              </a:extLst>
            </p:cNvPr>
            <p:cNvCxnSpPr>
              <a:cxnSpLocks/>
            </p:cNvCxnSpPr>
            <p:nvPr userDrawn="1"/>
          </p:nvCxnSpPr>
          <p:spPr>
            <a:xfrm flipV="1">
              <a:off x="2015000" y="2385359"/>
              <a:ext cx="0" cy="333925"/>
            </a:xfrm>
            <a:prstGeom prst="straightConnector1">
              <a:avLst/>
            </a:prstGeom>
            <a:ln w="25400">
              <a:solidFill>
                <a:schemeClr val="accent3"/>
              </a:solidFill>
              <a:tailEnd type="ova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26034489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7_Section Header" preserve="1">
  <p:cSld name="Section Header">
    <p:bg>
      <p:bgPr>
        <a:solidFill>
          <a:schemeClr val="tx1"/>
        </a:solidFill>
        <a:effectLst/>
      </p:bgPr>
    </p:bg>
    <p:spTree>
      <p:nvGrpSpPr>
        <p:cNvPr id="1" name="Shape 333"/>
        <p:cNvGrpSpPr/>
        <p:nvPr/>
      </p:nvGrpSpPr>
      <p:grpSpPr>
        <a:xfrm>
          <a:off x="0" y="0"/>
          <a:ext cx="0" cy="0"/>
          <a:chOff x="0" y="0"/>
          <a:chExt cx="0" cy="0"/>
        </a:xfrm>
      </p:grpSpPr>
      <p:pic>
        <p:nvPicPr>
          <p:cNvPr id="336" name="Google Shape;336;p75"/>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0800000">
            <a:off x="5022846" y="-1"/>
            <a:ext cx="7169151" cy="5359400"/>
          </a:xfrm>
          <a:prstGeom prst="rect">
            <a:avLst/>
          </a:prstGeom>
          <a:noFill/>
          <a:ln>
            <a:noFill/>
          </a:ln>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5400"/>
              <a:buFont typeface="Georgia"/>
              <a:buNone/>
              <a:defRPr sz="5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37" name="Google Shape;337;p75"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pic>
        <p:nvPicPr>
          <p:cNvPr id="338" name="Google Shape;338;p75"/>
          <p:cNvPicPr preferRelativeResize="0"/>
          <p:nvPr/>
        </p:nvPicPr>
        <p:blipFill rotWithShape="1">
          <a:blip r:embed="rId4">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61647691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7_Section Header" preserve="1">
  <p:cSld name="8_Section Header">
    <p:bg>
      <p:bgPr>
        <a:solidFill>
          <a:schemeClr val="tx1"/>
        </a:solidFill>
        <a:effectLst/>
      </p:bgPr>
    </p:bg>
    <p:spTree>
      <p:nvGrpSpPr>
        <p:cNvPr id="1" name="Shape 333"/>
        <p:cNvGrpSpPr/>
        <p:nvPr/>
      </p:nvGrpSpPr>
      <p:grpSpPr>
        <a:xfrm>
          <a:off x="0" y="0"/>
          <a:ext cx="0" cy="0"/>
          <a:chOff x="0" y="0"/>
          <a:chExt cx="0" cy="0"/>
        </a:xfrm>
      </p:grpSpPr>
      <p:pic>
        <p:nvPicPr>
          <p:cNvPr id="3" name="Picture 2" descr="A blue and black background&#10;&#10;AI-generated content may be incorrect.">
            <a:extLst>
              <a:ext uri="{FF2B5EF4-FFF2-40B4-BE49-F238E27FC236}">
                <a16:creationId xmlns:a16="http://schemas.microsoft.com/office/drawing/2014/main" id="{68EAF9E5-15D7-D93A-958F-F6E7336A7D65}"/>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pic>
        <p:nvPicPr>
          <p:cNvPr id="336" name="Google Shape;336;p7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rot="10800000">
            <a:off x="5022846" y="-1"/>
            <a:ext cx="7169151" cy="5359400"/>
          </a:xfrm>
          <a:prstGeom prst="rect">
            <a:avLst/>
          </a:prstGeom>
          <a:noFill/>
          <a:ln>
            <a:noFill/>
          </a:ln>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5400"/>
              <a:buFont typeface="Georgia"/>
              <a:buNone/>
              <a:defRPr sz="5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38" name="Google Shape;338;p75"/>
          <p:cNvPicPr preferRelativeResize="0"/>
          <p:nvPr/>
        </p:nvPicPr>
        <p:blipFill rotWithShape="1">
          <a:blip r:embed="rId4">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74970730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7_Section Header" preserve="1">
  <p:cSld name="8_Section Header">
    <p:bg>
      <p:bgPr>
        <a:solidFill>
          <a:schemeClr val="bg1"/>
        </a:solidFill>
        <a:effectLst/>
      </p:bgPr>
    </p:bg>
    <p:spTree>
      <p:nvGrpSpPr>
        <p:cNvPr id="1" name="Shape 333"/>
        <p:cNvGrpSpPr/>
        <p:nvPr/>
      </p:nvGrpSpPr>
      <p:grpSpPr>
        <a:xfrm>
          <a:off x="0" y="0"/>
          <a:ext cx="0" cy="0"/>
          <a:chOff x="0" y="0"/>
          <a:chExt cx="0" cy="0"/>
        </a:xfrm>
      </p:grpSpPr>
      <p:pic>
        <p:nvPicPr>
          <p:cNvPr id="336" name="Google Shape;336;p75"/>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0800000">
            <a:off x="5022846" y="-1"/>
            <a:ext cx="7169151" cy="5359400"/>
          </a:xfrm>
          <a:prstGeom prst="rect">
            <a:avLst/>
          </a:prstGeom>
          <a:noFill/>
          <a:ln>
            <a:noFill/>
          </a:ln>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5400"/>
              <a:buFont typeface="Georgia"/>
              <a:buNone/>
              <a:defRPr sz="54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37" name="Google Shape;337;p75"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sp>
        <p:nvSpPr>
          <p:cNvPr id="2" name="Rectangle 1">
            <a:extLst>
              <a:ext uri="{FF2B5EF4-FFF2-40B4-BE49-F238E27FC236}">
                <a16:creationId xmlns:a16="http://schemas.microsoft.com/office/drawing/2014/main" id="{F87BA2BD-372C-01DC-26C3-F889D67CF1C3}"/>
              </a:ext>
            </a:extLst>
          </p:cNvPr>
          <p:cNvSpPr/>
          <p:nvPr userDrawn="1"/>
        </p:nvSpPr>
        <p:spPr>
          <a:xfrm>
            <a:off x="743578" y="6390751"/>
            <a:ext cx="3014506" cy="29140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1668314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A2E5B6-F078-6E40-CEFF-0CF9814FE39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A53188A-AF9C-0310-C239-E3B316BBD70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92EF99D-F69E-7FA0-10BF-BE7BCF41A3F4}"/>
              </a:ext>
            </a:extLst>
          </p:cNvPr>
          <p:cNvSpPr>
            <a:spLocks noGrp="1"/>
          </p:cNvSpPr>
          <p:nvPr>
            <p:ph type="dt" sz="half" idx="10"/>
          </p:nvPr>
        </p:nvSpPr>
        <p:spPr/>
        <p:txBody>
          <a:bodyPr/>
          <a:lstStyle/>
          <a:p>
            <a:fld id="{0C4E1FA0-7885-B447-B041-E962511C1075}" type="datetimeFigureOut">
              <a:rPr lang="en-US" smtClean="0"/>
              <a:t>3/24/2026</a:t>
            </a:fld>
            <a:endParaRPr lang="en-US"/>
          </a:p>
        </p:txBody>
      </p:sp>
      <p:sp>
        <p:nvSpPr>
          <p:cNvPr id="5" name="Footer Placeholder 4">
            <a:extLst>
              <a:ext uri="{FF2B5EF4-FFF2-40B4-BE49-F238E27FC236}">
                <a16:creationId xmlns:a16="http://schemas.microsoft.com/office/drawing/2014/main" id="{5F43435E-E087-60B7-720F-938D195146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32434E-43E9-3582-62DA-6C98A8DFFF21}"/>
              </a:ext>
            </a:extLst>
          </p:cNvPr>
          <p:cNvSpPr>
            <a:spLocks noGrp="1"/>
          </p:cNvSpPr>
          <p:nvPr>
            <p:ph type="sldNum" sz="quarter" idx="12"/>
          </p:nvPr>
        </p:nvSpPr>
        <p:spPr/>
        <p:txBody>
          <a:bodyPr/>
          <a:lstStyle/>
          <a:p>
            <a:fld id="{8AF5CD9F-E916-9D4D-89D1-B7A125F9A50E}" type="slidenum">
              <a:rPr lang="en-US" smtClean="0"/>
              <a:t>‹#›</a:t>
            </a:fld>
            <a:endParaRPr lang="en-US"/>
          </a:p>
        </p:txBody>
      </p:sp>
    </p:spTree>
    <p:extLst>
      <p:ext uri="{BB962C8B-B14F-4D97-AF65-F5344CB8AC3E}">
        <p14:creationId xmlns:p14="http://schemas.microsoft.com/office/powerpoint/2010/main" val="338884735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A5BB17-C0B1-9CFE-344A-2C217987C97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32F4C63-405A-8528-53CF-7E974D445A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ECEE77-F427-946B-20FD-0B0BEE1B174E}"/>
              </a:ext>
            </a:extLst>
          </p:cNvPr>
          <p:cNvSpPr>
            <a:spLocks noGrp="1"/>
          </p:cNvSpPr>
          <p:nvPr>
            <p:ph type="dt" sz="half" idx="10"/>
          </p:nvPr>
        </p:nvSpPr>
        <p:spPr/>
        <p:txBody>
          <a:bodyPr/>
          <a:lstStyle/>
          <a:p>
            <a:fld id="{0C4E1FA0-7885-B447-B041-E962511C1075}" type="datetimeFigureOut">
              <a:rPr lang="en-US" smtClean="0"/>
              <a:t>3/24/2026</a:t>
            </a:fld>
            <a:endParaRPr lang="en-US"/>
          </a:p>
        </p:txBody>
      </p:sp>
      <p:sp>
        <p:nvSpPr>
          <p:cNvPr id="5" name="Footer Placeholder 4">
            <a:extLst>
              <a:ext uri="{FF2B5EF4-FFF2-40B4-BE49-F238E27FC236}">
                <a16:creationId xmlns:a16="http://schemas.microsoft.com/office/drawing/2014/main" id="{3EC25783-87EC-9CB9-EB14-C1A5F802B8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888690-84D0-52E1-3B52-DDF04D77AD4B}"/>
              </a:ext>
            </a:extLst>
          </p:cNvPr>
          <p:cNvSpPr>
            <a:spLocks noGrp="1"/>
          </p:cNvSpPr>
          <p:nvPr>
            <p:ph type="sldNum" sz="quarter" idx="12"/>
          </p:nvPr>
        </p:nvSpPr>
        <p:spPr/>
        <p:txBody>
          <a:bodyPr/>
          <a:lstStyle/>
          <a:p>
            <a:fld id="{8AF5CD9F-E916-9D4D-89D1-B7A125F9A50E}" type="slidenum">
              <a:rPr lang="en-US" smtClean="0"/>
              <a:t>‹#›</a:t>
            </a:fld>
            <a:endParaRPr lang="en-US"/>
          </a:p>
        </p:txBody>
      </p:sp>
    </p:spTree>
    <p:extLst>
      <p:ext uri="{BB962C8B-B14F-4D97-AF65-F5344CB8AC3E}">
        <p14:creationId xmlns:p14="http://schemas.microsoft.com/office/powerpoint/2010/main" val="8261513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TOC" preserve="1" userDrawn="1">
  <p:cSld name="2_TOC">
    <p:bg>
      <p:bgPr>
        <a:solidFill>
          <a:schemeClr val="tx1"/>
        </a:solidFill>
        <a:effectLst/>
      </p:bgPr>
    </p:bg>
    <p:spTree>
      <p:nvGrpSpPr>
        <p:cNvPr id="1" name="Shape 46"/>
        <p:cNvGrpSpPr/>
        <p:nvPr/>
      </p:nvGrpSpPr>
      <p:grpSpPr>
        <a:xfrm>
          <a:off x="0" y="0"/>
          <a:ext cx="0" cy="0"/>
          <a:chOff x="0" y="0"/>
          <a:chExt cx="0" cy="0"/>
        </a:xfrm>
      </p:grpSpPr>
      <p:sp>
        <p:nvSpPr>
          <p:cNvPr id="47" name="Google Shape;47;p43"/>
          <p:cNvSpPr>
            <a:spLocks noGrp="1"/>
          </p:cNvSpPr>
          <p:nvPr>
            <p:ph type="pic" idx="2"/>
          </p:nvPr>
        </p:nvSpPr>
        <p:spPr>
          <a:xfrm>
            <a:off x="6339992" y="0"/>
            <a:ext cx="5852007" cy="6743699"/>
          </a:xfrm>
          <a:prstGeom prst="rect">
            <a:avLst/>
          </a:prstGeom>
          <a:solidFill>
            <a:srgbClr val="F2F2F2"/>
          </a:solidFill>
          <a:ln>
            <a:noFill/>
          </a:ln>
        </p:spPr>
        <p:txBody>
          <a:bodyPr/>
          <a:lstStyle/>
          <a:p>
            <a:endParaRPr lang="en-US"/>
          </a:p>
        </p:txBody>
      </p:sp>
      <p:sp>
        <p:nvSpPr>
          <p:cNvPr id="48" name="Google Shape;48;p43"/>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3000"/>
              <a:buFont typeface="Georgia"/>
              <a:buNone/>
              <a:defRPr sz="3200">
                <a:solidFill>
                  <a:schemeClr val="bg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54" name="Google Shape;54;p43"/>
          <p:cNvSpPr txBox="1"/>
          <p:nvPr/>
        </p:nvSpPr>
        <p:spPr>
          <a:xfrm>
            <a:off x="838200" y="191481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chemeClr val="accent1"/>
                </a:solidFill>
                <a:latin typeface="Century Gothic"/>
                <a:ea typeface="Century Gothic"/>
                <a:cs typeface="Century Gothic"/>
                <a:sym typeface="Century Gothic"/>
              </a:rPr>
              <a:t>01</a:t>
            </a:r>
            <a:endParaRPr sz="3200" b="1" i="0" u="none" strike="noStrike" cap="none" dirty="0">
              <a:solidFill>
                <a:schemeClr val="accent1"/>
              </a:solidFill>
              <a:latin typeface="Century Gothic"/>
              <a:ea typeface="Century Gothic"/>
              <a:cs typeface="Century Gothic"/>
              <a:sym typeface="Century Gothic"/>
            </a:endParaRPr>
          </a:p>
        </p:txBody>
      </p:sp>
      <p:sp>
        <p:nvSpPr>
          <p:cNvPr id="55" name="Google Shape;55;p43"/>
          <p:cNvSpPr txBox="1"/>
          <p:nvPr/>
        </p:nvSpPr>
        <p:spPr>
          <a:xfrm>
            <a:off x="838200" y="2758380"/>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02</a:t>
            </a:r>
            <a:endParaRPr sz="3200" b="1" i="0" u="none" strike="noStrike" cap="none">
              <a:solidFill>
                <a:schemeClr val="accent1"/>
              </a:solidFill>
              <a:latin typeface="Century Gothic"/>
              <a:ea typeface="Century Gothic"/>
              <a:cs typeface="Century Gothic"/>
              <a:sym typeface="Century Gothic"/>
            </a:endParaRPr>
          </a:p>
        </p:txBody>
      </p:sp>
      <p:sp>
        <p:nvSpPr>
          <p:cNvPr id="56" name="Google Shape;56;p43"/>
          <p:cNvSpPr txBox="1"/>
          <p:nvPr/>
        </p:nvSpPr>
        <p:spPr>
          <a:xfrm>
            <a:off x="838200" y="3595507"/>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03</a:t>
            </a:r>
            <a:endParaRPr sz="3200" b="1" i="0" u="none" strike="noStrike" cap="none">
              <a:solidFill>
                <a:schemeClr val="accent1"/>
              </a:solidFill>
              <a:latin typeface="Century Gothic"/>
              <a:ea typeface="Century Gothic"/>
              <a:cs typeface="Century Gothic"/>
              <a:sym typeface="Century Gothic"/>
            </a:endParaRPr>
          </a:p>
        </p:txBody>
      </p:sp>
      <p:sp>
        <p:nvSpPr>
          <p:cNvPr id="57" name="Google Shape;57;p43"/>
          <p:cNvSpPr txBox="1"/>
          <p:nvPr/>
        </p:nvSpPr>
        <p:spPr>
          <a:xfrm>
            <a:off x="838200" y="443263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04</a:t>
            </a:r>
            <a:endParaRPr sz="3200" b="1" i="0" u="none" strike="noStrike" cap="none">
              <a:solidFill>
                <a:schemeClr val="accent1"/>
              </a:solidFill>
              <a:latin typeface="Century Gothic"/>
              <a:ea typeface="Century Gothic"/>
              <a:cs typeface="Century Gothic"/>
              <a:sym typeface="Century Gothic"/>
            </a:endParaRPr>
          </a:p>
        </p:txBody>
      </p:sp>
      <p:sp>
        <p:nvSpPr>
          <p:cNvPr id="58" name="Google Shape;58;p43"/>
          <p:cNvSpPr txBox="1"/>
          <p:nvPr/>
        </p:nvSpPr>
        <p:spPr>
          <a:xfrm>
            <a:off x="838200" y="5269761"/>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05</a:t>
            </a:r>
            <a:endParaRPr sz="3200" b="1" i="0" u="none" strike="noStrike" cap="none">
              <a:solidFill>
                <a:schemeClr val="accent1"/>
              </a:solidFill>
              <a:latin typeface="Century Gothic"/>
              <a:ea typeface="Century Gothic"/>
              <a:cs typeface="Century Gothic"/>
              <a:sym typeface="Century Gothic"/>
            </a:endParaRPr>
          </a:p>
        </p:txBody>
      </p:sp>
      <p:pic>
        <p:nvPicPr>
          <p:cNvPr id="59" name="Google Shape;59;p43"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2" name="Google Shape;13;p40">
            <a:extLst>
              <a:ext uri="{FF2B5EF4-FFF2-40B4-BE49-F238E27FC236}">
                <a16:creationId xmlns:a16="http://schemas.microsoft.com/office/drawing/2014/main" id="{F950051D-20C3-C321-A376-BC6634C8C38A}"/>
              </a:ext>
            </a:extLst>
          </p:cNvPr>
          <p:cNvSpPr txBox="1"/>
          <p:nvPr userDrawn="1"/>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dirty="0">
                <a:solidFill>
                  <a:schemeClr val="bg1"/>
                </a:solidFill>
                <a:latin typeface="Century Gothic"/>
                <a:ea typeface="Century Gothic"/>
                <a:cs typeface="Century Gothic"/>
                <a:sym typeface="Century Gothic"/>
              </a:rPr>
              <a:t>Confidential   |   For internal use only   |   </a:t>
            </a:r>
            <a:fld id="{00000000-1234-1234-1234-123412341234}" type="slidenum">
              <a:rPr lang="en-US" sz="900" b="0" i="0" u="none" strike="noStrike" cap="none">
                <a:solidFill>
                  <a:schemeClr val="bg1"/>
                </a:solidFill>
                <a:latin typeface="Century Gothic"/>
                <a:ea typeface="Century Gothic"/>
                <a:cs typeface="Century Gothic"/>
                <a:sym typeface="Century Gothic"/>
              </a:rPr>
              <a:t>‹#›</a:t>
            </a:fld>
            <a:endParaRPr sz="900" b="0" i="0" u="none" strike="noStrike" cap="none" dirty="0">
              <a:solidFill>
                <a:schemeClr val="bg1"/>
              </a:solidFill>
              <a:latin typeface="Century Gothic"/>
              <a:ea typeface="Century Gothic"/>
              <a:cs typeface="Century Gothic"/>
              <a:sym typeface="Century Gothic"/>
            </a:endParaRPr>
          </a:p>
        </p:txBody>
      </p:sp>
      <p:sp>
        <p:nvSpPr>
          <p:cNvPr id="3" name="Google Shape;49;p43">
            <a:extLst>
              <a:ext uri="{FF2B5EF4-FFF2-40B4-BE49-F238E27FC236}">
                <a16:creationId xmlns:a16="http://schemas.microsoft.com/office/drawing/2014/main" id="{7CB2CC64-FD20-78F0-8097-76B89B526407}"/>
              </a:ext>
            </a:extLst>
          </p:cNvPr>
          <p:cNvSpPr txBox="1">
            <a:spLocks noGrp="1"/>
          </p:cNvSpPr>
          <p:nvPr>
            <p:ph type="body" idx="1"/>
          </p:nvPr>
        </p:nvSpPr>
        <p:spPr>
          <a:xfrm>
            <a:off x="1664494" y="3690072"/>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4" name="Google Shape;50;p43">
            <a:extLst>
              <a:ext uri="{FF2B5EF4-FFF2-40B4-BE49-F238E27FC236}">
                <a16:creationId xmlns:a16="http://schemas.microsoft.com/office/drawing/2014/main" id="{260E2CCE-061A-3A1F-A3BF-255749B96078}"/>
              </a:ext>
            </a:extLst>
          </p:cNvPr>
          <p:cNvSpPr txBox="1">
            <a:spLocks noGrp="1"/>
          </p:cNvSpPr>
          <p:nvPr>
            <p:ph type="body" idx="3"/>
          </p:nvPr>
        </p:nvSpPr>
        <p:spPr>
          <a:xfrm>
            <a:off x="1664494" y="4527200"/>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 name="Google Shape;51;p43">
            <a:extLst>
              <a:ext uri="{FF2B5EF4-FFF2-40B4-BE49-F238E27FC236}">
                <a16:creationId xmlns:a16="http://schemas.microsoft.com/office/drawing/2014/main" id="{B8301647-71AB-6657-EA3F-236729504B44}"/>
              </a:ext>
            </a:extLst>
          </p:cNvPr>
          <p:cNvSpPr txBox="1">
            <a:spLocks noGrp="1"/>
          </p:cNvSpPr>
          <p:nvPr>
            <p:ph type="body" idx="4"/>
          </p:nvPr>
        </p:nvSpPr>
        <p:spPr>
          <a:xfrm>
            <a:off x="1664494" y="5364327"/>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52;p43">
            <a:extLst>
              <a:ext uri="{FF2B5EF4-FFF2-40B4-BE49-F238E27FC236}">
                <a16:creationId xmlns:a16="http://schemas.microsoft.com/office/drawing/2014/main" id="{64F20E59-B1DC-31C8-29E5-964F22AABADE}"/>
              </a:ext>
            </a:extLst>
          </p:cNvPr>
          <p:cNvSpPr txBox="1">
            <a:spLocks noGrp="1"/>
          </p:cNvSpPr>
          <p:nvPr>
            <p:ph type="body" idx="5"/>
          </p:nvPr>
        </p:nvSpPr>
        <p:spPr>
          <a:xfrm>
            <a:off x="1664494" y="2009379"/>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53;p43">
            <a:extLst>
              <a:ext uri="{FF2B5EF4-FFF2-40B4-BE49-F238E27FC236}">
                <a16:creationId xmlns:a16="http://schemas.microsoft.com/office/drawing/2014/main" id="{C14910B1-71D4-4894-2F04-98F40B565D04}"/>
              </a:ext>
            </a:extLst>
          </p:cNvPr>
          <p:cNvSpPr txBox="1">
            <a:spLocks noGrp="1"/>
          </p:cNvSpPr>
          <p:nvPr>
            <p:ph type="body" idx="6"/>
          </p:nvPr>
        </p:nvSpPr>
        <p:spPr>
          <a:xfrm>
            <a:off x="1664494" y="2852945"/>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Tree>
    <p:extLst>
      <p:ext uri="{BB962C8B-B14F-4D97-AF65-F5344CB8AC3E}">
        <p14:creationId xmlns:p14="http://schemas.microsoft.com/office/powerpoint/2010/main" val="37991312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Title and Content" preserve="1" userDrawn="1">
  <p:cSld name="Title and Content">
    <p:spTree>
      <p:nvGrpSpPr>
        <p:cNvPr id="1" name="Shape 60"/>
        <p:cNvGrpSpPr/>
        <p:nvPr/>
      </p:nvGrpSpPr>
      <p:grpSpPr>
        <a:xfrm>
          <a:off x="0" y="0"/>
          <a:ext cx="0" cy="0"/>
          <a:chOff x="0" y="0"/>
          <a:chExt cx="0" cy="0"/>
        </a:xfrm>
      </p:grpSpPr>
      <p:sp>
        <p:nvSpPr>
          <p:cNvPr id="9" name="Text Placeholder 2">
            <a:extLst>
              <a:ext uri="{FF2B5EF4-FFF2-40B4-BE49-F238E27FC236}">
                <a16:creationId xmlns:a16="http://schemas.microsoft.com/office/drawing/2014/main" id="{785EB232-BE48-FB3C-47B0-289006DCC1F6}"/>
              </a:ext>
            </a:extLst>
          </p:cNvPr>
          <p:cNvSpPr>
            <a:spLocks noGrp="1"/>
          </p:cNvSpPr>
          <p:nvPr>
            <p:ph idx="1" hasCustomPrompt="1"/>
          </p:nvPr>
        </p:nvSpPr>
        <p:spPr>
          <a:xfrm>
            <a:off x="838200" y="1953489"/>
            <a:ext cx="10515600" cy="3982616"/>
          </a:xfrm>
          <a:prstGeom prst="rect">
            <a:avLst/>
          </a:prstGeom>
        </p:spPr>
        <p:txBody>
          <a:bodyPr vert="horz" lIns="91440" tIns="45720" rIns="91440" bIns="45720" rtlCol="0">
            <a:normAutofit/>
          </a:bodyPr>
          <a:lstStyle>
            <a:lvl1pPr marL="228600" indent="-228600">
              <a:lnSpc>
                <a:spcPct val="100000"/>
              </a:lnSpc>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pic>
        <p:nvPicPr>
          <p:cNvPr id="61" name="Google Shape;61;p44"/>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62" name="Google Shape;62;p44"/>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Tree>
    <p:extLst>
      <p:ext uri="{BB962C8B-B14F-4D97-AF65-F5344CB8AC3E}">
        <p14:creationId xmlns:p14="http://schemas.microsoft.com/office/powerpoint/2010/main" val="4462428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Title and Content" preserve="1" userDrawn="1">
  <p:cSld name="3_Title and Content">
    <p:spTree>
      <p:nvGrpSpPr>
        <p:cNvPr id="1" name="Shape 60"/>
        <p:cNvGrpSpPr/>
        <p:nvPr/>
      </p:nvGrpSpPr>
      <p:grpSpPr>
        <a:xfrm>
          <a:off x="0" y="0"/>
          <a:ext cx="0" cy="0"/>
          <a:chOff x="0" y="0"/>
          <a:chExt cx="0" cy="0"/>
        </a:xfrm>
      </p:grpSpPr>
      <p:pic>
        <p:nvPicPr>
          <p:cNvPr id="61" name="Google Shape;61;p44"/>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3"/>
            <a:ext cx="3982615" cy="9133340"/>
          </a:xfrm>
          <a:prstGeom prst="rect">
            <a:avLst/>
          </a:prstGeom>
          <a:noFill/>
          <a:ln>
            <a:noFill/>
          </a:ln>
        </p:spPr>
      </p:pic>
      <p:cxnSp>
        <p:nvCxnSpPr>
          <p:cNvPr id="5" name="Straight Connector 4">
            <a:extLst>
              <a:ext uri="{FF2B5EF4-FFF2-40B4-BE49-F238E27FC236}">
                <a16:creationId xmlns:a16="http://schemas.microsoft.com/office/drawing/2014/main" id="{39315E74-35DE-CD21-6980-3CED6819B721}"/>
              </a:ext>
            </a:extLst>
          </p:cNvPr>
          <p:cNvCxnSpPr>
            <a:cxnSpLocks/>
          </p:cNvCxnSpPr>
          <p:nvPr userDrawn="1"/>
        </p:nvCxnSpPr>
        <p:spPr>
          <a:xfrm>
            <a:off x="2268618" y="3087917"/>
            <a:ext cx="7654764" cy="0"/>
          </a:xfrm>
          <a:prstGeom prst="line">
            <a:avLst/>
          </a:prstGeom>
          <a:ln w="53975"/>
        </p:spPr>
        <p:style>
          <a:lnRef idx="2">
            <a:schemeClr val="accent1"/>
          </a:lnRef>
          <a:fillRef idx="0">
            <a:schemeClr val="accent1"/>
          </a:fillRef>
          <a:effectRef idx="1">
            <a:schemeClr val="accent1"/>
          </a:effectRef>
          <a:fontRef idx="minor">
            <a:schemeClr val="tx1"/>
          </a:fontRef>
        </p:style>
      </p:cxnSp>
      <p:grpSp>
        <p:nvGrpSpPr>
          <p:cNvPr id="6" name="Group 5">
            <a:extLst>
              <a:ext uri="{FF2B5EF4-FFF2-40B4-BE49-F238E27FC236}">
                <a16:creationId xmlns:a16="http://schemas.microsoft.com/office/drawing/2014/main" id="{673D6D5B-C33B-B585-598C-E1A97039D781}"/>
              </a:ext>
            </a:extLst>
          </p:cNvPr>
          <p:cNvGrpSpPr/>
          <p:nvPr userDrawn="1"/>
        </p:nvGrpSpPr>
        <p:grpSpPr>
          <a:xfrm>
            <a:off x="1080463" y="1713402"/>
            <a:ext cx="10031074" cy="2749031"/>
            <a:chOff x="675465" y="1769852"/>
            <a:chExt cx="10031074" cy="2749031"/>
          </a:xfrm>
        </p:grpSpPr>
        <p:grpSp>
          <p:nvGrpSpPr>
            <p:cNvPr id="7" name="Group 6">
              <a:extLst>
                <a:ext uri="{FF2B5EF4-FFF2-40B4-BE49-F238E27FC236}">
                  <a16:creationId xmlns:a16="http://schemas.microsoft.com/office/drawing/2014/main" id="{90C6EF7C-6796-9816-9BF7-E35CFD8C57F2}"/>
                </a:ext>
              </a:extLst>
            </p:cNvPr>
            <p:cNvGrpSpPr/>
            <p:nvPr/>
          </p:nvGrpSpPr>
          <p:grpSpPr>
            <a:xfrm>
              <a:off x="7849526" y="1769852"/>
              <a:ext cx="2857013" cy="2749031"/>
              <a:chOff x="4886325" y="2263404"/>
              <a:chExt cx="2419349" cy="2327909"/>
            </a:xfrm>
          </p:grpSpPr>
          <p:sp>
            <p:nvSpPr>
              <p:cNvPr id="17" name="Freeform 16">
                <a:extLst>
                  <a:ext uri="{FF2B5EF4-FFF2-40B4-BE49-F238E27FC236}">
                    <a16:creationId xmlns:a16="http://schemas.microsoft.com/office/drawing/2014/main" id="{795EFDF1-CB93-7B90-5A52-4A340691479C}"/>
                  </a:ext>
                </a:extLst>
              </p:cNvPr>
              <p:cNvSpPr/>
              <p:nvPr/>
            </p:nvSpPr>
            <p:spPr>
              <a:xfrm>
                <a:off x="4930718" y="2263404"/>
                <a:ext cx="2327909" cy="2327909"/>
              </a:xfrm>
              <a:custGeom>
                <a:avLst/>
                <a:gdLst>
                  <a:gd name="connsiteX0" fmla="*/ 2327909 w 2327909"/>
                  <a:gd name="connsiteY0" fmla="*/ 1163955 h 2327909"/>
                  <a:gd name="connsiteX1" fmla="*/ 1163955 w 2327909"/>
                  <a:gd name="connsiteY1" fmla="*/ 2327909 h 2327909"/>
                  <a:gd name="connsiteX2" fmla="*/ 0 w 2327909"/>
                  <a:gd name="connsiteY2" fmla="*/ 1163955 h 2327909"/>
                  <a:gd name="connsiteX3" fmla="*/ 1163955 w 2327909"/>
                  <a:gd name="connsiteY3" fmla="*/ 0 h 2327909"/>
                  <a:gd name="connsiteX4" fmla="*/ 2327909 w 2327909"/>
                  <a:gd name="connsiteY4" fmla="*/ 1163955 h 2327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9" h="2327909">
                    <a:moveTo>
                      <a:pt x="2327909" y="1163955"/>
                    </a:moveTo>
                    <a:cubicBezTo>
                      <a:pt x="2327909" y="1806789"/>
                      <a:pt x="1806789" y="2327909"/>
                      <a:pt x="1163955" y="2327909"/>
                    </a:cubicBezTo>
                    <a:cubicBezTo>
                      <a:pt x="521120" y="2327909"/>
                      <a:pt x="0" y="1806789"/>
                      <a:pt x="0" y="1163955"/>
                    </a:cubicBezTo>
                    <a:cubicBezTo>
                      <a:pt x="0" y="521120"/>
                      <a:pt x="521120" y="0"/>
                      <a:pt x="1163955" y="0"/>
                    </a:cubicBezTo>
                    <a:cubicBezTo>
                      <a:pt x="1806789" y="0"/>
                      <a:pt x="2327909" y="521120"/>
                      <a:pt x="2327909" y="1163955"/>
                    </a:cubicBezTo>
                    <a:close/>
                  </a:path>
                </a:pathLst>
              </a:custGeom>
              <a:solidFill>
                <a:schemeClr val="bg1">
                  <a:lumMod val="95000"/>
                </a:schemeClr>
              </a:solidFill>
              <a:ln w="952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8CAE0779-AE44-C292-A3A5-6BCECD5E5184}"/>
                  </a:ext>
                </a:extLst>
              </p:cNvPr>
              <p:cNvSpPr/>
              <p:nvPr/>
            </p:nvSpPr>
            <p:spPr>
              <a:xfrm>
                <a:off x="4886325" y="2906765"/>
                <a:ext cx="196479" cy="1051824"/>
              </a:xfrm>
              <a:custGeom>
                <a:avLst/>
                <a:gdLst>
                  <a:gd name="connsiteX0" fmla="*/ 150495 w 196479"/>
                  <a:gd name="connsiteY0" fmla="*/ 1051825 h 1051824"/>
                  <a:gd name="connsiteX1" fmla="*/ 108585 w 196479"/>
                  <a:gd name="connsiteY1" fmla="*/ 1025155 h 1051824"/>
                  <a:gd name="connsiteX2" fmla="*/ 0 w 196479"/>
                  <a:gd name="connsiteY2" fmla="*/ 523187 h 1051824"/>
                  <a:gd name="connsiteX3" fmla="*/ 105728 w 196479"/>
                  <a:gd name="connsiteY3" fmla="*/ 26934 h 1051824"/>
                  <a:gd name="connsiteX4" fmla="*/ 166688 w 196479"/>
                  <a:gd name="connsiteY4" fmla="*/ 4074 h 1051824"/>
                  <a:gd name="connsiteX5" fmla="*/ 189548 w 196479"/>
                  <a:gd name="connsiteY5" fmla="*/ 65034 h 1051824"/>
                  <a:gd name="connsiteX6" fmla="*/ 91440 w 196479"/>
                  <a:gd name="connsiteY6" fmla="*/ 523187 h 1051824"/>
                  <a:gd name="connsiteX7" fmla="*/ 192405 w 196479"/>
                  <a:gd name="connsiteY7" fmla="*/ 987055 h 1051824"/>
                  <a:gd name="connsiteX8" fmla="*/ 169545 w 196479"/>
                  <a:gd name="connsiteY8" fmla="*/ 1048014 h 1051824"/>
                  <a:gd name="connsiteX9" fmla="*/ 150495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150495" y="1051825"/>
                    </a:moveTo>
                    <a:cubicBezTo>
                      <a:pt x="133350" y="1051825"/>
                      <a:pt x="116205" y="1041347"/>
                      <a:pt x="108585" y="1025155"/>
                    </a:cubicBezTo>
                    <a:cubicBezTo>
                      <a:pt x="36195" y="867039"/>
                      <a:pt x="0" y="698447"/>
                      <a:pt x="0" y="523187"/>
                    </a:cubicBezTo>
                    <a:cubicBezTo>
                      <a:pt x="0" y="347927"/>
                      <a:pt x="35243" y="183145"/>
                      <a:pt x="105728" y="26934"/>
                    </a:cubicBezTo>
                    <a:cubicBezTo>
                      <a:pt x="116205" y="4074"/>
                      <a:pt x="143827" y="-6403"/>
                      <a:pt x="166688" y="4074"/>
                    </a:cubicBezTo>
                    <a:cubicBezTo>
                      <a:pt x="189548" y="14552"/>
                      <a:pt x="200025" y="42174"/>
                      <a:pt x="189548" y="65034"/>
                    </a:cubicBezTo>
                    <a:cubicBezTo>
                      <a:pt x="124778" y="209814"/>
                      <a:pt x="91440" y="363167"/>
                      <a:pt x="91440" y="523187"/>
                    </a:cubicBezTo>
                    <a:cubicBezTo>
                      <a:pt x="91440" y="683207"/>
                      <a:pt x="125730" y="841322"/>
                      <a:pt x="192405" y="987055"/>
                    </a:cubicBezTo>
                    <a:cubicBezTo>
                      <a:pt x="202883" y="1009914"/>
                      <a:pt x="192405" y="1037537"/>
                      <a:pt x="169545" y="1048014"/>
                    </a:cubicBezTo>
                    <a:cubicBezTo>
                      <a:pt x="162877" y="1050872"/>
                      <a:pt x="157163" y="1051825"/>
                      <a:pt x="150495" y="1051825"/>
                    </a:cubicBezTo>
                    <a:close/>
                  </a:path>
                </a:pathLst>
              </a:custGeom>
              <a:solidFill>
                <a:schemeClr val="accent1"/>
              </a:solidFill>
              <a:ln w="952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3C284B10-4DC9-BEC7-095C-BA754603A96F}"/>
                  </a:ext>
                </a:extLst>
              </p:cNvPr>
              <p:cNvSpPr/>
              <p:nvPr/>
            </p:nvSpPr>
            <p:spPr>
              <a:xfrm>
                <a:off x="7109195" y="2906765"/>
                <a:ext cx="196479" cy="1051824"/>
              </a:xfrm>
              <a:custGeom>
                <a:avLst/>
                <a:gdLst>
                  <a:gd name="connsiteX0" fmla="*/ 45984 w 196479"/>
                  <a:gd name="connsiteY0" fmla="*/ 1051825 h 1051824"/>
                  <a:gd name="connsiteX1" fmla="*/ 26934 w 196479"/>
                  <a:gd name="connsiteY1" fmla="*/ 1048014 h 1051824"/>
                  <a:gd name="connsiteX2" fmla="*/ 4075 w 196479"/>
                  <a:gd name="connsiteY2" fmla="*/ 987055 h 1051824"/>
                  <a:gd name="connsiteX3" fmla="*/ 105039 w 196479"/>
                  <a:gd name="connsiteY3" fmla="*/ 523187 h 1051824"/>
                  <a:gd name="connsiteX4" fmla="*/ 6932 w 196479"/>
                  <a:gd name="connsiteY4" fmla="*/ 65034 h 1051824"/>
                  <a:gd name="connsiteX5" fmla="*/ 29792 w 196479"/>
                  <a:gd name="connsiteY5" fmla="*/ 4074 h 1051824"/>
                  <a:gd name="connsiteX6" fmla="*/ 90752 w 196479"/>
                  <a:gd name="connsiteY6" fmla="*/ 26934 h 1051824"/>
                  <a:gd name="connsiteX7" fmla="*/ 196479 w 196479"/>
                  <a:gd name="connsiteY7" fmla="*/ 523187 h 1051824"/>
                  <a:gd name="connsiteX8" fmla="*/ 87895 w 196479"/>
                  <a:gd name="connsiteY8" fmla="*/ 1025155 h 1051824"/>
                  <a:gd name="connsiteX9" fmla="*/ 45984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45984" y="1051825"/>
                    </a:moveTo>
                    <a:cubicBezTo>
                      <a:pt x="39317" y="1051825"/>
                      <a:pt x="32650" y="1050872"/>
                      <a:pt x="26934" y="1048014"/>
                    </a:cubicBezTo>
                    <a:cubicBezTo>
                      <a:pt x="4075" y="1037537"/>
                      <a:pt x="-6403" y="1009914"/>
                      <a:pt x="4075" y="987055"/>
                    </a:cubicBezTo>
                    <a:cubicBezTo>
                      <a:pt x="70749" y="841322"/>
                      <a:pt x="105039" y="685112"/>
                      <a:pt x="105039" y="523187"/>
                    </a:cubicBezTo>
                    <a:cubicBezTo>
                      <a:pt x="105039" y="361262"/>
                      <a:pt x="71702" y="209814"/>
                      <a:pt x="6932" y="65034"/>
                    </a:cubicBezTo>
                    <a:cubicBezTo>
                      <a:pt x="-3546" y="42174"/>
                      <a:pt x="6932" y="14552"/>
                      <a:pt x="29792" y="4074"/>
                    </a:cubicBezTo>
                    <a:cubicBezTo>
                      <a:pt x="52652" y="-6403"/>
                      <a:pt x="80274" y="4074"/>
                      <a:pt x="90752" y="26934"/>
                    </a:cubicBezTo>
                    <a:cubicBezTo>
                      <a:pt x="161237" y="183145"/>
                      <a:pt x="196479" y="349832"/>
                      <a:pt x="196479" y="523187"/>
                    </a:cubicBezTo>
                    <a:cubicBezTo>
                      <a:pt x="196479" y="696542"/>
                      <a:pt x="160285" y="867039"/>
                      <a:pt x="87895" y="1025155"/>
                    </a:cubicBezTo>
                    <a:cubicBezTo>
                      <a:pt x="80274" y="1042300"/>
                      <a:pt x="63129" y="1051825"/>
                      <a:pt x="45984" y="1051825"/>
                    </a:cubicBezTo>
                    <a:close/>
                  </a:path>
                </a:pathLst>
              </a:custGeom>
              <a:solidFill>
                <a:schemeClr val="accent1"/>
              </a:solidFill>
              <a:ln w="9525" cap="flat">
                <a:noFill/>
                <a:prstDash val="solid"/>
                <a:miter/>
              </a:ln>
            </p:spPr>
            <p:txBody>
              <a:bodyPr rtlCol="0" anchor="ctr"/>
              <a:lstStyle/>
              <a:p>
                <a:endParaRPr lang="en-US"/>
              </a:p>
            </p:txBody>
          </p:sp>
        </p:grpSp>
        <p:grpSp>
          <p:nvGrpSpPr>
            <p:cNvPr id="8" name="Group 7">
              <a:extLst>
                <a:ext uri="{FF2B5EF4-FFF2-40B4-BE49-F238E27FC236}">
                  <a16:creationId xmlns:a16="http://schemas.microsoft.com/office/drawing/2014/main" id="{E365E1C1-0ED8-9E05-9340-F2B4F409D1DB}"/>
                </a:ext>
              </a:extLst>
            </p:cNvPr>
            <p:cNvGrpSpPr/>
            <p:nvPr/>
          </p:nvGrpSpPr>
          <p:grpSpPr>
            <a:xfrm>
              <a:off x="675465" y="1769852"/>
              <a:ext cx="2857013" cy="2749031"/>
              <a:chOff x="4886325" y="2263404"/>
              <a:chExt cx="2419349" cy="2327909"/>
            </a:xfrm>
          </p:grpSpPr>
          <p:sp>
            <p:nvSpPr>
              <p:cNvPr id="14" name="Freeform 13">
                <a:extLst>
                  <a:ext uri="{FF2B5EF4-FFF2-40B4-BE49-F238E27FC236}">
                    <a16:creationId xmlns:a16="http://schemas.microsoft.com/office/drawing/2014/main" id="{50882929-99A6-922B-569B-1A4C40C93E4B}"/>
                  </a:ext>
                </a:extLst>
              </p:cNvPr>
              <p:cNvSpPr/>
              <p:nvPr/>
            </p:nvSpPr>
            <p:spPr>
              <a:xfrm>
                <a:off x="4930718" y="2263404"/>
                <a:ext cx="2327909" cy="2327909"/>
              </a:xfrm>
              <a:custGeom>
                <a:avLst/>
                <a:gdLst>
                  <a:gd name="connsiteX0" fmla="*/ 2327909 w 2327909"/>
                  <a:gd name="connsiteY0" fmla="*/ 1163955 h 2327909"/>
                  <a:gd name="connsiteX1" fmla="*/ 1163955 w 2327909"/>
                  <a:gd name="connsiteY1" fmla="*/ 2327909 h 2327909"/>
                  <a:gd name="connsiteX2" fmla="*/ 0 w 2327909"/>
                  <a:gd name="connsiteY2" fmla="*/ 1163955 h 2327909"/>
                  <a:gd name="connsiteX3" fmla="*/ 1163955 w 2327909"/>
                  <a:gd name="connsiteY3" fmla="*/ 0 h 2327909"/>
                  <a:gd name="connsiteX4" fmla="*/ 2327909 w 2327909"/>
                  <a:gd name="connsiteY4" fmla="*/ 1163955 h 2327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9" h="2327909">
                    <a:moveTo>
                      <a:pt x="2327909" y="1163955"/>
                    </a:moveTo>
                    <a:cubicBezTo>
                      <a:pt x="2327909" y="1806789"/>
                      <a:pt x="1806789" y="2327909"/>
                      <a:pt x="1163955" y="2327909"/>
                    </a:cubicBezTo>
                    <a:cubicBezTo>
                      <a:pt x="521120" y="2327909"/>
                      <a:pt x="0" y="1806789"/>
                      <a:pt x="0" y="1163955"/>
                    </a:cubicBezTo>
                    <a:cubicBezTo>
                      <a:pt x="0" y="521120"/>
                      <a:pt x="521120" y="0"/>
                      <a:pt x="1163955" y="0"/>
                    </a:cubicBezTo>
                    <a:cubicBezTo>
                      <a:pt x="1806789" y="0"/>
                      <a:pt x="2327909" y="521120"/>
                      <a:pt x="2327909" y="1163955"/>
                    </a:cubicBezTo>
                    <a:close/>
                  </a:path>
                </a:pathLst>
              </a:custGeom>
              <a:solidFill>
                <a:schemeClr val="bg1">
                  <a:lumMod val="95000"/>
                </a:schemeClr>
              </a:solidFill>
              <a:ln w="9525"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FD2928AC-FDD8-E979-C6B0-43E71A3B0627}"/>
                  </a:ext>
                </a:extLst>
              </p:cNvPr>
              <p:cNvSpPr/>
              <p:nvPr/>
            </p:nvSpPr>
            <p:spPr>
              <a:xfrm>
                <a:off x="4886325" y="2906765"/>
                <a:ext cx="196479" cy="1051824"/>
              </a:xfrm>
              <a:custGeom>
                <a:avLst/>
                <a:gdLst>
                  <a:gd name="connsiteX0" fmla="*/ 150495 w 196479"/>
                  <a:gd name="connsiteY0" fmla="*/ 1051825 h 1051824"/>
                  <a:gd name="connsiteX1" fmla="*/ 108585 w 196479"/>
                  <a:gd name="connsiteY1" fmla="*/ 1025155 h 1051824"/>
                  <a:gd name="connsiteX2" fmla="*/ 0 w 196479"/>
                  <a:gd name="connsiteY2" fmla="*/ 523187 h 1051824"/>
                  <a:gd name="connsiteX3" fmla="*/ 105728 w 196479"/>
                  <a:gd name="connsiteY3" fmla="*/ 26934 h 1051824"/>
                  <a:gd name="connsiteX4" fmla="*/ 166688 w 196479"/>
                  <a:gd name="connsiteY4" fmla="*/ 4074 h 1051824"/>
                  <a:gd name="connsiteX5" fmla="*/ 189548 w 196479"/>
                  <a:gd name="connsiteY5" fmla="*/ 65034 h 1051824"/>
                  <a:gd name="connsiteX6" fmla="*/ 91440 w 196479"/>
                  <a:gd name="connsiteY6" fmla="*/ 523187 h 1051824"/>
                  <a:gd name="connsiteX7" fmla="*/ 192405 w 196479"/>
                  <a:gd name="connsiteY7" fmla="*/ 987055 h 1051824"/>
                  <a:gd name="connsiteX8" fmla="*/ 169545 w 196479"/>
                  <a:gd name="connsiteY8" fmla="*/ 1048014 h 1051824"/>
                  <a:gd name="connsiteX9" fmla="*/ 150495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150495" y="1051825"/>
                    </a:moveTo>
                    <a:cubicBezTo>
                      <a:pt x="133350" y="1051825"/>
                      <a:pt x="116205" y="1041347"/>
                      <a:pt x="108585" y="1025155"/>
                    </a:cubicBezTo>
                    <a:cubicBezTo>
                      <a:pt x="36195" y="867039"/>
                      <a:pt x="0" y="698447"/>
                      <a:pt x="0" y="523187"/>
                    </a:cubicBezTo>
                    <a:cubicBezTo>
                      <a:pt x="0" y="347927"/>
                      <a:pt x="35243" y="183145"/>
                      <a:pt x="105728" y="26934"/>
                    </a:cubicBezTo>
                    <a:cubicBezTo>
                      <a:pt x="116205" y="4074"/>
                      <a:pt x="143827" y="-6403"/>
                      <a:pt x="166688" y="4074"/>
                    </a:cubicBezTo>
                    <a:cubicBezTo>
                      <a:pt x="189548" y="14552"/>
                      <a:pt x="200025" y="42174"/>
                      <a:pt x="189548" y="65034"/>
                    </a:cubicBezTo>
                    <a:cubicBezTo>
                      <a:pt x="124778" y="209814"/>
                      <a:pt x="91440" y="363167"/>
                      <a:pt x="91440" y="523187"/>
                    </a:cubicBezTo>
                    <a:cubicBezTo>
                      <a:pt x="91440" y="683207"/>
                      <a:pt x="125730" y="841322"/>
                      <a:pt x="192405" y="987055"/>
                    </a:cubicBezTo>
                    <a:cubicBezTo>
                      <a:pt x="202883" y="1009914"/>
                      <a:pt x="192405" y="1037537"/>
                      <a:pt x="169545" y="1048014"/>
                    </a:cubicBezTo>
                    <a:cubicBezTo>
                      <a:pt x="162877" y="1050872"/>
                      <a:pt x="157163" y="1051825"/>
                      <a:pt x="150495" y="1051825"/>
                    </a:cubicBezTo>
                    <a:close/>
                  </a:path>
                </a:pathLst>
              </a:custGeom>
              <a:solidFill>
                <a:schemeClr val="accent1"/>
              </a:solidFill>
              <a:ln w="952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96306C1D-511D-42ED-E0C8-C1177950BC89}"/>
                  </a:ext>
                </a:extLst>
              </p:cNvPr>
              <p:cNvSpPr/>
              <p:nvPr/>
            </p:nvSpPr>
            <p:spPr>
              <a:xfrm>
                <a:off x="7109195" y="2906765"/>
                <a:ext cx="196479" cy="1051824"/>
              </a:xfrm>
              <a:custGeom>
                <a:avLst/>
                <a:gdLst>
                  <a:gd name="connsiteX0" fmla="*/ 45984 w 196479"/>
                  <a:gd name="connsiteY0" fmla="*/ 1051825 h 1051824"/>
                  <a:gd name="connsiteX1" fmla="*/ 26934 w 196479"/>
                  <a:gd name="connsiteY1" fmla="*/ 1048014 h 1051824"/>
                  <a:gd name="connsiteX2" fmla="*/ 4075 w 196479"/>
                  <a:gd name="connsiteY2" fmla="*/ 987055 h 1051824"/>
                  <a:gd name="connsiteX3" fmla="*/ 105039 w 196479"/>
                  <a:gd name="connsiteY3" fmla="*/ 523187 h 1051824"/>
                  <a:gd name="connsiteX4" fmla="*/ 6932 w 196479"/>
                  <a:gd name="connsiteY4" fmla="*/ 65034 h 1051824"/>
                  <a:gd name="connsiteX5" fmla="*/ 29792 w 196479"/>
                  <a:gd name="connsiteY5" fmla="*/ 4074 h 1051824"/>
                  <a:gd name="connsiteX6" fmla="*/ 90752 w 196479"/>
                  <a:gd name="connsiteY6" fmla="*/ 26934 h 1051824"/>
                  <a:gd name="connsiteX7" fmla="*/ 196479 w 196479"/>
                  <a:gd name="connsiteY7" fmla="*/ 523187 h 1051824"/>
                  <a:gd name="connsiteX8" fmla="*/ 87895 w 196479"/>
                  <a:gd name="connsiteY8" fmla="*/ 1025155 h 1051824"/>
                  <a:gd name="connsiteX9" fmla="*/ 45984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45984" y="1051825"/>
                    </a:moveTo>
                    <a:cubicBezTo>
                      <a:pt x="39317" y="1051825"/>
                      <a:pt x="32650" y="1050872"/>
                      <a:pt x="26934" y="1048014"/>
                    </a:cubicBezTo>
                    <a:cubicBezTo>
                      <a:pt x="4075" y="1037537"/>
                      <a:pt x="-6403" y="1009914"/>
                      <a:pt x="4075" y="987055"/>
                    </a:cubicBezTo>
                    <a:cubicBezTo>
                      <a:pt x="70749" y="841322"/>
                      <a:pt x="105039" y="685112"/>
                      <a:pt x="105039" y="523187"/>
                    </a:cubicBezTo>
                    <a:cubicBezTo>
                      <a:pt x="105039" y="361262"/>
                      <a:pt x="71702" y="209814"/>
                      <a:pt x="6932" y="65034"/>
                    </a:cubicBezTo>
                    <a:cubicBezTo>
                      <a:pt x="-3546" y="42174"/>
                      <a:pt x="6932" y="14552"/>
                      <a:pt x="29792" y="4074"/>
                    </a:cubicBezTo>
                    <a:cubicBezTo>
                      <a:pt x="52652" y="-6403"/>
                      <a:pt x="80274" y="4074"/>
                      <a:pt x="90752" y="26934"/>
                    </a:cubicBezTo>
                    <a:cubicBezTo>
                      <a:pt x="161237" y="183145"/>
                      <a:pt x="196479" y="349832"/>
                      <a:pt x="196479" y="523187"/>
                    </a:cubicBezTo>
                    <a:cubicBezTo>
                      <a:pt x="196479" y="696542"/>
                      <a:pt x="160285" y="867039"/>
                      <a:pt x="87895" y="1025155"/>
                    </a:cubicBezTo>
                    <a:cubicBezTo>
                      <a:pt x="80274" y="1042300"/>
                      <a:pt x="63129" y="1051825"/>
                      <a:pt x="45984" y="1051825"/>
                    </a:cubicBezTo>
                    <a:close/>
                  </a:path>
                </a:pathLst>
              </a:custGeom>
              <a:solidFill>
                <a:schemeClr val="accent1"/>
              </a:solidFill>
              <a:ln w="9525" cap="flat">
                <a:noFill/>
                <a:prstDash val="solid"/>
                <a:miter/>
              </a:ln>
            </p:spPr>
            <p:txBody>
              <a:bodyPr rtlCol="0" anchor="ctr"/>
              <a:lstStyle/>
              <a:p>
                <a:endParaRPr lang="en-US"/>
              </a:p>
            </p:txBody>
          </p:sp>
        </p:grpSp>
        <p:grpSp>
          <p:nvGrpSpPr>
            <p:cNvPr id="10" name="Group 9">
              <a:extLst>
                <a:ext uri="{FF2B5EF4-FFF2-40B4-BE49-F238E27FC236}">
                  <a16:creationId xmlns:a16="http://schemas.microsoft.com/office/drawing/2014/main" id="{0164F08E-EA0A-3FAE-BB65-24CD0717CE07}"/>
                </a:ext>
              </a:extLst>
            </p:cNvPr>
            <p:cNvGrpSpPr/>
            <p:nvPr/>
          </p:nvGrpSpPr>
          <p:grpSpPr>
            <a:xfrm>
              <a:off x="4262495" y="1769852"/>
              <a:ext cx="2857013" cy="2749031"/>
              <a:chOff x="4886325" y="2263404"/>
              <a:chExt cx="2419349" cy="2327909"/>
            </a:xfrm>
          </p:grpSpPr>
          <p:sp>
            <p:nvSpPr>
              <p:cNvPr id="11" name="Freeform 10">
                <a:extLst>
                  <a:ext uri="{FF2B5EF4-FFF2-40B4-BE49-F238E27FC236}">
                    <a16:creationId xmlns:a16="http://schemas.microsoft.com/office/drawing/2014/main" id="{D517D5A3-4B1C-C789-1B09-596F4D9ABC3D}"/>
                  </a:ext>
                </a:extLst>
              </p:cNvPr>
              <p:cNvSpPr/>
              <p:nvPr/>
            </p:nvSpPr>
            <p:spPr>
              <a:xfrm>
                <a:off x="4930718" y="2263404"/>
                <a:ext cx="2327909" cy="2327909"/>
              </a:xfrm>
              <a:custGeom>
                <a:avLst/>
                <a:gdLst>
                  <a:gd name="connsiteX0" fmla="*/ 2327909 w 2327909"/>
                  <a:gd name="connsiteY0" fmla="*/ 1163955 h 2327909"/>
                  <a:gd name="connsiteX1" fmla="*/ 1163955 w 2327909"/>
                  <a:gd name="connsiteY1" fmla="*/ 2327909 h 2327909"/>
                  <a:gd name="connsiteX2" fmla="*/ 0 w 2327909"/>
                  <a:gd name="connsiteY2" fmla="*/ 1163955 h 2327909"/>
                  <a:gd name="connsiteX3" fmla="*/ 1163955 w 2327909"/>
                  <a:gd name="connsiteY3" fmla="*/ 0 h 2327909"/>
                  <a:gd name="connsiteX4" fmla="*/ 2327909 w 2327909"/>
                  <a:gd name="connsiteY4" fmla="*/ 1163955 h 2327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9" h="2327909">
                    <a:moveTo>
                      <a:pt x="2327909" y="1163955"/>
                    </a:moveTo>
                    <a:cubicBezTo>
                      <a:pt x="2327909" y="1806789"/>
                      <a:pt x="1806789" y="2327909"/>
                      <a:pt x="1163955" y="2327909"/>
                    </a:cubicBezTo>
                    <a:cubicBezTo>
                      <a:pt x="521120" y="2327909"/>
                      <a:pt x="0" y="1806789"/>
                      <a:pt x="0" y="1163955"/>
                    </a:cubicBezTo>
                    <a:cubicBezTo>
                      <a:pt x="0" y="521120"/>
                      <a:pt x="521120" y="0"/>
                      <a:pt x="1163955" y="0"/>
                    </a:cubicBezTo>
                    <a:cubicBezTo>
                      <a:pt x="1806789" y="0"/>
                      <a:pt x="2327909" y="521120"/>
                      <a:pt x="2327909" y="1163955"/>
                    </a:cubicBezTo>
                    <a:close/>
                  </a:path>
                </a:pathLst>
              </a:custGeom>
              <a:solidFill>
                <a:schemeClr val="tx1"/>
              </a:solid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465817E-D774-5644-6D8B-C55947EC05E7}"/>
                  </a:ext>
                </a:extLst>
              </p:cNvPr>
              <p:cNvSpPr/>
              <p:nvPr/>
            </p:nvSpPr>
            <p:spPr>
              <a:xfrm>
                <a:off x="4886325" y="2906765"/>
                <a:ext cx="196479" cy="1051824"/>
              </a:xfrm>
              <a:custGeom>
                <a:avLst/>
                <a:gdLst>
                  <a:gd name="connsiteX0" fmla="*/ 150495 w 196479"/>
                  <a:gd name="connsiteY0" fmla="*/ 1051825 h 1051824"/>
                  <a:gd name="connsiteX1" fmla="*/ 108585 w 196479"/>
                  <a:gd name="connsiteY1" fmla="*/ 1025155 h 1051824"/>
                  <a:gd name="connsiteX2" fmla="*/ 0 w 196479"/>
                  <a:gd name="connsiteY2" fmla="*/ 523187 h 1051824"/>
                  <a:gd name="connsiteX3" fmla="*/ 105728 w 196479"/>
                  <a:gd name="connsiteY3" fmla="*/ 26934 h 1051824"/>
                  <a:gd name="connsiteX4" fmla="*/ 166688 w 196479"/>
                  <a:gd name="connsiteY4" fmla="*/ 4074 h 1051824"/>
                  <a:gd name="connsiteX5" fmla="*/ 189548 w 196479"/>
                  <a:gd name="connsiteY5" fmla="*/ 65034 h 1051824"/>
                  <a:gd name="connsiteX6" fmla="*/ 91440 w 196479"/>
                  <a:gd name="connsiteY6" fmla="*/ 523187 h 1051824"/>
                  <a:gd name="connsiteX7" fmla="*/ 192405 w 196479"/>
                  <a:gd name="connsiteY7" fmla="*/ 987055 h 1051824"/>
                  <a:gd name="connsiteX8" fmla="*/ 169545 w 196479"/>
                  <a:gd name="connsiteY8" fmla="*/ 1048014 h 1051824"/>
                  <a:gd name="connsiteX9" fmla="*/ 150495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150495" y="1051825"/>
                    </a:moveTo>
                    <a:cubicBezTo>
                      <a:pt x="133350" y="1051825"/>
                      <a:pt x="116205" y="1041347"/>
                      <a:pt x="108585" y="1025155"/>
                    </a:cubicBezTo>
                    <a:cubicBezTo>
                      <a:pt x="36195" y="867039"/>
                      <a:pt x="0" y="698447"/>
                      <a:pt x="0" y="523187"/>
                    </a:cubicBezTo>
                    <a:cubicBezTo>
                      <a:pt x="0" y="347927"/>
                      <a:pt x="35243" y="183145"/>
                      <a:pt x="105728" y="26934"/>
                    </a:cubicBezTo>
                    <a:cubicBezTo>
                      <a:pt x="116205" y="4074"/>
                      <a:pt x="143827" y="-6403"/>
                      <a:pt x="166688" y="4074"/>
                    </a:cubicBezTo>
                    <a:cubicBezTo>
                      <a:pt x="189548" y="14552"/>
                      <a:pt x="200025" y="42174"/>
                      <a:pt x="189548" y="65034"/>
                    </a:cubicBezTo>
                    <a:cubicBezTo>
                      <a:pt x="124778" y="209814"/>
                      <a:pt x="91440" y="363167"/>
                      <a:pt x="91440" y="523187"/>
                    </a:cubicBezTo>
                    <a:cubicBezTo>
                      <a:pt x="91440" y="683207"/>
                      <a:pt x="125730" y="841322"/>
                      <a:pt x="192405" y="987055"/>
                    </a:cubicBezTo>
                    <a:cubicBezTo>
                      <a:pt x="202883" y="1009914"/>
                      <a:pt x="192405" y="1037537"/>
                      <a:pt x="169545" y="1048014"/>
                    </a:cubicBezTo>
                    <a:cubicBezTo>
                      <a:pt x="162877" y="1050872"/>
                      <a:pt x="157163" y="1051825"/>
                      <a:pt x="150495" y="1051825"/>
                    </a:cubicBezTo>
                    <a:close/>
                  </a:path>
                </a:pathLst>
              </a:custGeom>
              <a:solidFill>
                <a:schemeClr val="accent1"/>
              </a:solid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E6100A7-80D1-CC7B-8D32-525F5627C306}"/>
                  </a:ext>
                </a:extLst>
              </p:cNvPr>
              <p:cNvSpPr/>
              <p:nvPr/>
            </p:nvSpPr>
            <p:spPr>
              <a:xfrm>
                <a:off x="7109195" y="2906765"/>
                <a:ext cx="196479" cy="1051824"/>
              </a:xfrm>
              <a:custGeom>
                <a:avLst/>
                <a:gdLst>
                  <a:gd name="connsiteX0" fmla="*/ 45984 w 196479"/>
                  <a:gd name="connsiteY0" fmla="*/ 1051825 h 1051824"/>
                  <a:gd name="connsiteX1" fmla="*/ 26934 w 196479"/>
                  <a:gd name="connsiteY1" fmla="*/ 1048014 h 1051824"/>
                  <a:gd name="connsiteX2" fmla="*/ 4075 w 196479"/>
                  <a:gd name="connsiteY2" fmla="*/ 987055 h 1051824"/>
                  <a:gd name="connsiteX3" fmla="*/ 105039 w 196479"/>
                  <a:gd name="connsiteY3" fmla="*/ 523187 h 1051824"/>
                  <a:gd name="connsiteX4" fmla="*/ 6932 w 196479"/>
                  <a:gd name="connsiteY4" fmla="*/ 65034 h 1051824"/>
                  <a:gd name="connsiteX5" fmla="*/ 29792 w 196479"/>
                  <a:gd name="connsiteY5" fmla="*/ 4074 h 1051824"/>
                  <a:gd name="connsiteX6" fmla="*/ 90752 w 196479"/>
                  <a:gd name="connsiteY6" fmla="*/ 26934 h 1051824"/>
                  <a:gd name="connsiteX7" fmla="*/ 196479 w 196479"/>
                  <a:gd name="connsiteY7" fmla="*/ 523187 h 1051824"/>
                  <a:gd name="connsiteX8" fmla="*/ 87895 w 196479"/>
                  <a:gd name="connsiteY8" fmla="*/ 1025155 h 1051824"/>
                  <a:gd name="connsiteX9" fmla="*/ 45984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45984" y="1051825"/>
                    </a:moveTo>
                    <a:cubicBezTo>
                      <a:pt x="39317" y="1051825"/>
                      <a:pt x="32650" y="1050872"/>
                      <a:pt x="26934" y="1048014"/>
                    </a:cubicBezTo>
                    <a:cubicBezTo>
                      <a:pt x="4075" y="1037537"/>
                      <a:pt x="-6403" y="1009914"/>
                      <a:pt x="4075" y="987055"/>
                    </a:cubicBezTo>
                    <a:cubicBezTo>
                      <a:pt x="70749" y="841322"/>
                      <a:pt x="105039" y="685112"/>
                      <a:pt x="105039" y="523187"/>
                    </a:cubicBezTo>
                    <a:cubicBezTo>
                      <a:pt x="105039" y="361262"/>
                      <a:pt x="71702" y="209814"/>
                      <a:pt x="6932" y="65034"/>
                    </a:cubicBezTo>
                    <a:cubicBezTo>
                      <a:pt x="-3546" y="42174"/>
                      <a:pt x="6932" y="14552"/>
                      <a:pt x="29792" y="4074"/>
                    </a:cubicBezTo>
                    <a:cubicBezTo>
                      <a:pt x="52652" y="-6403"/>
                      <a:pt x="80274" y="4074"/>
                      <a:pt x="90752" y="26934"/>
                    </a:cubicBezTo>
                    <a:cubicBezTo>
                      <a:pt x="161237" y="183145"/>
                      <a:pt x="196479" y="349832"/>
                      <a:pt x="196479" y="523187"/>
                    </a:cubicBezTo>
                    <a:cubicBezTo>
                      <a:pt x="196479" y="696542"/>
                      <a:pt x="160285" y="867039"/>
                      <a:pt x="87895" y="1025155"/>
                    </a:cubicBezTo>
                    <a:cubicBezTo>
                      <a:pt x="80274" y="1042300"/>
                      <a:pt x="63129" y="1051825"/>
                      <a:pt x="45984" y="1051825"/>
                    </a:cubicBezTo>
                    <a:close/>
                  </a:path>
                </a:pathLst>
              </a:custGeom>
              <a:solidFill>
                <a:schemeClr val="accent1"/>
              </a:solidFill>
              <a:ln w="9525" cap="flat">
                <a:noFill/>
                <a:prstDash val="solid"/>
                <a:miter/>
              </a:ln>
            </p:spPr>
            <p:txBody>
              <a:bodyPr rtlCol="0" anchor="ctr"/>
              <a:lstStyle/>
              <a:p>
                <a:endParaRPr lang="en-US"/>
              </a:p>
            </p:txBody>
          </p:sp>
        </p:grpSp>
      </p:grpSp>
      <p:sp>
        <p:nvSpPr>
          <p:cNvPr id="20" name="object 17">
            <a:extLst>
              <a:ext uri="{FF2B5EF4-FFF2-40B4-BE49-F238E27FC236}">
                <a16:creationId xmlns:a16="http://schemas.microsoft.com/office/drawing/2014/main" id="{5839D2E1-9158-9329-04A4-9EBF4D50A2E4}"/>
              </a:ext>
            </a:extLst>
          </p:cNvPr>
          <p:cNvSpPr txBox="1"/>
          <p:nvPr userDrawn="1"/>
        </p:nvSpPr>
        <p:spPr>
          <a:xfrm>
            <a:off x="5066311" y="2612438"/>
            <a:ext cx="2038699" cy="936795"/>
          </a:xfrm>
          <a:prstGeom prst="rect">
            <a:avLst/>
          </a:prstGeom>
        </p:spPr>
        <p:txBody>
          <a:bodyPr vert="horz" wrap="square" lIns="0" tIns="13335" rIns="0" bIns="0" rtlCol="0">
            <a:spAutoFit/>
          </a:bodyPr>
          <a:lstStyle/>
          <a:p>
            <a:pPr marL="12700" marR="5080" indent="635" algn="ctr">
              <a:spcBef>
                <a:spcPts val="105"/>
              </a:spcBef>
            </a:pPr>
            <a:r>
              <a:rPr sz="2000" b="1" kern="0" spc="-25" dirty="0">
                <a:solidFill>
                  <a:schemeClr val="bg1"/>
                </a:solidFill>
                <a:latin typeface="Century Gothic"/>
                <a:cs typeface="Century Gothic"/>
              </a:rPr>
              <a:t>We </a:t>
            </a:r>
            <a:r>
              <a:rPr lang="en-US" sz="2000" b="1" kern="0" spc="-10" dirty="0">
                <a:solidFill>
                  <a:schemeClr val="bg1"/>
                </a:solidFill>
                <a:latin typeface="Century Gothic"/>
                <a:cs typeface="Century Gothic"/>
              </a:rPr>
              <a:t>i</a:t>
            </a:r>
            <a:r>
              <a:rPr sz="2000" b="1" kern="0" spc="-10" dirty="0">
                <a:solidFill>
                  <a:schemeClr val="bg1"/>
                </a:solidFill>
                <a:latin typeface="Century Gothic"/>
                <a:cs typeface="Century Gothic"/>
              </a:rPr>
              <a:t>mprove </a:t>
            </a:r>
            <a:r>
              <a:rPr lang="en-US" sz="2000" b="1" kern="0" spc="-10" dirty="0">
                <a:solidFill>
                  <a:schemeClr val="bg1"/>
                </a:solidFill>
                <a:latin typeface="Century Gothic"/>
                <a:cs typeface="Century Gothic"/>
              </a:rPr>
              <a:t>l</a:t>
            </a:r>
            <a:r>
              <a:rPr sz="2000" b="1" kern="0" dirty="0">
                <a:solidFill>
                  <a:schemeClr val="bg1"/>
                </a:solidFill>
                <a:latin typeface="Century Gothic"/>
                <a:cs typeface="Century Gothic"/>
              </a:rPr>
              <a:t>ives</a:t>
            </a:r>
            <a:r>
              <a:rPr sz="2000" b="1" kern="0" spc="-35" dirty="0">
                <a:solidFill>
                  <a:schemeClr val="bg1"/>
                </a:solidFill>
                <a:latin typeface="Century Gothic"/>
                <a:cs typeface="Century Gothic"/>
              </a:rPr>
              <a:t> </a:t>
            </a:r>
            <a:r>
              <a:rPr sz="2000" b="1" kern="0" spc="-25" dirty="0">
                <a:solidFill>
                  <a:schemeClr val="bg1"/>
                </a:solidFill>
                <a:latin typeface="Century Gothic"/>
                <a:cs typeface="Century Gothic"/>
              </a:rPr>
              <a:t>and </a:t>
            </a:r>
            <a:r>
              <a:rPr lang="en-US" sz="2000" b="1" kern="0" spc="-10" dirty="0">
                <a:solidFill>
                  <a:schemeClr val="bg1"/>
                </a:solidFill>
                <a:latin typeface="Century Gothic"/>
                <a:cs typeface="Century Gothic"/>
              </a:rPr>
              <a:t>p</a:t>
            </a:r>
            <a:r>
              <a:rPr sz="2000" b="1" kern="0" spc="-10" dirty="0">
                <a:solidFill>
                  <a:schemeClr val="bg1"/>
                </a:solidFill>
                <a:latin typeface="Century Gothic"/>
                <a:cs typeface="Century Gothic"/>
              </a:rPr>
              <a:t>rovide </a:t>
            </a:r>
            <a:r>
              <a:rPr lang="en-US" sz="2000" b="1" kern="0" spc="-20" dirty="0">
                <a:solidFill>
                  <a:schemeClr val="bg1"/>
                </a:solidFill>
                <a:latin typeface="Century Gothic"/>
                <a:cs typeface="Century Gothic"/>
              </a:rPr>
              <a:t>h</a:t>
            </a:r>
            <a:r>
              <a:rPr sz="2000" b="1" kern="0" spc="-20" dirty="0">
                <a:solidFill>
                  <a:schemeClr val="bg1"/>
                </a:solidFill>
                <a:latin typeface="Century Gothic"/>
                <a:cs typeface="Century Gothic"/>
              </a:rPr>
              <a:t>ope</a:t>
            </a:r>
            <a:endParaRPr sz="2000" kern="0" dirty="0">
              <a:solidFill>
                <a:schemeClr val="bg1"/>
              </a:solidFill>
              <a:latin typeface="Century Gothic"/>
              <a:cs typeface="Century Gothic"/>
            </a:endParaRPr>
          </a:p>
        </p:txBody>
      </p:sp>
      <p:sp>
        <p:nvSpPr>
          <p:cNvPr id="21" name="object 17">
            <a:extLst>
              <a:ext uri="{FF2B5EF4-FFF2-40B4-BE49-F238E27FC236}">
                <a16:creationId xmlns:a16="http://schemas.microsoft.com/office/drawing/2014/main" id="{0851D107-022D-7390-8E43-A5C69CD3C75E}"/>
              </a:ext>
            </a:extLst>
          </p:cNvPr>
          <p:cNvSpPr txBox="1"/>
          <p:nvPr userDrawn="1"/>
        </p:nvSpPr>
        <p:spPr>
          <a:xfrm>
            <a:off x="1583694" y="2612438"/>
            <a:ext cx="1806139" cy="936795"/>
          </a:xfrm>
          <a:prstGeom prst="rect">
            <a:avLst/>
          </a:prstGeom>
        </p:spPr>
        <p:txBody>
          <a:bodyPr vert="horz" wrap="square" lIns="0" tIns="13335" rIns="0" bIns="0" rtlCol="0">
            <a:spAutoFit/>
          </a:bodyPr>
          <a:lstStyle/>
          <a:p>
            <a:pPr marL="12700" marR="5080" indent="635" algn="ctr">
              <a:spcBef>
                <a:spcPts val="105"/>
              </a:spcBef>
            </a:pPr>
            <a:r>
              <a:rPr lang="en-US" sz="2000" b="1" kern="0" spc="-25" dirty="0">
                <a:solidFill>
                  <a:schemeClr val="accent6"/>
                </a:solidFill>
                <a:latin typeface="Century Gothic"/>
                <a:cs typeface="Century Gothic"/>
              </a:rPr>
              <a:t>Our patients, families and communities</a:t>
            </a:r>
          </a:p>
        </p:txBody>
      </p:sp>
      <p:sp>
        <p:nvSpPr>
          <p:cNvPr id="22" name="object 17">
            <a:extLst>
              <a:ext uri="{FF2B5EF4-FFF2-40B4-BE49-F238E27FC236}">
                <a16:creationId xmlns:a16="http://schemas.microsoft.com/office/drawing/2014/main" id="{BB74DEE1-92D9-D5E1-2522-9BF453962F78}"/>
              </a:ext>
            </a:extLst>
          </p:cNvPr>
          <p:cNvSpPr txBox="1"/>
          <p:nvPr userDrawn="1"/>
        </p:nvSpPr>
        <p:spPr>
          <a:xfrm>
            <a:off x="8779961" y="2920214"/>
            <a:ext cx="1806139" cy="321242"/>
          </a:xfrm>
          <a:prstGeom prst="rect">
            <a:avLst/>
          </a:prstGeom>
        </p:spPr>
        <p:txBody>
          <a:bodyPr vert="horz" wrap="square" lIns="0" tIns="13335" rIns="0" bIns="0" rtlCol="0">
            <a:spAutoFit/>
          </a:bodyPr>
          <a:lstStyle/>
          <a:p>
            <a:pPr marL="12700" marR="5080" indent="635" algn="ctr">
              <a:spcBef>
                <a:spcPts val="105"/>
              </a:spcBef>
            </a:pPr>
            <a:r>
              <a:rPr lang="en-US" sz="2000" b="1" kern="0" spc="-25" dirty="0">
                <a:latin typeface="Century Gothic"/>
                <a:cs typeface="Century Gothic"/>
              </a:rPr>
              <a:t>Our people</a:t>
            </a:r>
          </a:p>
        </p:txBody>
      </p:sp>
      <p:grpSp>
        <p:nvGrpSpPr>
          <p:cNvPr id="23" name="Group 22">
            <a:extLst>
              <a:ext uri="{FF2B5EF4-FFF2-40B4-BE49-F238E27FC236}">
                <a16:creationId xmlns:a16="http://schemas.microsoft.com/office/drawing/2014/main" id="{7194C4EB-E206-B8D9-8BE1-7475E20E9FAE}"/>
              </a:ext>
            </a:extLst>
          </p:cNvPr>
          <p:cNvGrpSpPr/>
          <p:nvPr userDrawn="1"/>
        </p:nvGrpSpPr>
        <p:grpSpPr>
          <a:xfrm>
            <a:off x="2229035" y="4804559"/>
            <a:ext cx="7733930" cy="1229940"/>
            <a:chOff x="2217593" y="4686781"/>
            <a:chExt cx="7733930" cy="1229940"/>
          </a:xfrm>
        </p:grpSpPr>
        <p:pic>
          <p:nvPicPr>
            <p:cNvPr id="24" name="Picture 23" descr="A green circle with arrows pointing to the center&#10;&#10;AI-generated content may be incorrect.">
              <a:extLst>
                <a:ext uri="{FF2B5EF4-FFF2-40B4-BE49-F238E27FC236}">
                  <a16:creationId xmlns:a16="http://schemas.microsoft.com/office/drawing/2014/main" id="{214B28C6-B251-795E-687A-A2148A9012A8}"/>
                </a:ext>
              </a:extLst>
            </p:cNvPr>
            <p:cNvPicPr>
              <a:picLocks noChangeAspect="1"/>
            </p:cNvPicPr>
            <p:nvPr/>
          </p:nvPicPr>
          <p:blipFill>
            <a:blip r:embed="rId3"/>
            <a:stretch>
              <a:fillRect/>
            </a:stretch>
          </p:blipFill>
          <p:spPr>
            <a:xfrm>
              <a:off x="2494748" y="4686781"/>
              <a:ext cx="914400" cy="914400"/>
            </a:xfrm>
            <a:prstGeom prst="rect">
              <a:avLst/>
            </a:prstGeom>
          </p:spPr>
        </p:pic>
        <p:pic>
          <p:nvPicPr>
            <p:cNvPr id="25" name="Picture 24">
              <a:extLst>
                <a:ext uri="{FF2B5EF4-FFF2-40B4-BE49-F238E27FC236}">
                  <a16:creationId xmlns:a16="http://schemas.microsoft.com/office/drawing/2014/main" id="{CC38F3BB-8F99-BD6C-CC24-04156B71EE44}"/>
                </a:ext>
              </a:extLst>
            </p:cNvPr>
            <p:cNvPicPr>
              <a:picLocks noChangeAspect="1"/>
            </p:cNvPicPr>
            <p:nvPr/>
          </p:nvPicPr>
          <p:blipFill>
            <a:blip r:embed="rId4"/>
            <a:srcRect/>
            <a:stretch/>
          </p:blipFill>
          <p:spPr>
            <a:xfrm>
              <a:off x="4642195" y="4686781"/>
              <a:ext cx="914400" cy="914400"/>
            </a:xfrm>
            <a:prstGeom prst="rect">
              <a:avLst/>
            </a:prstGeom>
          </p:spPr>
        </p:pic>
        <p:pic>
          <p:nvPicPr>
            <p:cNvPr id="26" name="Picture 25">
              <a:extLst>
                <a:ext uri="{FF2B5EF4-FFF2-40B4-BE49-F238E27FC236}">
                  <a16:creationId xmlns:a16="http://schemas.microsoft.com/office/drawing/2014/main" id="{37634352-4572-E0AD-BA4E-04FCDE60DE70}"/>
                </a:ext>
              </a:extLst>
            </p:cNvPr>
            <p:cNvPicPr>
              <a:picLocks noChangeAspect="1"/>
            </p:cNvPicPr>
            <p:nvPr/>
          </p:nvPicPr>
          <p:blipFill>
            <a:blip r:embed="rId5"/>
            <a:srcRect/>
            <a:stretch/>
          </p:blipFill>
          <p:spPr>
            <a:xfrm>
              <a:off x="6789642" y="4686781"/>
              <a:ext cx="914400" cy="914400"/>
            </a:xfrm>
            <a:prstGeom prst="rect">
              <a:avLst/>
            </a:prstGeom>
          </p:spPr>
        </p:pic>
        <p:pic>
          <p:nvPicPr>
            <p:cNvPr id="27" name="Picture 26">
              <a:extLst>
                <a:ext uri="{FF2B5EF4-FFF2-40B4-BE49-F238E27FC236}">
                  <a16:creationId xmlns:a16="http://schemas.microsoft.com/office/drawing/2014/main" id="{169BF02F-83FD-F176-E18F-EFC2CB59B0B0}"/>
                </a:ext>
              </a:extLst>
            </p:cNvPr>
            <p:cNvPicPr>
              <a:picLocks noChangeAspect="1"/>
            </p:cNvPicPr>
            <p:nvPr/>
          </p:nvPicPr>
          <p:blipFill>
            <a:blip r:embed="rId6"/>
            <a:srcRect/>
            <a:stretch/>
          </p:blipFill>
          <p:spPr>
            <a:xfrm>
              <a:off x="8937090" y="4686781"/>
              <a:ext cx="914400" cy="914400"/>
            </a:xfrm>
            <a:prstGeom prst="rect">
              <a:avLst/>
            </a:prstGeom>
          </p:spPr>
        </p:pic>
        <p:sp>
          <p:nvSpPr>
            <p:cNvPr id="28" name="Title 1">
              <a:extLst>
                <a:ext uri="{FF2B5EF4-FFF2-40B4-BE49-F238E27FC236}">
                  <a16:creationId xmlns:a16="http://schemas.microsoft.com/office/drawing/2014/main" id="{0AB706B2-94F9-4765-CF20-A14800EC0BCE}"/>
                </a:ext>
              </a:extLst>
            </p:cNvPr>
            <p:cNvSpPr txBox="1">
              <a:spLocks/>
            </p:cNvSpPr>
            <p:nvPr/>
          </p:nvSpPr>
          <p:spPr>
            <a:xfrm>
              <a:off x="2217593" y="5630529"/>
              <a:ext cx="1468710"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dirty="0">
                  <a:latin typeface="Century Gothic" panose="020B0502020202020204" pitchFamily="34" charset="0"/>
                </a:rPr>
                <a:t>One Emory</a:t>
              </a:r>
            </a:p>
          </p:txBody>
        </p:sp>
        <p:sp>
          <p:nvSpPr>
            <p:cNvPr id="29" name="Title 1">
              <a:extLst>
                <a:ext uri="{FF2B5EF4-FFF2-40B4-BE49-F238E27FC236}">
                  <a16:creationId xmlns:a16="http://schemas.microsoft.com/office/drawing/2014/main" id="{3209ACD3-320D-762E-3E17-5333CFB7E178}"/>
                </a:ext>
              </a:extLst>
            </p:cNvPr>
            <p:cNvSpPr txBox="1">
              <a:spLocks/>
            </p:cNvSpPr>
            <p:nvPr/>
          </p:nvSpPr>
          <p:spPr>
            <a:xfrm>
              <a:off x="3953642" y="5630529"/>
              <a:ext cx="2291506"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dirty="0">
                  <a:latin typeface="Century Gothic" panose="020B0502020202020204" pitchFamily="34" charset="0"/>
                </a:rPr>
                <a:t>People Centered</a:t>
              </a:r>
            </a:p>
          </p:txBody>
        </p:sp>
        <p:sp>
          <p:nvSpPr>
            <p:cNvPr id="30" name="Title 1">
              <a:extLst>
                <a:ext uri="{FF2B5EF4-FFF2-40B4-BE49-F238E27FC236}">
                  <a16:creationId xmlns:a16="http://schemas.microsoft.com/office/drawing/2014/main" id="{14AD39AC-1E2D-7899-5AEE-4171E507BFC2}"/>
                </a:ext>
              </a:extLst>
            </p:cNvPr>
            <p:cNvSpPr txBox="1">
              <a:spLocks/>
            </p:cNvSpPr>
            <p:nvPr/>
          </p:nvSpPr>
          <p:spPr>
            <a:xfrm>
              <a:off x="6342891" y="5630529"/>
              <a:ext cx="1828801"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dirty="0">
                  <a:latin typeface="Century Gothic" panose="020B0502020202020204" pitchFamily="34" charset="0"/>
                </a:rPr>
                <a:t>Lead Change</a:t>
              </a:r>
            </a:p>
          </p:txBody>
        </p:sp>
        <p:sp>
          <p:nvSpPr>
            <p:cNvPr id="31" name="Title 1">
              <a:extLst>
                <a:ext uri="{FF2B5EF4-FFF2-40B4-BE49-F238E27FC236}">
                  <a16:creationId xmlns:a16="http://schemas.microsoft.com/office/drawing/2014/main" id="{1F00BE45-AC09-4570-DDF6-66BC4470C704}"/>
                </a:ext>
              </a:extLst>
            </p:cNvPr>
            <p:cNvSpPr txBox="1">
              <a:spLocks/>
            </p:cNvSpPr>
            <p:nvPr/>
          </p:nvSpPr>
          <p:spPr>
            <a:xfrm>
              <a:off x="8837059" y="5630529"/>
              <a:ext cx="1114464"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dirty="0">
                  <a:latin typeface="Century Gothic" panose="020B0502020202020204" pitchFamily="34" charset="0"/>
                </a:rPr>
                <a:t>Own It</a:t>
              </a:r>
            </a:p>
          </p:txBody>
        </p:sp>
      </p:grpSp>
      <p:sp>
        <p:nvSpPr>
          <p:cNvPr id="62" name="Google Shape;62;p44"/>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Tree>
    <p:extLst>
      <p:ext uri="{BB962C8B-B14F-4D97-AF65-F5344CB8AC3E}">
        <p14:creationId xmlns:p14="http://schemas.microsoft.com/office/powerpoint/2010/main" val="15833190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2_Title and Content" preserve="1" userDrawn="1">
  <p:cSld name="Title and Content, Grey Background">
    <p:spTree>
      <p:nvGrpSpPr>
        <p:cNvPr id="1" name="Shape 64"/>
        <p:cNvGrpSpPr/>
        <p:nvPr/>
      </p:nvGrpSpPr>
      <p:grpSpPr>
        <a:xfrm>
          <a:off x="0" y="0"/>
          <a:ext cx="0" cy="0"/>
          <a:chOff x="0" y="0"/>
          <a:chExt cx="0" cy="0"/>
        </a:xfrm>
      </p:grpSpPr>
      <p:sp>
        <p:nvSpPr>
          <p:cNvPr id="65" name="Google Shape;65;p45"/>
          <p:cNvSpPr/>
          <p:nvPr/>
        </p:nvSpPr>
        <p:spPr>
          <a:xfrm>
            <a:off x="0" y="1719010"/>
            <a:ext cx="12192000" cy="5138990"/>
          </a:xfrm>
          <a:prstGeom prst="round1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66" name="Google Shape;66;p45"/>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68" name="Google Shape;68;p4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70" name="Google Shape;70;p45"/>
          <p:cNvSpPr txBox="1"/>
          <p:nvPr/>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7F7F7F"/>
                </a:solidFill>
                <a:latin typeface="Century Gothic"/>
                <a:ea typeface="Century Gothic"/>
                <a:cs typeface="Century Gothic"/>
                <a:sym typeface="Century Gothic"/>
              </a:rPr>
              <a:t>Confidential   |   For internal use only   |   </a:t>
            </a:r>
            <a:fld id="{00000000-1234-1234-1234-123412341234}" type="slidenum">
              <a:rPr lang="en-US" sz="900" b="0" i="0" u="none" strike="noStrike" cap="none">
                <a:solidFill>
                  <a:srgbClr val="7F7F7F"/>
                </a:solidFill>
                <a:latin typeface="Century Gothic"/>
                <a:ea typeface="Century Gothic"/>
                <a:cs typeface="Century Gothic"/>
                <a:sym typeface="Century Gothic"/>
              </a:rPr>
              <a:t>‹#›</a:t>
            </a:fld>
            <a:endParaRPr sz="900" b="0" i="0" u="none" strike="noStrike" cap="none">
              <a:solidFill>
                <a:srgbClr val="7F7F7F"/>
              </a:solidFill>
              <a:latin typeface="Century Gothic"/>
              <a:ea typeface="Century Gothic"/>
              <a:cs typeface="Century Gothic"/>
              <a:sym typeface="Century Gothic"/>
            </a:endParaRPr>
          </a:p>
        </p:txBody>
      </p:sp>
      <p:pic>
        <p:nvPicPr>
          <p:cNvPr id="4" name="Picture 3" descr="A black background with a black square&#10;&#10;AI-generated content may be incorrect.">
            <a:extLst>
              <a:ext uri="{FF2B5EF4-FFF2-40B4-BE49-F238E27FC236}">
                <a16:creationId xmlns:a16="http://schemas.microsoft.com/office/drawing/2014/main" id="{5743128F-0D43-D95C-C102-C0BB6D404DEE}"/>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3" name="Text Placeholder 2">
            <a:extLst>
              <a:ext uri="{FF2B5EF4-FFF2-40B4-BE49-F238E27FC236}">
                <a16:creationId xmlns:a16="http://schemas.microsoft.com/office/drawing/2014/main" id="{F5DEEF00-627A-6CB0-D635-6EEC2D2F38BD}"/>
              </a:ext>
            </a:extLst>
          </p:cNvPr>
          <p:cNvSpPr>
            <a:spLocks noGrp="1"/>
          </p:cNvSpPr>
          <p:nvPr>
            <p:ph idx="1" hasCustomPrompt="1"/>
          </p:nvPr>
        </p:nvSpPr>
        <p:spPr>
          <a:xfrm>
            <a:off x="838200" y="1953489"/>
            <a:ext cx="10515600" cy="3982616"/>
          </a:xfrm>
          <a:prstGeom prst="rect">
            <a:avLst/>
          </a:prstGeom>
        </p:spPr>
        <p:txBody>
          <a:bodyPr vert="horz" lIns="91440" tIns="45720" rIns="91440" bIns="45720" rtlCol="0">
            <a:normAutofit/>
          </a:bodyPr>
          <a:lstStyle>
            <a:lvl1pPr marL="228600" indent="-228600">
              <a:lnSpc>
                <a:spcPct val="100000"/>
              </a:lnSpc>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Tree>
    <p:extLst>
      <p:ext uri="{BB962C8B-B14F-4D97-AF65-F5344CB8AC3E}">
        <p14:creationId xmlns:p14="http://schemas.microsoft.com/office/powerpoint/2010/main" val="38616664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2_Title and Content" preserve="1" userDrawn="1">
  <p:cSld name="3_Title and Content">
    <p:spTree>
      <p:nvGrpSpPr>
        <p:cNvPr id="1" name="Shape 64"/>
        <p:cNvGrpSpPr/>
        <p:nvPr/>
      </p:nvGrpSpPr>
      <p:grpSpPr>
        <a:xfrm>
          <a:off x="0" y="0"/>
          <a:ext cx="0" cy="0"/>
          <a:chOff x="0" y="0"/>
          <a:chExt cx="0" cy="0"/>
        </a:xfrm>
      </p:grpSpPr>
      <p:sp>
        <p:nvSpPr>
          <p:cNvPr id="65" name="Google Shape;65;p45"/>
          <p:cNvSpPr/>
          <p:nvPr/>
        </p:nvSpPr>
        <p:spPr>
          <a:xfrm>
            <a:off x="0" y="1719009"/>
            <a:ext cx="12192000" cy="5138991"/>
          </a:xfrm>
          <a:prstGeom prst="round1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66" name="Google Shape;66;p45"/>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68" name="Google Shape;68;p4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70" name="Google Shape;70;p45"/>
          <p:cNvSpPr txBox="1"/>
          <p:nvPr/>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7F7F7F"/>
                </a:solidFill>
                <a:latin typeface="Century Gothic"/>
                <a:ea typeface="Century Gothic"/>
                <a:cs typeface="Century Gothic"/>
                <a:sym typeface="Century Gothic"/>
              </a:rPr>
              <a:t>Confidential   |   For internal use only   |   </a:t>
            </a:r>
            <a:fld id="{00000000-1234-1234-1234-123412341234}" type="slidenum">
              <a:rPr lang="en-US" sz="900" b="0" i="0" u="none" strike="noStrike" cap="none">
                <a:solidFill>
                  <a:srgbClr val="7F7F7F"/>
                </a:solidFill>
                <a:latin typeface="Century Gothic"/>
                <a:ea typeface="Century Gothic"/>
                <a:cs typeface="Century Gothic"/>
                <a:sym typeface="Century Gothic"/>
              </a:rPr>
              <a:t>‹#›</a:t>
            </a:fld>
            <a:endParaRPr sz="900" b="0" i="0" u="none" strike="noStrike" cap="none">
              <a:solidFill>
                <a:srgbClr val="7F7F7F"/>
              </a:solidFill>
              <a:latin typeface="Century Gothic"/>
              <a:ea typeface="Century Gothic"/>
              <a:cs typeface="Century Gothic"/>
              <a:sym typeface="Century Gothic"/>
            </a:endParaRPr>
          </a:p>
        </p:txBody>
      </p:sp>
      <p:pic>
        <p:nvPicPr>
          <p:cNvPr id="3" name="Picture 2" descr="A black background with a black square&#10;&#10;AI-generated content may be incorrect.">
            <a:extLst>
              <a:ext uri="{FF2B5EF4-FFF2-40B4-BE49-F238E27FC236}">
                <a16:creationId xmlns:a16="http://schemas.microsoft.com/office/drawing/2014/main" id="{E30A9BBA-2C07-571A-223B-01B6C7471437}"/>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4" name="Text Placeholder 2">
            <a:extLst>
              <a:ext uri="{FF2B5EF4-FFF2-40B4-BE49-F238E27FC236}">
                <a16:creationId xmlns:a16="http://schemas.microsoft.com/office/drawing/2014/main" id="{791F9A18-4E2B-9F6C-19D2-CD7C404CBF13}"/>
              </a:ext>
            </a:extLst>
          </p:cNvPr>
          <p:cNvSpPr>
            <a:spLocks noGrp="1"/>
          </p:cNvSpPr>
          <p:nvPr>
            <p:ph idx="1" hasCustomPrompt="1"/>
          </p:nvPr>
        </p:nvSpPr>
        <p:spPr>
          <a:xfrm>
            <a:off x="838200" y="1953489"/>
            <a:ext cx="10515600" cy="3982616"/>
          </a:xfrm>
          <a:prstGeom prst="rect">
            <a:avLst/>
          </a:prstGeom>
        </p:spPr>
        <p:txBody>
          <a:bodyPr vert="horz" lIns="91440" tIns="45720" rIns="91440" bIns="45720" rtlCol="0">
            <a:normAutofit/>
          </a:bodyPr>
          <a:lstStyle>
            <a:lvl1pPr marL="228600" indent="-228600">
              <a:lnSpc>
                <a:spcPct val="100000"/>
              </a:lnSpc>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Tree>
    <p:extLst>
      <p:ext uri="{BB962C8B-B14F-4D97-AF65-F5344CB8AC3E}">
        <p14:creationId xmlns:p14="http://schemas.microsoft.com/office/powerpoint/2010/main" val="217098166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image" Target="../media/image1.png"/><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01351DB-6F80-DA2B-F653-DD8713AD92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47C486F-D536-6F1E-6CDE-3237B2C4A5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Google Shape;13;p40">
            <a:extLst>
              <a:ext uri="{FF2B5EF4-FFF2-40B4-BE49-F238E27FC236}">
                <a16:creationId xmlns:a16="http://schemas.microsoft.com/office/drawing/2014/main" id="{80D6629B-2CA4-545F-504F-925C82AB07D0}"/>
              </a:ext>
            </a:extLst>
          </p:cNvPr>
          <p:cNvSpPr txBox="1"/>
          <p:nvPr userDrawn="1"/>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dirty="0">
                <a:solidFill>
                  <a:srgbClr val="7F7F7F"/>
                </a:solidFill>
                <a:latin typeface="Century Gothic"/>
                <a:ea typeface="Century Gothic"/>
                <a:cs typeface="Century Gothic"/>
                <a:sym typeface="Century Gothic"/>
              </a:rPr>
              <a:t>Confidential   |   For internal use only   |   </a:t>
            </a:r>
            <a:fld id="{00000000-1234-1234-1234-123412341234}" type="slidenum">
              <a:rPr lang="en-US" sz="900" b="0" i="0" u="none" strike="noStrike" cap="none">
                <a:solidFill>
                  <a:srgbClr val="7F7F7F"/>
                </a:solidFill>
                <a:latin typeface="Century Gothic"/>
                <a:ea typeface="Century Gothic"/>
                <a:cs typeface="Century Gothic"/>
                <a:sym typeface="Century Gothic"/>
              </a:rPr>
              <a:t>‹#›</a:t>
            </a:fld>
            <a:endParaRPr sz="900" b="0" i="0" u="none" strike="noStrike" cap="none" dirty="0">
              <a:solidFill>
                <a:srgbClr val="7F7F7F"/>
              </a:solidFill>
              <a:latin typeface="Century Gothic"/>
              <a:ea typeface="Century Gothic"/>
              <a:cs typeface="Century Gothic"/>
              <a:sym typeface="Century Gothic"/>
            </a:endParaRPr>
          </a:p>
        </p:txBody>
      </p:sp>
      <p:pic>
        <p:nvPicPr>
          <p:cNvPr id="9" name="Google Shape;14;p40" descr="A blue and black background&#10;&#10;Description automatically generated">
            <a:extLst>
              <a:ext uri="{FF2B5EF4-FFF2-40B4-BE49-F238E27FC236}">
                <a16:creationId xmlns:a16="http://schemas.microsoft.com/office/drawing/2014/main" id="{1A72F3A5-4E0D-4CA2-FCBC-998077038775}"/>
              </a:ext>
            </a:extLst>
          </p:cNvPr>
          <p:cNvPicPr preferRelativeResize="0"/>
          <p:nvPr userDrawn="1"/>
        </p:nvPicPr>
        <p:blipFill rotWithShape="1">
          <a:blip r:embed="rId51">
            <a:alphaModFix/>
          </a:blip>
          <a:srcRect l="88493" t="7481" r="5700" b="50297"/>
          <a:stretch/>
        </p:blipFill>
        <p:spPr>
          <a:xfrm rot="-5400000">
            <a:off x="6038851" y="704848"/>
            <a:ext cx="114299" cy="12192002"/>
          </a:xfrm>
          <a:prstGeom prst="rect">
            <a:avLst/>
          </a:prstGeom>
          <a:noFill/>
          <a:ln>
            <a:noFill/>
          </a:ln>
        </p:spPr>
      </p:pic>
      <p:pic>
        <p:nvPicPr>
          <p:cNvPr id="4" name="Picture 3" descr="A black background with a black square&#10;&#10;AI-generated content may be incorrect.">
            <a:extLst>
              <a:ext uri="{FF2B5EF4-FFF2-40B4-BE49-F238E27FC236}">
                <a16:creationId xmlns:a16="http://schemas.microsoft.com/office/drawing/2014/main" id="{8AD9FD40-DEA8-A99C-932E-95ADE6C00238}"/>
              </a:ext>
            </a:extLst>
          </p:cNvPr>
          <p:cNvPicPr>
            <a:picLocks noChangeAspect="1"/>
          </p:cNvPicPr>
          <p:nvPr userDrawn="1"/>
        </p:nvPicPr>
        <p:blipFill>
          <a:blip r:embed="rId52"/>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3377933394"/>
      </p:ext>
    </p:extLst>
  </p:cSld>
  <p:clrMap bg1="lt1" tx1="dk1" bg2="lt2" tx2="dk2" accent1="accent1" accent2="accent2" accent3="accent3" accent4="accent4" accent5="accent5" accent6="accent6" hlink="hlink" folHlink="folHlink"/>
  <p:sldLayoutIdLst>
    <p:sldLayoutId id="2147483659" r:id="rId1"/>
    <p:sldLayoutId id="2147483737" r:id="rId2"/>
    <p:sldLayoutId id="2147483700" r:id="rId3"/>
    <p:sldLayoutId id="2147483660" r:id="rId4"/>
    <p:sldLayoutId id="2147483697" r:id="rId5"/>
    <p:sldLayoutId id="2147483661" r:id="rId6"/>
    <p:sldLayoutId id="2147483751" r:id="rId7"/>
    <p:sldLayoutId id="2147483662" r:id="rId8"/>
    <p:sldLayoutId id="2147483704" r:id="rId9"/>
    <p:sldLayoutId id="2147483663" r:id="rId10"/>
    <p:sldLayoutId id="2147483664" r:id="rId11"/>
    <p:sldLayoutId id="2147483706" r:id="rId12"/>
    <p:sldLayoutId id="2147483667" r:id="rId13"/>
    <p:sldLayoutId id="2147483694" r:id="rId14"/>
    <p:sldLayoutId id="2147483710" r:id="rId15"/>
    <p:sldLayoutId id="2147483668" r:id="rId16"/>
    <p:sldLayoutId id="2147483695" r:id="rId17"/>
    <p:sldLayoutId id="2147483712" r:id="rId18"/>
    <p:sldLayoutId id="2147483669" r:id="rId19"/>
    <p:sldLayoutId id="2147483713" r:id="rId20"/>
    <p:sldLayoutId id="2147483670" r:id="rId21"/>
    <p:sldLayoutId id="2147483714"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722" r:id="rId31"/>
    <p:sldLayoutId id="2147483696" r:id="rId32"/>
    <p:sldLayoutId id="2147483738" r:id="rId33"/>
    <p:sldLayoutId id="2147483723" r:id="rId34"/>
    <p:sldLayoutId id="2147483679" r:id="rId35"/>
    <p:sldLayoutId id="2147483739" r:id="rId36"/>
    <p:sldLayoutId id="2147483724" r:id="rId37"/>
    <p:sldLayoutId id="2147483683" r:id="rId38"/>
    <p:sldLayoutId id="2147483686" r:id="rId39"/>
    <p:sldLayoutId id="2147483748" r:id="rId40"/>
    <p:sldLayoutId id="2147483749" r:id="rId41"/>
    <p:sldLayoutId id="2147483750" r:id="rId42"/>
    <p:sldLayoutId id="2147483741" r:id="rId43"/>
    <p:sldLayoutId id="2147483688" r:id="rId44"/>
    <p:sldLayoutId id="2147483692" r:id="rId45"/>
    <p:sldLayoutId id="2147483740" r:id="rId46"/>
    <p:sldLayoutId id="2147483736" r:id="rId47"/>
    <p:sldLayoutId id="2147483752" r:id="rId48"/>
    <p:sldLayoutId id="2147483753" r:id="rId49"/>
  </p:sldLayoutIdLst>
  <p:txStyles>
    <p:titleStyle>
      <a:lvl1pPr algn="l" defTabSz="914400" rtl="0" eaLnBrk="1" latinLnBrk="0" hangingPunct="1">
        <a:lnSpc>
          <a:spcPct val="90000"/>
        </a:lnSpc>
        <a:spcBef>
          <a:spcPct val="0"/>
        </a:spcBef>
        <a:buNone/>
        <a:defRPr sz="3200" b="1" kern="1200">
          <a:solidFill>
            <a:schemeClr val="tx1"/>
          </a:solidFill>
          <a:latin typeface="Georgia" panose="02040502050405020303" pitchFamily="18" charset="0"/>
          <a:ea typeface="+mj-ea"/>
          <a:cs typeface="+mj-cs"/>
        </a:defRPr>
      </a:lvl1pPr>
    </p:titleStyle>
    <p:bodyStyle>
      <a:lvl1pPr marL="228600" indent="-228600" algn="l" defTabSz="914400" rtl="0" eaLnBrk="1" latinLnBrk="0" hangingPunct="1">
        <a:lnSpc>
          <a:spcPct val="10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
          <a:schemeClr val="accent1"/>
        </a:buClr>
        <a:buFont typeface="System Font Regular"/>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chemeClr val="accent1"/>
        </a:buClr>
        <a:buFont typeface="System Font Regular"/>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9.xml.rels><?xml version="1.0" encoding="UTF-8" standalone="yes"?>
<Relationships xmlns="http://schemas.openxmlformats.org/package/2006/relationships"><Relationship Id="rId3" Type="http://schemas.microsoft.com/office/2018/10/relationships/comments" Target="../comments/modernComment_1AF_EFCCE79E.xml"/><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2.xml"/><Relationship Id="rId1" Type="http://schemas.openxmlformats.org/officeDocument/2006/relationships/slideLayout" Target="../slideLayouts/slideLayout1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4.xml"/><Relationship Id="rId1" Type="http://schemas.openxmlformats.org/officeDocument/2006/relationships/slideLayout" Target="../slideLayouts/slideLayout1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9.xml"/><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notesSlide" Target="../notesSlides/notesSlide30.xml"/><Relationship Id="rId1" Type="http://schemas.openxmlformats.org/officeDocument/2006/relationships/slideLayout" Target="../slideLayouts/slideLayout18.xml"/><Relationship Id="rId5" Type="http://schemas.openxmlformats.org/officeDocument/2006/relationships/image" Target="../media/image28.png"/><Relationship Id="rId4" Type="http://schemas.openxmlformats.org/officeDocument/2006/relationships/image" Target="../media/image19.sv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6.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34.xml"/><Relationship Id="rId1" Type="http://schemas.openxmlformats.org/officeDocument/2006/relationships/slideLayout" Target="../slideLayouts/slideLayout1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8" Type="http://schemas.openxmlformats.org/officeDocument/2006/relationships/customXml" Target="../ink/ink1.xml"/><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6.xml"/><Relationship Id="rId1" Type="http://schemas.openxmlformats.org/officeDocument/2006/relationships/slideLayout" Target="../slideLayouts/slideLayout13.xml"/><Relationship Id="rId6" Type="http://schemas.openxmlformats.org/officeDocument/2006/relationships/diagramColors" Target="../diagrams/colors7.xml"/><Relationship Id="rId11" Type="http://schemas.openxmlformats.org/officeDocument/2006/relationships/image" Target="../media/image32.png"/><Relationship Id="rId5" Type="http://schemas.openxmlformats.org/officeDocument/2006/relationships/diagramQuickStyle" Target="../diagrams/quickStyle7.xml"/><Relationship Id="rId10" Type="http://schemas.openxmlformats.org/officeDocument/2006/relationships/customXml" Target="../ink/ink2.xml"/><Relationship Id="rId4" Type="http://schemas.openxmlformats.org/officeDocument/2006/relationships/diagramLayout" Target="../diagrams/layout7.xml"/><Relationship Id="rId9" Type="http://schemas.openxmlformats.org/officeDocument/2006/relationships/image" Target="../media/image31.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5.xml"/></Relationships>
</file>

<file path=ppt/slides/_rels/slide41.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8" Type="http://schemas.openxmlformats.org/officeDocument/2006/relationships/diagramData" Target="../diagrams/data9.xml"/><Relationship Id="rId13" Type="http://schemas.openxmlformats.org/officeDocument/2006/relationships/customXml" Target="../ink/ink3.xml"/><Relationship Id="rId18" Type="http://schemas.openxmlformats.org/officeDocument/2006/relationships/image" Target="../media/image35.png"/><Relationship Id="rId3" Type="http://schemas.openxmlformats.org/officeDocument/2006/relationships/diagramData" Target="../diagrams/data8.xml"/><Relationship Id="rId21" Type="http://schemas.openxmlformats.org/officeDocument/2006/relationships/customXml" Target="../ink/ink7.xml"/><Relationship Id="rId7" Type="http://schemas.microsoft.com/office/2007/relationships/diagramDrawing" Target="../diagrams/drawing8.xml"/><Relationship Id="rId12" Type="http://schemas.microsoft.com/office/2007/relationships/diagramDrawing" Target="../diagrams/drawing9.xml"/><Relationship Id="rId17" Type="http://schemas.openxmlformats.org/officeDocument/2006/relationships/customXml" Target="../ink/ink5.xml"/><Relationship Id="rId2" Type="http://schemas.openxmlformats.org/officeDocument/2006/relationships/notesSlide" Target="../notesSlides/notesSlide39.xml"/><Relationship Id="rId16" Type="http://schemas.openxmlformats.org/officeDocument/2006/relationships/image" Target="../media/image34.png"/><Relationship Id="rId20" Type="http://schemas.openxmlformats.org/officeDocument/2006/relationships/image" Target="../media/image36.png"/><Relationship Id="rId1" Type="http://schemas.openxmlformats.org/officeDocument/2006/relationships/slideLayout" Target="../slideLayouts/slideLayout13.xml"/><Relationship Id="rId6" Type="http://schemas.openxmlformats.org/officeDocument/2006/relationships/diagramColors" Target="../diagrams/colors8.xml"/><Relationship Id="rId11" Type="http://schemas.openxmlformats.org/officeDocument/2006/relationships/diagramColors" Target="../diagrams/colors9.xml"/><Relationship Id="rId24" Type="http://schemas.openxmlformats.org/officeDocument/2006/relationships/image" Target="../media/image38.png"/><Relationship Id="rId5" Type="http://schemas.openxmlformats.org/officeDocument/2006/relationships/diagramQuickStyle" Target="../diagrams/quickStyle8.xml"/><Relationship Id="rId15" Type="http://schemas.openxmlformats.org/officeDocument/2006/relationships/customXml" Target="../ink/ink4.xml"/><Relationship Id="rId23" Type="http://schemas.openxmlformats.org/officeDocument/2006/relationships/customXml" Target="../ink/ink8.xml"/><Relationship Id="rId10" Type="http://schemas.openxmlformats.org/officeDocument/2006/relationships/diagramQuickStyle" Target="../diagrams/quickStyle9.xml"/><Relationship Id="rId19" Type="http://schemas.openxmlformats.org/officeDocument/2006/relationships/customXml" Target="../ink/ink6.xml"/><Relationship Id="rId4" Type="http://schemas.openxmlformats.org/officeDocument/2006/relationships/diagramLayout" Target="../diagrams/layout8.xml"/><Relationship Id="rId9" Type="http://schemas.openxmlformats.org/officeDocument/2006/relationships/diagramLayout" Target="../diagrams/layout9.xml"/><Relationship Id="rId14" Type="http://schemas.openxmlformats.org/officeDocument/2006/relationships/image" Target="../media/image33.png"/><Relationship Id="rId22" Type="http://schemas.openxmlformats.org/officeDocument/2006/relationships/image" Target="../media/image37.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5.xml"/></Relationships>
</file>

<file path=ppt/slides/_rels/slide46.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customXml" Target="../ink/ink9.xml"/><Relationship Id="rId7" Type="http://schemas.openxmlformats.org/officeDocument/2006/relationships/customXml" Target="../ink/ink11.xml"/><Relationship Id="rId2" Type="http://schemas.openxmlformats.org/officeDocument/2006/relationships/notesSlide" Target="../notesSlides/notesSlide43.xml"/><Relationship Id="rId1" Type="http://schemas.openxmlformats.org/officeDocument/2006/relationships/slideLayout" Target="../slideLayouts/slideLayout18.xml"/><Relationship Id="rId6" Type="http://schemas.openxmlformats.org/officeDocument/2006/relationships/image" Target="../media/image40.png"/><Relationship Id="rId5" Type="http://schemas.openxmlformats.org/officeDocument/2006/relationships/customXml" Target="../ink/ink10.xml"/><Relationship Id="rId4" Type="http://schemas.openxmlformats.org/officeDocument/2006/relationships/image" Target="../media/image39.png"/></Relationships>
</file>

<file path=ppt/slides/_rels/slide47.xml.rels><?xml version="1.0" encoding="UTF-8" standalone="yes"?>
<Relationships xmlns="http://schemas.openxmlformats.org/package/2006/relationships"><Relationship Id="rId8" Type="http://schemas.openxmlformats.org/officeDocument/2006/relationships/diagramLayout" Target="../diagrams/layout10.xml"/><Relationship Id="rId3" Type="http://schemas.openxmlformats.org/officeDocument/2006/relationships/customXml" Target="../ink/ink12.xml"/><Relationship Id="rId7" Type="http://schemas.openxmlformats.org/officeDocument/2006/relationships/diagramData" Target="../diagrams/data10.xml"/><Relationship Id="rId2" Type="http://schemas.openxmlformats.org/officeDocument/2006/relationships/notesSlide" Target="../notesSlides/notesSlide44.xml"/><Relationship Id="rId1" Type="http://schemas.openxmlformats.org/officeDocument/2006/relationships/slideLayout" Target="../slideLayouts/slideLayout13.xml"/><Relationship Id="rId6" Type="http://schemas.openxmlformats.org/officeDocument/2006/relationships/image" Target="../media/image32.png"/><Relationship Id="rId11" Type="http://schemas.microsoft.com/office/2007/relationships/diagramDrawing" Target="../diagrams/drawing10.xml"/><Relationship Id="rId5" Type="http://schemas.openxmlformats.org/officeDocument/2006/relationships/customXml" Target="../ink/ink13.xml"/><Relationship Id="rId10" Type="http://schemas.openxmlformats.org/officeDocument/2006/relationships/diagramColors" Target="../diagrams/colors10.xml"/><Relationship Id="rId4" Type="http://schemas.openxmlformats.org/officeDocument/2006/relationships/image" Target="../media/image31.png"/><Relationship Id="rId9" Type="http://schemas.openxmlformats.org/officeDocument/2006/relationships/diagramQuickStyle" Target="../diagrams/quickStyle10.xml"/></Relationships>
</file>

<file path=ppt/slides/_rels/slide48.xml.rels><?xml version="1.0" encoding="UTF-8" standalone="yes"?>
<Relationships xmlns="http://schemas.openxmlformats.org/package/2006/relationships"><Relationship Id="rId8" Type="http://schemas.openxmlformats.org/officeDocument/2006/relationships/diagramLayout" Target="../diagrams/layout11.xml"/><Relationship Id="rId3" Type="http://schemas.openxmlformats.org/officeDocument/2006/relationships/customXml" Target="../ink/ink14.xml"/><Relationship Id="rId7" Type="http://schemas.openxmlformats.org/officeDocument/2006/relationships/diagramData" Target="../diagrams/data11.xml"/><Relationship Id="rId2" Type="http://schemas.openxmlformats.org/officeDocument/2006/relationships/notesSlide" Target="../notesSlides/notesSlide45.xml"/><Relationship Id="rId1" Type="http://schemas.openxmlformats.org/officeDocument/2006/relationships/slideLayout" Target="../slideLayouts/slideLayout13.xml"/><Relationship Id="rId6" Type="http://schemas.openxmlformats.org/officeDocument/2006/relationships/image" Target="../media/image32.png"/><Relationship Id="rId11" Type="http://schemas.microsoft.com/office/2007/relationships/diagramDrawing" Target="../diagrams/drawing11.xml"/><Relationship Id="rId5" Type="http://schemas.openxmlformats.org/officeDocument/2006/relationships/customXml" Target="../ink/ink15.xml"/><Relationship Id="rId10" Type="http://schemas.openxmlformats.org/officeDocument/2006/relationships/diagramColors" Target="../diagrams/colors11.xml"/><Relationship Id="rId4" Type="http://schemas.openxmlformats.org/officeDocument/2006/relationships/image" Target="../media/image31.png"/><Relationship Id="rId9" Type="http://schemas.openxmlformats.org/officeDocument/2006/relationships/diagramQuickStyle" Target="../diagrams/quickStyle11.xml"/></Relationships>
</file>

<file path=ppt/slides/_rels/slide49.xml.rels><?xml version="1.0" encoding="UTF-8" standalone="yes"?>
<Relationships xmlns="http://schemas.openxmlformats.org/package/2006/relationships"><Relationship Id="rId8" Type="http://schemas.openxmlformats.org/officeDocument/2006/relationships/diagramLayout" Target="../diagrams/layout12.xml"/><Relationship Id="rId3" Type="http://schemas.openxmlformats.org/officeDocument/2006/relationships/customXml" Target="../ink/ink16.xml"/><Relationship Id="rId7" Type="http://schemas.openxmlformats.org/officeDocument/2006/relationships/diagramData" Target="../diagrams/data12.xml"/><Relationship Id="rId2" Type="http://schemas.openxmlformats.org/officeDocument/2006/relationships/notesSlide" Target="../notesSlides/notesSlide46.xml"/><Relationship Id="rId1" Type="http://schemas.openxmlformats.org/officeDocument/2006/relationships/slideLayout" Target="../slideLayouts/slideLayout13.xml"/><Relationship Id="rId6" Type="http://schemas.openxmlformats.org/officeDocument/2006/relationships/image" Target="../media/image32.png"/><Relationship Id="rId11" Type="http://schemas.microsoft.com/office/2007/relationships/diagramDrawing" Target="../diagrams/drawing12.xml"/><Relationship Id="rId5" Type="http://schemas.openxmlformats.org/officeDocument/2006/relationships/customXml" Target="../ink/ink17.xml"/><Relationship Id="rId10" Type="http://schemas.openxmlformats.org/officeDocument/2006/relationships/diagramColors" Target="../diagrams/colors12.xml"/><Relationship Id="rId4" Type="http://schemas.openxmlformats.org/officeDocument/2006/relationships/image" Target="../media/image31.png"/><Relationship Id="rId9" Type="http://schemas.openxmlformats.org/officeDocument/2006/relationships/diagramQuickStyle" Target="../diagrams/quickStyle12.xml"/></Relationships>
</file>

<file path=ppt/slides/_rels/slide5.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23.emf"/><Relationship Id="rId5" Type="http://schemas.openxmlformats.org/officeDocument/2006/relationships/image" Target="../media/image22.emf"/><Relationship Id="rId4" Type="http://schemas.openxmlformats.org/officeDocument/2006/relationships/image" Target="../media/image21.emf"/></Relationships>
</file>

<file path=ppt/slides/_rels/slide50.xml.rels><?xml version="1.0" encoding="UTF-8" standalone="yes"?>
<Relationships xmlns="http://schemas.openxmlformats.org/package/2006/relationships"><Relationship Id="rId3" Type="http://schemas.openxmlformats.org/officeDocument/2006/relationships/customXml" Target="../ink/ink18.xml"/><Relationship Id="rId7" Type="http://schemas.openxmlformats.org/officeDocument/2006/relationships/image" Target="../media/image29.png"/><Relationship Id="rId2" Type="http://schemas.openxmlformats.org/officeDocument/2006/relationships/notesSlide" Target="../notesSlides/notesSlide47.xml"/><Relationship Id="rId1" Type="http://schemas.openxmlformats.org/officeDocument/2006/relationships/slideLayout" Target="../slideLayouts/slideLayout13.xml"/><Relationship Id="rId6" Type="http://schemas.openxmlformats.org/officeDocument/2006/relationships/image" Target="../media/image32.png"/><Relationship Id="rId5" Type="http://schemas.openxmlformats.org/officeDocument/2006/relationships/customXml" Target="../ink/ink19.xml"/><Relationship Id="rId4" Type="http://schemas.openxmlformats.org/officeDocument/2006/relationships/image" Target="../media/image31.png"/></Relationships>
</file>

<file path=ppt/slides/_rels/slide5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8.xml"/><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4.svg"/><Relationship Id="rId7" Type="http://schemas.openxmlformats.org/officeDocument/2006/relationships/customXml" Target="../ink/ink21.xml"/><Relationship Id="rId2" Type="http://schemas.openxmlformats.org/officeDocument/2006/relationships/notesSlide" Target="../notesSlides/notesSlide49.xml"/><Relationship Id="rId1" Type="http://schemas.openxmlformats.org/officeDocument/2006/relationships/slideLayout" Target="../slideLayouts/slideLayout13.xml"/><Relationship Id="rId6" Type="http://schemas.openxmlformats.org/officeDocument/2006/relationships/image" Target="../media/image31.png"/><Relationship Id="rId4" Type="http://schemas.openxmlformats.org/officeDocument/2006/relationships/customXml" Target="../ink/ink20.xml"/><Relationship Id="rId9" Type="http://schemas.openxmlformats.org/officeDocument/2006/relationships/image" Target="../media/image42.png"/></Relationships>
</file>

<file path=ppt/slides/_rels/slide54.xml.rels><?xml version="1.0" encoding="UTF-8" standalone="yes"?>
<Relationships xmlns="http://schemas.openxmlformats.org/package/2006/relationships"><Relationship Id="rId3" Type="http://schemas.openxmlformats.org/officeDocument/2006/relationships/customXml" Target="../ink/ink22.xml"/><Relationship Id="rId7" Type="http://schemas.openxmlformats.org/officeDocument/2006/relationships/chart" Target="../charts/chart2.xml"/><Relationship Id="rId2" Type="http://schemas.openxmlformats.org/officeDocument/2006/relationships/notesSlide" Target="../notesSlides/notesSlide50.xml"/><Relationship Id="rId1" Type="http://schemas.openxmlformats.org/officeDocument/2006/relationships/slideLayout" Target="../slideLayouts/slideLayout13.xml"/><Relationship Id="rId6" Type="http://schemas.openxmlformats.org/officeDocument/2006/relationships/image" Target="../media/image32.png"/><Relationship Id="rId5" Type="http://schemas.openxmlformats.org/officeDocument/2006/relationships/customXml" Target="../ink/ink23.xml"/><Relationship Id="rId4" Type="http://schemas.openxmlformats.org/officeDocument/2006/relationships/image" Target="../media/image31.png"/></Relationships>
</file>

<file path=ppt/slides/_rels/slide55.xml.rels><?xml version="1.0" encoding="UTF-8" standalone="yes"?>
<Relationships xmlns="http://schemas.openxmlformats.org/package/2006/relationships"><Relationship Id="rId3" Type="http://schemas.openxmlformats.org/officeDocument/2006/relationships/customXml" Target="../ink/ink24.xml"/><Relationship Id="rId2" Type="http://schemas.openxmlformats.org/officeDocument/2006/relationships/notesSlide" Target="../notesSlides/notesSlide51.xml"/><Relationship Id="rId1" Type="http://schemas.openxmlformats.org/officeDocument/2006/relationships/slideLayout" Target="../slideLayouts/slideLayout13.xml"/><Relationship Id="rId6" Type="http://schemas.openxmlformats.org/officeDocument/2006/relationships/image" Target="../media/image32.png"/><Relationship Id="rId5" Type="http://schemas.openxmlformats.org/officeDocument/2006/relationships/customXml" Target="../ink/ink25.xml"/><Relationship Id="rId4" Type="http://schemas.openxmlformats.org/officeDocument/2006/relationships/image" Target="../media/image31.pn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46.xml"/></Relationships>
</file>

<file path=ppt/slides/_rels/slide57.xml.rels><?xml version="1.0" encoding="UTF-8" standalone="yes"?>
<Relationships xmlns="http://schemas.openxmlformats.org/package/2006/relationships"><Relationship Id="rId3" Type="http://schemas.openxmlformats.org/officeDocument/2006/relationships/customXml" Target="../ink/ink26.xml"/><Relationship Id="rId7" Type="http://schemas.openxmlformats.org/officeDocument/2006/relationships/image" Target="../media/image43.png"/><Relationship Id="rId2" Type="http://schemas.openxmlformats.org/officeDocument/2006/relationships/notesSlide" Target="../notesSlides/notesSlide53.xml"/><Relationship Id="rId1" Type="http://schemas.openxmlformats.org/officeDocument/2006/relationships/slideLayout" Target="../slideLayouts/slideLayout13.xml"/><Relationship Id="rId6" Type="http://schemas.openxmlformats.org/officeDocument/2006/relationships/image" Target="../media/image32.png"/><Relationship Id="rId5" Type="http://schemas.openxmlformats.org/officeDocument/2006/relationships/customXml" Target="../ink/ink27.xml"/><Relationship Id="rId4" Type="http://schemas.openxmlformats.org/officeDocument/2006/relationships/image" Target="../media/image31.png"/></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46.xml"/></Relationships>
</file>

<file path=ppt/slides/_rels/slide5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49.xml"/></Relationships>
</file>

<file path=ppt/slides/_rels/slide6.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3" Type="http://schemas.openxmlformats.org/officeDocument/2006/relationships/customXml" Target="../ink/ink28.xml"/><Relationship Id="rId2" Type="http://schemas.openxmlformats.org/officeDocument/2006/relationships/notesSlide" Target="../notesSlides/notesSlide55.xml"/><Relationship Id="rId1" Type="http://schemas.openxmlformats.org/officeDocument/2006/relationships/slideLayout" Target="../slideLayouts/slideLayout13.xml"/><Relationship Id="rId6" Type="http://schemas.openxmlformats.org/officeDocument/2006/relationships/image" Target="../media/image32.png"/><Relationship Id="rId5" Type="http://schemas.openxmlformats.org/officeDocument/2006/relationships/customXml" Target="../ink/ink29.xml"/><Relationship Id="rId4" Type="http://schemas.openxmlformats.org/officeDocument/2006/relationships/image" Target="../media/image31.png"/></Relationships>
</file>

<file path=ppt/slides/_rels/slide6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6.xml"/><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57.xml"/><Relationship Id="rId1" Type="http://schemas.openxmlformats.org/officeDocument/2006/relationships/slideLayout" Target="../slideLayouts/slideLayout18.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64.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6.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58.xml"/><Relationship Id="rId1" Type="http://schemas.openxmlformats.org/officeDocument/2006/relationships/slideLayout" Target="../slideLayouts/slideLayout15.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3" Type="http://schemas.openxmlformats.org/officeDocument/2006/relationships/hyperlink" Target="https://doi.org/10.1016/j.jpainsymman.2016.10.370" TargetMode="External"/><Relationship Id="rId2" Type="http://schemas.openxmlformats.org/officeDocument/2006/relationships/image" Target="../media/image25.jpg"/><Relationship Id="rId1" Type="http://schemas.openxmlformats.org/officeDocument/2006/relationships/slideLayout" Target="../slideLayouts/slideLayout8.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61.xml"/><Relationship Id="rId1" Type="http://schemas.openxmlformats.org/officeDocument/2006/relationships/slideLayout" Target="../slideLayouts/slideLayout3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7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9.xml"/></Relationships>
</file>

<file path=ppt/slides/_rels/slide7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62.xml"/><Relationship Id="rId1" Type="http://schemas.openxmlformats.org/officeDocument/2006/relationships/slideLayout" Target="../slideLayouts/slideLayout8.xml"/></Relationships>
</file>

<file path=ppt/slides/_rels/slide7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63.xml"/><Relationship Id="rId1" Type="http://schemas.openxmlformats.org/officeDocument/2006/relationships/slideLayout" Target="../slideLayouts/slideLayout8.xml"/></Relationships>
</file>

<file path=ppt/slides/_rels/slide77.xml.rels><?xml version="1.0" encoding="UTF-8" standalone="yes"?>
<Relationships xmlns="http://schemas.openxmlformats.org/package/2006/relationships"><Relationship Id="rId2" Type="http://schemas.openxmlformats.org/officeDocument/2006/relationships/image" Target="../media/image49.svg"/><Relationship Id="rId1" Type="http://schemas.openxmlformats.org/officeDocument/2006/relationships/slideLayout" Target="../slideLayouts/slideLayout49.xml"/></Relationships>
</file>

<file path=ppt/slides/_rels/slide78.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notesSlide" Target="../notesSlides/notesSlide64.xml"/><Relationship Id="rId1" Type="http://schemas.openxmlformats.org/officeDocument/2006/relationships/slideLayout" Target="../slideLayouts/slideLayout13.xml"/><Relationship Id="rId4" Type="http://schemas.openxmlformats.org/officeDocument/2006/relationships/image" Target="../media/image19.svg"/></Relationships>
</file>

<file path=ppt/slides/_rels/slide79.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notesSlide" Target="../notesSlides/notesSlide65.xml"/><Relationship Id="rId1" Type="http://schemas.openxmlformats.org/officeDocument/2006/relationships/slideLayout" Target="../slideLayouts/slideLayout13.xml"/><Relationship Id="rId4" Type="http://schemas.openxmlformats.org/officeDocument/2006/relationships/image" Target="../media/image19.svg"/></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3.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312937-89B1-74CC-0CAE-FA36410C79F4}"/>
            </a:ext>
          </a:extLst>
        </p:cNvPr>
        <p:cNvGrpSpPr/>
        <p:nvPr/>
      </p:nvGrpSpPr>
      <p:grpSpPr>
        <a:xfrm>
          <a:off x="0" y="0"/>
          <a:ext cx="0" cy="0"/>
          <a:chOff x="0" y="0"/>
          <a:chExt cx="0" cy="0"/>
        </a:xfrm>
      </p:grpSpPr>
      <p:pic>
        <p:nvPicPr>
          <p:cNvPr id="6" name="Graphic 5">
            <a:extLst>
              <a:ext uri="{FF2B5EF4-FFF2-40B4-BE49-F238E27FC236}">
                <a16:creationId xmlns:a16="http://schemas.microsoft.com/office/drawing/2014/main" id="{CAF3F0D6-E3BF-E056-AD97-FA7A32C05B7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49642" y="417503"/>
            <a:ext cx="2637719" cy="200333"/>
          </a:xfrm>
          <a:prstGeom prst="rect">
            <a:avLst/>
          </a:prstGeom>
        </p:spPr>
      </p:pic>
      <p:sp>
        <p:nvSpPr>
          <p:cNvPr id="2" name="Title 1">
            <a:extLst>
              <a:ext uri="{FF2B5EF4-FFF2-40B4-BE49-F238E27FC236}">
                <a16:creationId xmlns:a16="http://schemas.microsoft.com/office/drawing/2014/main" id="{52FFD2A7-1ECC-EB38-39AE-4620D5F0B66F}"/>
              </a:ext>
            </a:extLst>
          </p:cNvPr>
          <p:cNvSpPr>
            <a:spLocks noGrp="1"/>
          </p:cNvSpPr>
          <p:nvPr>
            <p:ph type="ctrTitle"/>
          </p:nvPr>
        </p:nvSpPr>
        <p:spPr/>
        <p:txBody>
          <a:bodyPr/>
          <a:lstStyle/>
          <a:p>
            <a:r>
              <a:rPr lang="en-US" dirty="0"/>
              <a:t>Managing Non-Pain Symptoms</a:t>
            </a:r>
          </a:p>
        </p:txBody>
      </p:sp>
      <p:sp>
        <p:nvSpPr>
          <p:cNvPr id="3" name="Subtitle 2">
            <a:extLst>
              <a:ext uri="{FF2B5EF4-FFF2-40B4-BE49-F238E27FC236}">
                <a16:creationId xmlns:a16="http://schemas.microsoft.com/office/drawing/2014/main" id="{D7BDB7FB-F586-8733-8673-4D7E45C33514}"/>
              </a:ext>
            </a:extLst>
          </p:cNvPr>
          <p:cNvSpPr>
            <a:spLocks noGrp="1"/>
          </p:cNvSpPr>
          <p:nvPr>
            <p:ph type="subTitle" idx="1"/>
          </p:nvPr>
        </p:nvSpPr>
        <p:spPr/>
        <p:txBody>
          <a:bodyPr/>
          <a:lstStyle/>
          <a:p>
            <a:r>
              <a:rPr lang="en-US" dirty="0"/>
              <a:t>Dr. Shaylee Dave DO FACP </a:t>
            </a:r>
          </a:p>
          <a:p>
            <a:r>
              <a:rPr lang="en-US" dirty="0"/>
              <a:t>Assistant Professor </a:t>
            </a:r>
          </a:p>
          <a:p>
            <a:r>
              <a:rPr lang="en-US" dirty="0"/>
              <a:t>Division of Palliative Care </a:t>
            </a:r>
          </a:p>
          <a:p>
            <a:r>
              <a:rPr lang="en-US" dirty="0"/>
              <a:t>Department of Family and Preventative Medicine </a:t>
            </a:r>
          </a:p>
          <a:p>
            <a:r>
              <a:rPr lang="en-US" dirty="0"/>
              <a:t>Emory University </a:t>
            </a:r>
          </a:p>
          <a:p>
            <a:endParaRPr lang="en-US" dirty="0"/>
          </a:p>
        </p:txBody>
      </p:sp>
    </p:spTree>
    <p:extLst>
      <p:ext uri="{BB962C8B-B14F-4D97-AF65-F5344CB8AC3E}">
        <p14:creationId xmlns:p14="http://schemas.microsoft.com/office/powerpoint/2010/main" val="32732438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942553-AC04-7276-6D11-2D122FACD9A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958601E-6B8D-174D-DD6F-7C93CF4136EE}"/>
              </a:ext>
            </a:extLst>
          </p:cNvPr>
          <p:cNvSpPr txBox="1"/>
          <p:nvPr/>
        </p:nvSpPr>
        <p:spPr>
          <a:xfrm>
            <a:off x="678863" y="2198812"/>
            <a:ext cx="10453046" cy="4154984"/>
          </a:xfrm>
          <a:prstGeom prst="rect">
            <a:avLst/>
          </a:prstGeom>
          <a:noFill/>
        </p:spPr>
        <p:txBody>
          <a:bodyPr wrap="square">
            <a:spAutoFit/>
          </a:bodyPr>
          <a:lstStyle/>
          <a:p>
            <a:pPr marL="342900" indent="-342900">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ESAS =0=None, 1-3 mild, 4-6 moderate and 7-10 severe</a:t>
            </a:r>
          </a:p>
          <a:p>
            <a:pPr marL="342900" indent="-342900">
              <a:buFont typeface="Arial" panose="020B0604020202020204" pitchFamily="34" charset="0"/>
              <a:buChar char="•"/>
            </a:pPr>
            <a:endParaRPr lang="en-US" sz="24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sz="2400" dirty="0" err="1">
                <a:latin typeface="Open Sans" panose="020B0606030504020204" pitchFamily="34" charset="0"/>
                <a:ea typeface="Open Sans" panose="020B0606030504020204" pitchFamily="34" charset="0"/>
                <a:cs typeface="Open Sans" panose="020B0606030504020204" pitchFamily="34" charset="0"/>
              </a:rPr>
              <a:t>Oldenmenger</a:t>
            </a:r>
            <a:r>
              <a:rPr lang="en-US" sz="2400" dirty="0">
                <a:latin typeface="Open Sans" panose="020B0606030504020204" pitchFamily="34" charset="0"/>
                <a:ea typeface="Open Sans" panose="020B0606030504020204" pitchFamily="34" charset="0"/>
                <a:cs typeface="Open Sans" panose="020B0606030504020204" pitchFamily="34" charset="0"/>
              </a:rPr>
              <a:t> et al., </a:t>
            </a:r>
            <a:r>
              <a:rPr lang="en-US" sz="2400" i="1" dirty="0">
                <a:latin typeface="Open Sans" panose="020B0606030504020204" pitchFamily="34" charset="0"/>
                <a:ea typeface="Open Sans" panose="020B0606030504020204" pitchFamily="34" charset="0"/>
                <a:cs typeface="Open Sans" panose="020B0606030504020204" pitchFamily="34" charset="0"/>
              </a:rPr>
              <a:t>JPSM </a:t>
            </a:r>
            <a:r>
              <a:rPr lang="en-US" sz="2400" dirty="0">
                <a:latin typeface="Open Sans" panose="020B0606030504020204" pitchFamily="34" charset="0"/>
                <a:ea typeface="Open Sans" panose="020B0606030504020204" pitchFamily="34" charset="0"/>
                <a:cs typeface="Open Sans" panose="020B0606030504020204" pitchFamily="34" charset="0"/>
              </a:rPr>
              <a:t>2013</a:t>
            </a:r>
            <a:r>
              <a:rPr lang="en-US" sz="2400" baseline="30000" dirty="0">
                <a:latin typeface="Open Sans" panose="020B0606030504020204" pitchFamily="34" charset="0"/>
                <a:ea typeface="Open Sans" panose="020B0606030504020204" pitchFamily="34" charset="0"/>
                <a:cs typeface="Open Sans" panose="020B0606030504020204" pitchFamily="34" charset="0"/>
              </a:rPr>
              <a:t>3</a:t>
            </a:r>
            <a:r>
              <a:rPr lang="en-US" sz="2400" dirty="0">
                <a:latin typeface="Open Sans" panose="020B0606030504020204" pitchFamily="34" charset="0"/>
                <a:ea typeface="Open Sans" panose="020B0606030504020204" pitchFamily="34" charset="0"/>
                <a:cs typeface="Open Sans" panose="020B0606030504020204" pitchFamily="34" charset="0"/>
              </a:rPr>
              <a:t> </a:t>
            </a:r>
          </a:p>
          <a:p>
            <a:pPr marL="800100" lvl="1" indent="-342900">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Systematic review of </a:t>
            </a:r>
            <a:r>
              <a:rPr lang="en-US" sz="2400" u="sng" dirty="0">
                <a:latin typeface="Open Sans" panose="020B0606030504020204" pitchFamily="34" charset="0"/>
                <a:ea typeface="Open Sans" panose="020B0606030504020204" pitchFamily="34" charset="0"/>
                <a:cs typeface="Open Sans" panose="020B0606030504020204" pitchFamily="34" charset="0"/>
              </a:rPr>
              <a:t>cutoffs </a:t>
            </a:r>
            <a:r>
              <a:rPr lang="en-US" sz="2400" dirty="0">
                <a:latin typeface="Open Sans" panose="020B0606030504020204" pitchFamily="34" charset="0"/>
                <a:ea typeface="Open Sans" panose="020B0606030504020204" pitchFamily="34" charset="0"/>
                <a:cs typeface="Open Sans" panose="020B0606030504020204" pitchFamily="34" charset="0"/>
              </a:rPr>
              <a:t>for ESAS NRS (18 studies)</a:t>
            </a:r>
          </a:p>
          <a:p>
            <a:pPr marL="800100" lvl="1" indent="-342900">
              <a:buFont typeface="Arial" panose="020B0604020202020204" pitchFamily="34" charset="0"/>
              <a:buChar char="•"/>
            </a:pPr>
            <a:r>
              <a:rPr lang="en-US" sz="2400" b="1" dirty="0">
                <a:latin typeface="Open Sans" panose="020B0606030504020204" pitchFamily="34" charset="0"/>
                <a:ea typeface="Open Sans" panose="020B0606030504020204" pitchFamily="34" charset="0"/>
                <a:cs typeface="Open Sans" panose="020B0606030504020204" pitchFamily="34" charset="0"/>
              </a:rPr>
              <a:t>Moderate symptom intensity was ~4 and 5</a:t>
            </a:r>
          </a:p>
          <a:p>
            <a:pPr marL="800100" lvl="1" indent="-342900">
              <a:buFont typeface="Arial" panose="020B0604020202020204" pitchFamily="34" charset="0"/>
              <a:buChar char="•"/>
            </a:pPr>
            <a:r>
              <a:rPr lang="en-US" sz="2400" b="1" dirty="0">
                <a:latin typeface="Open Sans" panose="020B0606030504020204" pitchFamily="34" charset="0"/>
                <a:ea typeface="Open Sans" panose="020B0606030504020204" pitchFamily="34" charset="0"/>
                <a:cs typeface="Open Sans" panose="020B0606030504020204" pitchFamily="34" charset="0"/>
              </a:rPr>
              <a:t>Severe symptom intensity  was ~7 and 8</a:t>
            </a:r>
          </a:p>
          <a:p>
            <a:pPr marL="800100" lvl="1" indent="-342900">
              <a:buFont typeface="Arial" panose="020B0604020202020204" pitchFamily="34" charset="0"/>
              <a:buChar char="•"/>
            </a:pPr>
            <a:endParaRPr lang="en-US" sz="24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Another study found similar cutoffs with </a:t>
            </a:r>
            <a:r>
              <a:rPr lang="en-US" sz="2400" b="1" dirty="0">
                <a:latin typeface="Open Sans" panose="020B0606030504020204" pitchFamily="34" charset="0"/>
                <a:ea typeface="Open Sans" panose="020B0606030504020204" pitchFamily="34" charset="0"/>
                <a:cs typeface="Open Sans" panose="020B0606030504020204" pitchFamily="34" charset="0"/>
              </a:rPr>
              <a:t>ESAS-r (Japanese version): moderate was 3-4 and severe  was 5-7.</a:t>
            </a:r>
            <a:r>
              <a:rPr lang="en-US" sz="2400" baseline="30000" dirty="0">
                <a:latin typeface="Open Sans" panose="020B0606030504020204" pitchFamily="34" charset="0"/>
                <a:ea typeface="Open Sans" panose="020B0606030504020204" pitchFamily="34" charset="0"/>
                <a:cs typeface="Open Sans" panose="020B0606030504020204" pitchFamily="34" charset="0"/>
              </a:rPr>
              <a:t>4</a:t>
            </a:r>
          </a:p>
          <a:p>
            <a:endParaRPr lang="en-US" sz="2400" dirty="0">
              <a:latin typeface="Open Sans" panose="020B0606030504020204" pitchFamily="34" charset="0"/>
              <a:ea typeface="Open Sans" panose="020B0606030504020204" pitchFamily="34" charset="0"/>
              <a:cs typeface="Open Sans" panose="020B0606030504020204" pitchFamily="34" charset="0"/>
            </a:endParaRPr>
          </a:p>
          <a:p>
            <a:endParaRPr lang="en-US" sz="2400" dirty="0">
              <a:latin typeface="Open Sans" panose="020B0606030504020204" pitchFamily="34" charset="0"/>
              <a:ea typeface="Open Sans" panose="020B0606030504020204" pitchFamily="34" charset="0"/>
              <a:cs typeface="Open Sans" panose="020B0606030504020204" pitchFamily="34" charset="0"/>
            </a:endParaRPr>
          </a:p>
        </p:txBody>
      </p:sp>
      <p:sp>
        <p:nvSpPr>
          <p:cNvPr id="3" name="Title 2">
            <a:extLst>
              <a:ext uri="{FF2B5EF4-FFF2-40B4-BE49-F238E27FC236}">
                <a16:creationId xmlns:a16="http://schemas.microsoft.com/office/drawing/2014/main" id="{FF56F30F-24E2-0F07-5C03-C37E41B3CA3C}"/>
              </a:ext>
            </a:extLst>
          </p:cNvPr>
          <p:cNvSpPr>
            <a:spLocks noGrp="1"/>
          </p:cNvSpPr>
          <p:nvPr>
            <p:ph type="title"/>
          </p:nvPr>
        </p:nvSpPr>
        <p:spPr/>
        <p:txBody>
          <a:bodyPr/>
          <a:lstStyle/>
          <a:p>
            <a:r>
              <a:rPr lang="en-US" dirty="0"/>
              <a:t>ESAS Score Interpretation</a:t>
            </a:r>
          </a:p>
        </p:txBody>
      </p:sp>
    </p:spTree>
    <p:extLst>
      <p:ext uri="{BB962C8B-B14F-4D97-AF65-F5344CB8AC3E}">
        <p14:creationId xmlns:p14="http://schemas.microsoft.com/office/powerpoint/2010/main" val="13836194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8F39F-559C-874C-413F-B9BB6585986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FC0F633-58E7-192E-2E0B-F42BB1F69C72}"/>
              </a:ext>
            </a:extLst>
          </p:cNvPr>
          <p:cNvSpPr>
            <a:spLocks noGrp="1"/>
          </p:cNvSpPr>
          <p:nvPr>
            <p:ph type="title"/>
          </p:nvPr>
        </p:nvSpPr>
        <p:spPr>
          <a:xfrm>
            <a:off x="838200" y="365125"/>
            <a:ext cx="10515600" cy="1325563"/>
          </a:xfrm>
        </p:spPr>
        <p:txBody>
          <a:bodyPr vert="horz" wrap="square" lIns="91440" tIns="45720" rIns="91440" bIns="45720" rtlCol="0" anchor="ctr">
            <a:normAutofit/>
          </a:bodyPr>
          <a:lstStyle/>
          <a:p>
            <a:r>
              <a:rPr lang="en-US" b="1" kern="1200" dirty="0"/>
              <a:t>There are Multi-dimensional Needs for the Suffering Patient</a:t>
            </a:r>
          </a:p>
        </p:txBody>
      </p:sp>
      <p:sp>
        <p:nvSpPr>
          <p:cNvPr id="14" name="TextBox 13">
            <a:extLst>
              <a:ext uri="{FF2B5EF4-FFF2-40B4-BE49-F238E27FC236}">
                <a16:creationId xmlns:a16="http://schemas.microsoft.com/office/drawing/2014/main" id="{3911C430-0CEC-BE73-3F3D-1ECE1AA94841}"/>
              </a:ext>
            </a:extLst>
          </p:cNvPr>
          <p:cNvSpPr txBox="1"/>
          <p:nvPr/>
        </p:nvSpPr>
        <p:spPr>
          <a:xfrm>
            <a:off x="8019395" y="6104365"/>
            <a:ext cx="2532992" cy="553998"/>
          </a:xfrm>
          <a:prstGeom prst="rect">
            <a:avLst/>
          </a:prstGeom>
          <a:noFill/>
        </p:spPr>
        <p:txBody>
          <a:bodyPr wrap="square" rtlCol="0">
            <a:spAutoFit/>
          </a:bodyPr>
          <a:lstStyle/>
          <a:p>
            <a:r>
              <a:rPr lang="en-US" sz="1000" dirty="0"/>
              <a:t>Figure by Hui et al., retrieved from doi:10.3322/caac.21490 on March 4, 2026.</a:t>
            </a:r>
            <a:r>
              <a:rPr lang="en-US" sz="1000" baseline="30000" dirty="0"/>
              <a:t>5</a:t>
            </a:r>
            <a:endParaRPr lang="en-US" sz="1000" dirty="0"/>
          </a:p>
        </p:txBody>
      </p:sp>
      <p:pic>
        <p:nvPicPr>
          <p:cNvPr id="9" name="Picture 8" descr="A diagram of a diagram&#10;&#10;AI-generated content may be incorrect.">
            <a:extLst>
              <a:ext uri="{FF2B5EF4-FFF2-40B4-BE49-F238E27FC236}">
                <a16:creationId xmlns:a16="http://schemas.microsoft.com/office/drawing/2014/main" id="{1E454A43-BF38-4A9C-ED35-E570D14A24AE}"/>
              </a:ext>
            </a:extLst>
          </p:cNvPr>
          <p:cNvPicPr>
            <a:picLocks noChangeAspect="1"/>
          </p:cNvPicPr>
          <p:nvPr/>
        </p:nvPicPr>
        <p:blipFill>
          <a:blip r:embed="rId3"/>
          <a:stretch>
            <a:fillRect/>
          </a:stretch>
        </p:blipFill>
        <p:spPr>
          <a:xfrm>
            <a:off x="3365500" y="1690686"/>
            <a:ext cx="5461001" cy="4414473"/>
          </a:xfrm>
          <a:prstGeom prst="rect">
            <a:avLst/>
          </a:prstGeom>
        </p:spPr>
      </p:pic>
    </p:spTree>
    <p:extLst>
      <p:ext uri="{BB962C8B-B14F-4D97-AF65-F5344CB8AC3E}">
        <p14:creationId xmlns:p14="http://schemas.microsoft.com/office/powerpoint/2010/main" val="32585058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391D0-EEFC-7489-2E43-44989EEC39C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F44541AD-0401-E34D-328E-31B5B7A59BE5}"/>
              </a:ext>
            </a:extLst>
          </p:cNvPr>
          <p:cNvSpPr txBox="1"/>
          <p:nvPr/>
        </p:nvSpPr>
        <p:spPr>
          <a:xfrm>
            <a:off x="4672013" y="5143500"/>
            <a:ext cx="184731" cy="369332"/>
          </a:xfrm>
          <a:prstGeom prst="rect">
            <a:avLst/>
          </a:prstGeom>
          <a:noFill/>
        </p:spPr>
        <p:txBody>
          <a:bodyPr wrap="none" rtlCol="0">
            <a:spAutoFit/>
          </a:bodyPr>
          <a:lstStyle/>
          <a:p>
            <a:endParaRPr lang="en-US" dirty="0"/>
          </a:p>
        </p:txBody>
      </p:sp>
      <p:sp>
        <p:nvSpPr>
          <p:cNvPr id="5" name="Title 4">
            <a:extLst>
              <a:ext uri="{FF2B5EF4-FFF2-40B4-BE49-F238E27FC236}">
                <a16:creationId xmlns:a16="http://schemas.microsoft.com/office/drawing/2014/main" id="{73946F0A-8022-0325-F21F-1F3AC1BC63D7}"/>
              </a:ext>
            </a:extLst>
          </p:cNvPr>
          <p:cNvSpPr>
            <a:spLocks noGrp="1"/>
          </p:cNvSpPr>
          <p:nvPr>
            <p:ph type="title"/>
          </p:nvPr>
        </p:nvSpPr>
        <p:spPr/>
        <p:txBody>
          <a:bodyPr/>
          <a:lstStyle/>
          <a:p>
            <a:r>
              <a:rPr lang="en-US" dirty="0"/>
              <a:t>Nausea</a:t>
            </a:r>
          </a:p>
        </p:txBody>
      </p:sp>
    </p:spTree>
    <p:extLst>
      <p:ext uri="{BB962C8B-B14F-4D97-AF65-F5344CB8AC3E}">
        <p14:creationId xmlns:p14="http://schemas.microsoft.com/office/powerpoint/2010/main" val="9715565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EC7BD4-E3CF-C23A-BF21-31DFD3428D2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80B93FA-8231-5A59-46CA-B04CF8EEDDAB}"/>
              </a:ext>
            </a:extLst>
          </p:cNvPr>
          <p:cNvSpPr txBox="1"/>
          <p:nvPr/>
        </p:nvSpPr>
        <p:spPr>
          <a:xfrm>
            <a:off x="534753" y="1844966"/>
            <a:ext cx="9604619" cy="5324535"/>
          </a:xfrm>
          <a:prstGeom prst="rect">
            <a:avLst/>
          </a:prstGeom>
          <a:noFill/>
        </p:spPr>
        <p:txBody>
          <a:bodyPr wrap="square">
            <a:spAutoFit/>
          </a:bodyPr>
          <a:lstStyle/>
          <a:p>
            <a:pPr marL="285750" indent="-285750" algn="l" rtl="0" fontAlgn="base">
              <a:buFont typeface="Arial" panose="020B0604020202020204" pitchFamily="34" charset="0"/>
              <a:buChar char="•"/>
            </a:pPr>
            <a:r>
              <a:rPr lang="en-US" sz="2000" i="0" u="none" strike="noStrike" dirty="0">
                <a:solidFill>
                  <a:schemeClr val="accent6"/>
                </a:solidFill>
                <a:effectLst/>
                <a:latin typeface="Open Sans" panose="020B0606030504020204" pitchFamily="34" charset="0"/>
                <a:ea typeface="Open Sans" panose="020B0606030504020204" pitchFamily="34" charset="0"/>
                <a:cs typeface="Open Sans" panose="020B0606030504020204" pitchFamily="34" charset="0"/>
              </a:rPr>
              <a:t>The “vomiting center” = medulla oblongata</a:t>
            </a:r>
            <a:r>
              <a:rPr lang="en-US" sz="2000" i="0" u="none" strike="noStrike" baseline="30000" dirty="0">
                <a:solidFill>
                  <a:schemeClr val="accent6"/>
                </a:solidFill>
                <a:effectLst/>
                <a:latin typeface="Open Sans" panose="020B0606030504020204" pitchFamily="34" charset="0"/>
                <a:ea typeface="Open Sans" panose="020B0606030504020204" pitchFamily="34" charset="0"/>
                <a:cs typeface="Open Sans" panose="020B0606030504020204" pitchFamily="34" charset="0"/>
              </a:rPr>
              <a:t>5</a:t>
            </a:r>
          </a:p>
          <a:p>
            <a:pPr marL="285750" indent="-285750" algn="l" rtl="0" fontAlgn="base">
              <a:buFont typeface="Arial" panose="020B0604020202020204" pitchFamily="34" charset="0"/>
              <a:buChar char="•"/>
            </a:pPr>
            <a:endParaRPr lang="en-US" sz="2000" i="0" u="none" strike="noStrike" dirty="0">
              <a:solidFill>
                <a:schemeClr val="accent6"/>
              </a:solidFill>
              <a:effectLst/>
              <a:latin typeface="Open Sans" panose="020B0606030504020204" pitchFamily="34" charset="0"/>
              <a:ea typeface="Open Sans" panose="020B0606030504020204" pitchFamily="34" charset="0"/>
              <a:cs typeface="Open Sans" panose="020B0606030504020204" pitchFamily="34" charset="0"/>
            </a:endParaRPr>
          </a:p>
          <a:p>
            <a:pPr marL="742950" lvl="1" indent="-285750" fontAlgn="base">
              <a:buFont typeface="Arial" panose="020B0604020202020204" pitchFamily="34" charset="0"/>
              <a:buChar char="•"/>
            </a:pPr>
            <a:r>
              <a:rPr lang="en-US" sz="2000" i="0" u="none" strike="noStrike" dirty="0">
                <a:solidFill>
                  <a:schemeClr val="accent6"/>
                </a:solidFill>
                <a:effectLst/>
                <a:latin typeface="Open Sans" panose="020B0606030504020204" pitchFamily="34" charset="0"/>
                <a:ea typeface="Open Sans" panose="020B0606030504020204" pitchFamily="34" charset="0"/>
                <a:cs typeface="Open Sans" panose="020B0606030504020204" pitchFamily="34" charset="0"/>
              </a:rPr>
              <a:t>Neurons are activated by neuronal impulses from</a:t>
            </a:r>
          </a:p>
          <a:p>
            <a:pPr marL="1200150" lvl="2" indent="-285750" fontAlgn="base">
              <a:buFont typeface="Arial" panose="020B0604020202020204" pitchFamily="34" charset="0"/>
              <a:buChar char="•"/>
            </a:pPr>
            <a:r>
              <a:rPr lang="en-US" sz="2000" dirty="0">
                <a:solidFill>
                  <a:schemeClr val="accent6"/>
                </a:solidFill>
                <a:latin typeface="Open Sans" panose="020B0606030504020204" pitchFamily="34" charset="0"/>
                <a:ea typeface="Open Sans" panose="020B0606030504020204" pitchFamily="34" charset="0"/>
                <a:cs typeface="Open Sans" panose="020B0606030504020204" pitchFamily="34" charset="0"/>
              </a:rPr>
              <a:t>The Chemoreceptor Trigger Zone (outside the blood brain barrier)</a:t>
            </a:r>
          </a:p>
          <a:p>
            <a:pPr marL="1200150" lvl="2" indent="-285750" fontAlgn="base">
              <a:buFont typeface="Arial" panose="020B0604020202020204" pitchFamily="34" charset="0"/>
              <a:buChar char="•"/>
            </a:pPr>
            <a:r>
              <a:rPr lang="en-US" sz="2000" i="0" u="none" strike="noStrike" dirty="0">
                <a:solidFill>
                  <a:schemeClr val="accent6"/>
                </a:solidFill>
                <a:effectLst/>
                <a:latin typeface="Open Sans" panose="020B0606030504020204" pitchFamily="34" charset="0"/>
                <a:ea typeface="Open Sans" panose="020B0606030504020204" pitchFamily="34" charset="0"/>
                <a:cs typeface="Open Sans" panose="020B0606030504020204" pitchFamily="34" charset="0"/>
              </a:rPr>
              <a:t>The GI tract</a:t>
            </a:r>
          </a:p>
          <a:p>
            <a:pPr marL="1200150" lvl="2" indent="-285750" fontAlgn="base">
              <a:buFont typeface="Arial" panose="020B0604020202020204" pitchFamily="34" charset="0"/>
              <a:buChar char="•"/>
            </a:pPr>
            <a:r>
              <a:rPr lang="en-US" sz="2000" dirty="0">
                <a:solidFill>
                  <a:schemeClr val="accent6"/>
                </a:solidFill>
                <a:latin typeface="Open Sans" panose="020B0606030504020204" pitchFamily="34" charset="0"/>
                <a:ea typeface="Open Sans" panose="020B0606030504020204" pitchFamily="34" charset="0"/>
                <a:cs typeface="Open Sans" panose="020B0606030504020204" pitchFamily="34" charset="0"/>
              </a:rPr>
              <a:t>Higher cortical areas</a:t>
            </a:r>
          </a:p>
          <a:p>
            <a:pPr marL="1200150" lvl="2" indent="-285750" fontAlgn="base">
              <a:buFont typeface="Arial" panose="020B0604020202020204" pitchFamily="34" charset="0"/>
              <a:buChar char="•"/>
            </a:pPr>
            <a:r>
              <a:rPr lang="en-US" sz="2000" i="0" u="none" strike="noStrike" dirty="0">
                <a:solidFill>
                  <a:schemeClr val="accent6"/>
                </a:solidFill>
                <a:effectLst/>
                <a:latin typeface="Open Sans" panose="020B0606030504020204" pitchFamily="34" charset="0"/>
                <a:ea typeface="Open Sans" panose="020B0606030504020204" pitchFamily="34" charset="0"/>
                <a:cs typeface="Open Sans" panose="020B0606030504020204" pitchFamily="34" charset="0"/>
              </a:rPr>
              <a:t>Vestibular apparatus</a:t>
            </a:r>
          </a:p>
          <a:p>
            <a:pPr marL="1200150" lvl="2" indent="-285750" fontAlgn="base">
              <a:buFont typeface="Arial" panose="020B0604020202020204" pitchFamily="34" charset="0"/>
              <a:buChar char="•"/>
            </a:pPr>
            <a:endParaRPr lang="en-US" sz="2000" i="0" u="none" strike="noStrike" dirty="0">
              <a:solidFill>
                <a:schemeClr val="accent6"/>
              </a:solidFill>
              <a:effectLst/>
              <a:latin typeface="Open Sans" panose="020B0606030504020204" pitchFamily="34" charset="0"/>
              <a:ea typeface="Open Sans" panose="020B0606030504020204" pitchFamily="34" charset="0"/>
              <a:cs typeface="Open Sans" panose="020B0606030504020204" pitchFamily="34" charset="0"/>
            </a:endParaRPr>
          </a:p>
          <a:p>
            <a:pPr marL="742950" lvl="1" indent="-285750" fontAlgn="base">
              <a:buFont typeface="Arial" panose="020B0604020202020204" pitchFamily="34" charset="0"/>
              <a:buChar char="•"/>
            </a:pPr>
            <a:r>
              <a:rPr lang="en-US" sz="2000" i="0" u="none" strike="noStrike" dirty="0">
                <a:solidFill>
                  <a:schemeClr val="accent6"/>
                </a:solidFill>
                <a:effectLst/>
                <a:latin typeface="Open Sans" panose="020B0606030504020204" pitchFamily="34" charset="0"/>
                <a:ea typeface="Open Sans" panose="020B0606030504020204" pitchFamily="34" charset="0"/>
                <a:cs typeface="Open Sans" panose="020B0606030504020204" pitchFamily="34" charset="0"/>
              </a:rPr>
              <a:t>Main neurotrans</a:t>
            </a:r>
            <a:r>
              <a:rPr lang="en-US" sz="2000" dirty="0">
                <a:solidFill>
                  <a:schemeClr val="accent6"/>
                </a:solidFill>
                <a:latin typeface="Open Sans" panose="020B0606030504020204" pitchFamily="34" charset="0"/>
                <a:ea typeface="Open Sans" panose="020B0606030504020204" pitchFamily="34" charset="0"/>
                <a:cs typeface="Open Sans" panose="020B0606030504020204" pitchFamily="34" charset="0"/>
              </a:rPr>
              <a:t>mitters: serotonin (5HT3 R’), dopamine (D2 R’), and substance P (NK R’)</a:t>
            </a:r>
          </a:p>
          <a:p>
            <a:pPr marL="742950" lvl="1" indent="-285750" fontAlgn="base">
              <a:buFont typeface="Arial" panose="020B0604020202020204" pitchFamily="34" charset="0"/>
              <a:buChar char="•"/>
            </a:pPr>
            <a:endParaRPr lang="en-US" sz="2000" dirty="0">
              <a:solidFill>
                <a:schemeClr val="accent6"/>
              </a:solidFill>
              <a:latin typeface="Open Sans" panose="020B0606030504020204" pitchFamily="34" charset="0"/>
              <a:ea typeface="Open Sans" panose="020B0606030504020204" pitchFamily="34" charset="0"/>
              <a:cs typeface="Open Sans" panose="020B0606030504020204" pitchFamily="34" charset="0"/>
            </a:endParaRPr>
          </a:p>
          <a:p>
            <a:pPr marL="742950" lvl="1" indent="-285750" fontAlgn="base">
              <a:buFont typeface="Arial" panose="020B0604020202020204" pitchFamily="34" charset="0"/>
              <a:buChar char="•"/>
            </a:pPr>
            <a:r>
              <a:rPr lang="en-US" sz="2000" dirty="0">
                <a:solidFill>
                  <a:schemeClr val="accent6"/>
                </a:solidFill>
                <a:latin typeface="Open Sans" panose="020B0606030504020204" pitchFamily="34" charset="0"/>
                <a:ea typeface="Open Sans" panose="020B0606030504020204" pitchFamily="34" charset="0"/>
                <a:cs typeface="Open Sans" panose="020B0606030504020204" pitchFamily="34" charset="0"/>
              </a:rPr>
              <a:t>Histamine and muscarinic receptors are involved in motion-related vomiting</a:t>
            </a:r>
          </a:p>
          <a:p>
            <a:pPr marL="742950" lvl="1" indent="-285750" fontAlgn="base">
              <a:buFont typeface="Arial" panose="020B0604020202020204" pitchFamily="34" charset="0"/>
              <a:buChar char="•"/>
            </a:pPr>
            <a:endParaRPr lang="en-US" sz="2000" i="0" u="none" strike="noStrike" dirty="0">
              <a:solidFill>
                <a:schemeClr val="accent6"/>
              </a:solidFill>
              <a:effectLst/>
              <a:latin typeface="Open Sans" panose="020B0606030504020204" pitchFamily="34" charset="0"/>
              <a:ea typeface="Open Sans" panose="020B0606030504020204" pitchFamily="34" charset="0"/>
              <a:cs typeface="Open Sans" panose="020B0606030504020204" pitchFamily="34" charset="0"/>
            </a:endParaRPr>
          </a:p>
          <a:p>
            <a:pPr fontAlgn="base"/>
            <a:endParaRPr lang="en-US" sz="2000" i="0" u="none" strike="noStrike" dirty="0">
              <a:solidFill>
                <a:schemeClr val="accent6"/>
              </a:solidFill>
              <a:effectLst/>
              <a:latin typeface="Open Sans" panose="020B0606030504020204" pitchFamily="34" charset="0"/>
              <a:ea typeface="Open Sans" panose="020B0606030504020204" pitchFamily="34" charset="0"/>
              <a:cs typeface="Open Sans" panose="020B0606030504020204" pitchFamily="34" charset="0"/>
            </a:endParaRPr>
          </a:p>
          <a:p>
            <a:pPr marL="1200150" lvl="2" indent="-285750" fontAlgn="base">
              <a:buFont typeface="Arial" panose="020B0604020202020204" pitchFamily="34" charset="0"/>
              <a:buChar char="•"/>
            </a:pPr>
            <a:endParaRPr lang="en-US" sz="2000" dirty="0">
              <a:solidFill>
                <a:schemeClr val="accent6"/>
              </a:solidFill>
              <a:latin typeface="Open Sans" panose="020B0606030504020204" pitchFamily="34" charset="0"/>
              <a:ea typeface="Open Sans" panose="020B0606030504020204" pitchFamily="34" charset="0"/>
              <a:cs typeface="Open Sans" panose="020B0606030504020204" pitchFamily="34" charset="0"/>
            </a:endParaRPr>
          </a:p>
          <a:p>
            <a:pPr algn="l" rtl="0" fontAlgn="base"/>
            <a:endParaRPr lang="en-US" sz="2000" dirty="0">
              <a:solidFill>
                <a:schemeClr val="accent6"/>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TextBox 7">
            <a:extLst>
              <a:ext uri="{FF2B5EF4-FFF2-40B4-BE49-F238E27FC236}">
                <a16:creationId xmlns:a16="http://schemas.microsoft.com/office/drawing/2014/main" id="{C744683F-EE04-1E84-DA8C-F34ECA2EB5C7}"/>
              </a:ext>
            </a:extLst>
          </p:cNvPr>
          <p:cNvSpPr txBox="1"/>
          <p:nvPr/>
        </p:nvSpPr>
        <p:spPr>
          <a:xfrm>
            <a:off x="534753" y="456275"/>
            <a:ext cx="9036636" cy="830997"/>
          </a:xfrm>
          <a:prstGeom prst="rect">
            <a:avLst/>
          </a:prstGeom>
          <a:noFill/>
        </p:spPr>
        <p:txBody>
          <a:bodyPr wrap="square" rtlCol="0">
            <a:spAutoFit/>
          </a:bodyPr>
          <a:lstStyle/>
          <a:p>
            <a:r>
              <a:rPr lang="en-US" sz="4800" b="1" dirty="0">
                <a:solidFill>
                  <a:schemeClr val="accent6"/>
                </a:solidFill>
                <a:latin typeface="Garamond" panose="02020404030301010803" pitchFamily="18" charset="0"/>
              </a:rPr>
              <a:t>Nausea Pathophysiology</a:t>
            </a:r>
          </a:p>
        </p:txBody>
      </p:sp>
    </p:spTree>
    <p:extLst>
      <p:ext uri="{BB962C8B-B14F-4D97-AF65-F5344CB8AC3E}">
        <p14:creationId xmlns:p14="http://schemas.microsoft.com/office/powerpoint/2010/main" val="25503053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03FCC1-D34F-2560-2348-8D110BDC815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435203B-6586-6FE6-0306-7DD915ED03DB}"/>
              </a:ext>
            </a:extLst>
          </p:cNvPr>
          <p:cNvSpPr txBox="1"/>
          <p:nvPr/>
        </p:nvSpPr>
        <p:spPr>
          <a:xfrm>
            <a:off x="678863" y="2198812"/>
            <a:ext cx="5417137" cy="3416320"/>
          </a:xfrm>
          <a:prstGeom prst="rect">
            <a:avLst/>
          </a:prstGeom>
          <a:noFill/>
        </p:spPr>
        <p:txBody>
          <a:bodyPr wrap="square">
            <a:spAutoFit/>
          </a:bodyPr>
          <a:lstStyle/>
          <a:p>
            <a:pPr marL="285750" indent="-285750" algn="l" rtl="0" fontAlgn="base">
              <a:buFont typeface="Arial" panose="020B0604020202020204" pitchFamily="34" charset="0"/>
              <a:buChar char="•"/>
            </a:pPr>
            <a:r>
              <a:rPr lang="en-US" sz="2400" i="0" u="none" strike="noStrike" dirty="0">
                <a:solidFill>
                  <a:schemeClr val="accent6"/>
                </a:solidFill>
                <a:effectLst/>
                <a:latin typeface="Open Sans" panose="020B0606030504020204" pitchFamily="34" charset="0"/>
                <a:ea typeface="Open Sans" panose="020B0606030504020204" pitchFamily="34" charset="0"/>
                <a:cs typeface="Open Sans" panose="020B0606030504020204" pitchFamily="34" charset="0"/>
              </a:rPr>
              <a:t>Drugs </a:t>
            </a:r>
            <a:r>
              <a:rPr lang="en-US" sz="2400" i="0" u="none" strike="noStrike" baseline="30000" dirty="0">
                <a:solidFill>
                  <a:schemeClr val="accent6"/>
                </a:solidFill>
                <a:effectLst/>
                <a:latin typeface="Open Sans" panose="020B0606030504020204" pitchFamily="34" charset="0"/>
                <a:ea typeface="Open Sans" panose="020B0606030504020204" pitchFamily="34" charset="0"/>
                <a:cs typeface="Open Sans" panose="020B0606030504020204" pitchFamily="34" charset="0"/>
              </a:rPr>
              <a:t>6,7</a:t>
            </a:r>
            <a:endParaRPr lang="en-US" sz="2400" i="0" u="none" strike="noStrike" dirty="0">
              <a:solidFill>
                <a:schemeClr val="accent6"/>
              </a:solidFill>
              <a:effectLst/>
              <a:latin typeface="Open Sans" panose="020B0606030504020204" pitchFamily="34" charset="0"/>
              <a:ea typeface="Open Sans" panose="020B0606030504020204" pitchFamily="34" charset="0"/>
              <a:cs typeface="Open Sans" panose="020B0606030504020204" pitchFamily="34" charset="0"/>
            </a:endParaRPr>
          </a:p>
          <a:p>
            <a:pPr marL="742950" lvl="1" indent="-285750" fontAlgn="base">
              <a:buFont typeface="Arial" panose="020B0604020202020204" pitchFamily="34" charset="0"/>
              <a:buChar char="•"/>
            </a:pPr>
            <a:r>
              <a:rPr lang="en-US" sz="2400" dirty="0">
                <a:solidFill>
                  <a:schemeClr val="accent6"/>
                </a:solidFill>
                <a:latin typeface="Open Sans" panose="020B0606030504020204" pitchFamily="34" charset="0"/>
                <a:ea typeface="Open Sans" panose="020B0606030504020204" pitchFamily="34" charset="0"/>
                <a:cs typeface="Open Sans" panose="020B0606030504020204" pitchFamily="34" charset="0"/>
              </a:rPr>
              <a:t>Opioids</a:t>
            </a:r>
          </a:p>
          <a:p>
            <a:pPr marL="742950" lvl="1" indent="-285750" fontAlgn="base">
              <a:buFont typeface="Arial" panose="020B0604020202020204" pitchFamily="34" charset="0"/>
              <a:buChar char="•"/>
            </a:pPr>
            <a:r>
              <a:rPr lang="en-US" sz="2400" i="0" u="none" strike="noStrike" dirty="0">
                <a:solidFill>
                  <a:schemeClr val="accent6"/>
                </a:solidFill>
                <a:effectLst/>
                <a:latin typeface="Open Sans" panose="020B0606030504020204" pitchFamily="34" charset="0"/>
                <a:ea typeface="Open Sans" panose="020B0606030504020204" pitchFamily="34" charset="0"/>
                <a:cs typeface="Open Sans" panose="020B0606030504020204" pitchFamily="34" charset="0"/>
              </a:rPr>
              <a:t>Chemotherapy</a:t>
            </a:r>
          </a:p>
          <a:p>
            <a:pPr marL="285750" indent="-285750" fontAlgn="base">
              <a:buFont typeface="Arial" panose="020B0604020202020204" pitchFamily="34" charset="0"/>
              <a:buChar char="•"/>
            </a:pPr>
            <a:r>
              <a:rPr lang="en-US" sz="2400" dirty="0">
                <a:solidFill>
                  <a:schemeClr val="accent6"/>
                </a:solidFill>
                <a:latin typeface="Open Sans" panose="020B0606030504020204" pitchFamily="34" charset="0"/>
                <a:ea typeface="Open Sans" panose="020B0606030504020204" pitchFamily="34" charset="0"/>
                <a:cs typeface="Open Sans" panose="020B0606030504020204" pitchFamily="34" charset="0"/>
              </a:rPr>
              <a:t>Increased intracranial pressure</a:t>
            </a:r>
          </a:p>
          <a:p>
            <a:pPr marL="285750" indent="-285750" fontAlgn="base">
              <a:buFont typeface="Arial" panose="020B0604020202020204" pitchFamily="34" charset="0"/>
              <a:buChar char="•"/>
            </a:pPr>
            <a:r>
              <a:rPr lang="en-US" sz="2400" i="0" u="none" strike="noStrike" dirty="0">
                <a:solidFill>
                  <a:schemeClr val="accent6"/>
                </a:solidFill>
                <a:effectLst/>
                <a:latin typeface="Open Sans" panose="020B0606030504020204" pitchFamily="34" charset="0"/>
                <a:ea typeface="Open Sans" panose="020B0606030504020204" pitchFamily="34" charset="0"/>
                <a:cs typeface="Open Sans" panose="020B0606030504020204" pitchFamily="34" charset="0"/>
              </a:rPr>
              <a:t>Metabolic abnormalities</a:t>
            </a:r>
          </a:p>
          <a:p>
            <a:pPr marL="285750" indent="-285750" fontAlgn="base">
              <a:buFont typeface="Arial" panose="020B0604020202020204" pitchFamily="34" charset="0"/>
              <a:buChar char="•"/>
            </a:pPr>
            <a:r>
              <a:rPr lang="en-US" sz="2400" dirty="0">
                <a:solidFill>
                  <a:schemeClr val="accent6"/>
                </a:solidFill>
                <a:latin typeface="Open Sans" panose="020B0606030504020204" pitchFamily="34" charset="0"/>
                <a:ea typeface="Open Sans" panose="020B0606030504020204" pitchFamily="34" charset="0"/>
                <a:cs typeface="Open Sans" panose="020B0606030504020204" pitchFamily="34" charset="0"/>
              </a:rPr>
              <a:t>Bowel obstruction</a:t>
            </a:r>
          </a:p>
          <a:p>
            <a:pPr marL="742950" lvl="1" indent="-285750" fontAlgn="base">
              <a:buFont typeface="Arial" panose="020B0604020202020204" pitchFamily="34" charset="0"/>
              <a:buChar char="•"/>
            </a:pPr>
            <a:r>
              <a:rPr lang="en-US" sz="2400" dirty="0">
                <a:solidFill>
                  <a:schemeClr val="accent6"/>
                </a:solidFill>
                <a:latin typeface="Open Sans" panose="020B0606030504020204" pitchFamily="34" charset="0"/>
                <a:ea typeface="Open Sans" panose="020B0606030504020204" pitchFamily="34" charset="0"/>
                <a:cs typeface="Open Sans" panose="020B0606030504020204" pitchFamily="34" charset="0"/>
              </a:rPr>
              <a:t>Malignant bowel obstruction</a:t>
            </a:r>
          </a:p>
          <a:p>
            <a:pPr marL="285750" indent="-285750" fontAlgn="base">
              <a:buFont typeface="Arial" panose="020B0604020202020204" pitchFamily="34" charset="0"/>
              <a:buChar char="•"/>
            </a:pPr>
            <a:r>
              <a:rPr lang="en-US" sz="2400" i="0" u="none" strike="noStrike" dirty="0">
                <a:solidFill>
                  <a:schemeClr val="accent6"/>
                </a:solidFill>
                <a:effectLst/>
                <a:latin typeface="Open Sans" panose="020B0606030504020204" pitchFamily="34" charset="0"/>
                <a:ea typeface="Open Sans" panose="020B0606030504020204" pitchFamily="34" charset="0"/>
                <a:cs typeface="Open Sans" panose="020B0606030504020204" pitchFamily="34" charset="0"/>
              </a:rPr>
              <a:t>P</a:t>
            </a:r>
            <a:r>
              <a:rPr lang="en-US" sz="2400" dirty="0">
                <a:solidFill>
                  <a:schemeClr val="accent6"/>
                </a:solidFill>
                <a:latin typeface="Open Sans" panose="020B0606030504020204" pitchFamily="34" charset="0"/>
                <a:ea typeface="Open Sans" panose="020B0606030504020204" pitchFamily="34" charset="0"/>
                <a:cs typeface="Open Sans" panose="020B0606030504020204" pitchFamily="34" charset="0"/>
              </a:rPr>
              <a:t>eptic ulcer disease</a:t>
            </a:r>
          </a:p>
          <a:p>
            <a:pPr marL="742950" lvl="1" indent="-285750" fontAlgn="base">
              <a:buFont typeface="Arial" panose="020B0604020202020204" pitchFamily="34" charset="0"/>
              <a:buChar char="•"/>
            </a:pPr>
            <a:endParaRPr lang="en-US" sz="2400" i="0" u="none" strike="noStrike" dirty="0">
              <a:solidFill>
                <a:schemeClr val="accent6"/>
              </a:solidFill>
              <a:effectLst/>
              <a:latin typeface="Open Sans" panose="020B0606030504020204" pitchFamily="34" charset="0"/>
              <a:ea typeface="Open Sans" panose="020B0606030504020204" pitchFamily="34" charset="0"/>
              <a:cs typeface="Open Sans" panose="020B0606030504020204" pitchFamily="34" charset="0"/>
            </a:endParaRPr>
          </a:p>
        </p:txBody>
      </p:sp>
      <p:sp>
        <p:nvSpPr>
          <p:cNvPr id="8" name="TextBox 7">
            <a:extLst>
              <a:ext uri="{FF2B5EF4-FFF2-40B4-BE49-F238E27FC236}">
                <a16:creationId xmlns:a16="http://schemas.microsoft.com/office/drawing/2014/main" id="{C015BFC8-1253-216D-F610-1FF147A66EA5}"/>
              </a:ext>
            </a:extLst>
          </p:cNvPr>
          <p:cNvSpPr txBox="1"/>
          <p:nvPr/>
        </p:nvSpPr>
        <p:spPr>
          <a:xfrm>
            <a:off x="534753" y="456275"/>
            <a:ext cx="9036636" cy="830997"/>
          </a:xfrm>
          <a:prstGeom prst="rect">
            <a:avLst/>
          </a:prstGeom>
          <a:noFill/>
        </p:spPr>
        <p:txBody>
          <a:bodyPr wrap="square" rtlCol="0">
            <a:spAutoFit/>
          </a:bodyPr>
          <a:lstStyle/>
          <a:p>
            <a:r>
              <a:rPr lang="en-US" sz="4800" b="1" dirty="0">
                <a:solidFill>
                  <a:schemeClr val="accent6"/>
                </a:solidFill>
                <a:latin typeface="Garamond" panose="02020404030301010803" pitchFamily="18" charset="0"/>
              </a:rPr>
              <a:t>Common Causes of Nausea</a:t>
            </a:r>
          </a:p>
        </p:txBody>
      </p:sp>
      <p:sp>
        <p:nvSpPr>
          <p:cNvPr id="5" name="TextBox 4">
            <a:extLst>
              <a:ext uri="{FF2B5EF4-FFF2-40B4-BE49-F238E27FC236}">
                <a16:creationId xmlns:a16="http://schemas.microsoft.com/office/drawing/2014/main" id="{A82B028F-4362-6EC8-D109-B9AFAB87018C}"/>
              </a:ext>
            </a:extLst>
          </p:cNvPr>
          <p:cNvSpPr txBox="1"/>
          <p:nvPr/>
        </p:nvSpPr>
        <p:spPr>
          <a:xfrm>
            <a:off x="6353174" y="2198812"/>
            <a:ext cx="5417137" cy="2677656"/>
          </a:xfrm>
          <a:prstGeom prst="rect">
            <a:avLst/>
          </a:prstGeom>
          <a:noFill/>
        </p:spPr>
        <p:txBody>
          <a:bodyPr wrap="square">
            <a:spAutoFit/>
          </a:bodyPr>
          <a:lstStyle/>
          <a:p>
            <a:pPr marL="285750" indent="-285750" fontAlgn="base">
              <a:buFont typeface="Arial" panose="020B0604020202020204" pitchFamily="34" charset="0"/>
              <a:buChar char="•"/>
            </a:pPr>
            <a:r>
              <a:rPr lang="en-US" sz="2400" i="0" u="none" strike="noStrike" dirty="0">
                <a:solidFill>
                  <a:schemeClr val="accent6"/>
                </a:solidFill>
                <a:effectLst/>
                <a:latin typeface="Open Sans" panose="020B0606030504020204" pitchFamily="34" charset="0"/>
                <a:ea typeface="Open Sans" panose="020B0606030504020204" pitchFamily="34" charset="0"/>
                <a:cs typeface="Open Sans" panose="020B0606030504020204" pitchFamily="34" charset="0"/>
              </a:rPr>
              <a:t>Constipation</a:t>
            </a:r>
          </a:p>
          <a:p>
            <a:pPr marL="285750" indent="-285750" fontAlgn="base">
              <a:buFont typeface="Arial" panose="020B0604020202020204" pitchFamily="34" charset="0"/>
              <a:buChar char="•"/>
            </a:pPr>
            <a:r>
              <a:rPr lang="en-US" sz="2400" dirty="0">
                <a:solidFill>
                  <a:schemeClr val="accent6"/>
                </a:solidFill>
                <a:latin typeface="Open Sans" panose="020B0606030504020204" pitchFamily="34" charset="0"/>
                <a:ea typeface="Open Sans" panose="020B0606030504020204" pitchFamily="34" charset="0"/>
                <a:cs typeface="Open Sans" panose="020B0606030504020204" pitchFamily="34" charset="0"/>
              </a:rPr>
              <a:t>Radiation therapy</a:t>
            </a:r>
          </a:p>
          <a:p>
            <a:pPr marL="285750" indent="-285750" fontAlgn="base">
              <a:buFont typeface="Arial" panose="020B0604020202020204" pitchFamily="34" charset="0"/>
              <a:buChar char="•"/>
            </a:pPr>
            <a:r>
              <a:rPr lang="en-US" sz="2400" i="0" u="none" strike="noStrike" dirty="0">
                <a:solidFill>
                  <a:schemeClr val="accent6"/>
                </a:solidFill>
                <a:effectLst/>
                <a:latin typeface="Open Sans" panose="020B0606030504020204" pitchFamily="34" charset="0"/>
                <a:ea typeface="Open Sans" panose="020B0606030504020204" pitchFamily="34" charset="0"/>
                <a:cs typeface="Open Sans" panose="020B0606030504020204" pitchFamily="34" charset="0"/>
              </a:rPr>
              <a:t>Autonomic dysfunction</a:t>
            </a:r>
          </a:p>
          <a:p>
            <a:pPr marL="285750" indent="-285750" fontAlgn="base">
              <a:buFont typeface="Arial" panose="020B0604020202020204" pitchFamily="34" charset="0"/>
              <a:buChar char="•"/>
            </a:pPr>
            <a:r>
              <a:rPr lang="en-US" sz="2400" dirty="0">
                <a:solidFill>
                  <a:schemeClr val="accent6"/>
                </a:solidFill>
                <a:latin typeface="Open Sans" panose="020B0606030504020204" pitchFamily="34" charset="0"/>
                <a:ea typeface="Open Sans" panose="020B0606030504020204" pitchFamily="34" charset="0"/>
                <a:cs typeface="Open Sans" panose="020B0606030504020204" pitchFamily="34" charset="0"/>
              </a:rPr>
              <a:t>Cancer</a:t>
            </a:r>
          </a:p>
          <a:p>
            <a:pPr marL="742950" lvl="1" indent="-285750" fontAlgn="base">
              <a:buFont typeface="Arial" panose="020B0604020202020204" pitchFamily="34" charset="0"/>
              <a:buChar char="•"/>
            </a:pPr>
            <a:r>
              <a:rPr lang="en-US" sz="2400" i="0" u="none" strike="noStrike" dirty="0">
                <a:solidFill>
                  <a:schemeClr val="accent6"/>
                </a:solidFill>
                <a:effectLst/>
                <a:latin typeface="Open Sans" panose="020B0606030504020204" pitchFamily="34" charset="0"/>
                <a:ea typeface="Open Sans" panose="020B0606030504020204" pitchFamily="34" charset="0"/>
                <a:cs typeface="Open Sans" panose="020B0606030504020204" pitchFamily="34" charset="0"/>
              </a:rPr>
              <a:t>I</a:t>
            </a:r>
            <a:r>
              <a:rPr lang="en-US" sz="2400" dirty="0">
                <a:solidFill>
                  <a:schemeClr val="accent6"/>
                </a:solidFill>
                <a:latin typeface="Open Sans" panose="020B0606030504020204" pitchFamily="34" charset="0"/>
                <a:ea typeface="Open Sans" panose="020B0606030504020204" pitchFamily="34" charset="0"/>
                <a:cs typeface="Open Sans" panose="020B0606030504020204" pitchFamily="34" charset="0"/>
              </a:rPr>
              <a:t>mpaired GI motility</a:t>
            </a:r>
          </a:p>
          <a:p>
            <a:pPr marL="742950" lvl="1" indent="-285750" fontAlgn="base">
              <a:buFont typeface="Arial" panose="020B0604020202020204" pitchFamily="34" charset="0"/>
              <a:buChar char="•"/>
            </a:pPr>
            <a:r>
              <a:rPr lang="en-US" sz="2400" dirty="0">
                <a:solidFill>
                  <a:schemeClr val="accent6"/>
                </a:solidFill>
                <a:latin typeface="Open Sans" panose="020B0606030504020204" pitchFamily="34" charset="0"/>
                <a:ea typeface="Open Sans" panose="020B0606030504020204" pitchFamily="34" charset="0"/>
                <a:cs typeface="Open Sans" panose="020B0606030504020204" pitchFamily="34" charset="0"/>
              </a:rPr>
              <a:t>Brain tumor</a:t>
            </a:r>
          </a:p>
          <a:p>
            <a:pPr marL="742950" lvl="1" indent="-285750" fontAlgn="base">
              <a:buFont typeface="Arial" panose="020B0604020202020204" pitchFamily="34" charset="0"/>
              <a:buChar char="•"/>
            </a:pPr>
            <a:endParaRPr lang="en-US" sz="2400" i="0" u="none" strike="noStrike" dirty="0">
              <a:solidFill>
                <a:schemeClr val="accent6"/>
              </a:solidFill>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8358852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A506CE-AEFC-2D12-F1C7-0A49C055491A}"/>
            </a:ext>
          </a:extLst>
        </p:cNvPr>
        <p:cNvGrpSpPr/>
        <p:nvPr/>
      </p:nvGrpSpPr>
      <p:grpSpPr>
        <a:xfrm>
          <a:off x="0" y="0"/>
          <a:ext cx="0" cy="0"/>
          <a:chOff x="0" y="0"/>
          <a:chExt cx="0" cy="0"/>
        </a:xfrm>
      </p:grpSpPr>
      <p:pic>
        <p:nvPicPr>
          <p:cNvPr id="4" name="Graphic 3">
            <a:extLst>
              <a:ext uri="{FF2B5EF4-FFF2-40B4-BE49-F238E27FC236}">
                <a16:creationId xmlns:a16="http://schemas.microsoft.com/office/drawing/2014/main" id="{0B2E1FD6-1D0E-A29E-EC9B-F3017A73DAF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131909" y="316478"/>
            <a:ext cx="638402" cy="646102"/>
          </a:xfrm>
          <a:prstGeom prst="rect">
            <a:avLst/>
          </a:prstGeom>
        </p:spPr>
      </p:pic>
      <p:graphicFrame>
        <p:nvGraphicFramePr>
          <p:cNvPr id="3" name="Table 2">
            <a:extLst>
              <a:ext uri="{FF2B5EF4-FFF2-40B4-BE49-F238E27FC236}">
                <a16:creationId xmlns:a16="http://schemas.microsoft.com/office/drawing/2014/main" id="{F3A4057B-C953-1F72-E0FA-6E94640F973D}"/>
              </a:ext>
            </a:extLst>
          </p:cNvPr>
          <p:cNvGraphicFramePr>
            <a:graphicFrameLocks noGrp="1"/>
          </p:cNvGraphicFramePr>
          <p:nvPr>
            <p:extLst>
              <p:ext uri="{D42A27DB-BD31-4B8C-83A1-F6EECF244321}">
                <p14:modId xmlns:p14="http://schemas.microsoft.com/office/powerpoint/2010/main" val="751342878"/>
              </p:ext>
            </p:extLst>
          </p:nvPr>
        </p:nvGraphicFramePr>
        <p:xfrm>
          <a:off x="903889" y="231233"/>
          <a:ext cx="9271850" cy="6089136"/>
        </p:xfrm>
        <a:graphic>
          <a:graphicData uri="http://schemas.openxmlformats.org/drawingml/2006/table">
            <a:tbl>
              <a:tblPr firstRow="1" bandRow="1">
                <a:tableStyleId>{5C22544A-7EE6-4342-B048-85BDC9FD1C3A}</a:tableStyleId>
              </a:tblPr>
              <a:tblGrid>
                <a:gridCol w="4635925">
                  <a:extLst>
                    <a:ext uri="{9D8B030D-6E8A-4147-A177-3AD203B41FA5}">
                      <a16:colId xmlns:a16="http://schemas.microsoft.com/office/drawing/2014/main" val="2713173367"/>
                    </a:ext>
                  </a:extLst>
                </a:gridCol>
                <a:gridCol w="4635925">
                  <a:extLst>
                    <a:ext uri="{9D8B030D-6E8A-4147-A177-3AD203B41FA5}">
                      <a16:colId xmlns:a16="http://schemas.microsoft.com/office/drawing/2014/main" val="3859542948"/>
                    </a:ext>
                  </a:extLst>
                </a:gridCol>
              </a:tblGrid>
              <a:tr h="317731">
                <a:tc>
                  <a:txBody>
                    <a:bodyPr/>
                    <a:lstStyle/>
                    <a:p>
                      <a:r>
                        <a:rPr lang="en-US" dirty="0"/>
                        <a:t>Common Causes of Nausea </a:t>
                      </a:r>
                    </a:p>
                  </a:txBody>
                  <a:tcPr/>
                </a:tc>
                <a:tc>
                  <a:txBody>
                    <a:bodyPr/>
                    <a:lstStyle/>
                    <a:p>
                      <a:r>
                        <a:rPr lang="en-US" dirty="0"/>
                        <a:t>Treatment</a:t>
                      </a:r>
                    </a:p>
                  </a:txBody>
                  <a:tcPr/>
                </a:tc>
                <a:extLst>
                  <a:ext uri="{0D108BD9-81ED-4DB2-BD59-A6C34878D82A}">
                    <a16:rowId xmlns:a16="http://schemas.microsoft.com/office/drawing/2014/main" val="3500894452"/>
                  </a:ext>
                </a:extLst>
              </a:tr>
              <a:tr h="676464">
                <a:tc>
                  <a:txBody>
                    <a:bodyPr/>
                    <a:lstStyle/>
                    <a:p>
                      <a:r>
                        <a:rPr lang="en-US" dirty="0"/>
                        <a:t>Opioid –induced nausea and vomiting</a:t>
                      </a:r>
                    </a:p>
                  </a:txBody>
                  <a:tcPr/>
                </a:tc>
                <a:tc>
                  <a:txBody>
                    <a:bodyPr/>
                    <a:lstStyle/>
                    <a:p>
                      <a:r>
                        <a:rPr lang="en-US" dirty="0"/>
                        <a:t>Metoclopramide, Haloperidol, Prochlorperazine</a:t>
                      </a:r>
                    </a:p>
                  </a:txBody>
                  <a:tcPr/>
                </a:tc>
                <a:extLst>
                  <a:ext uri="{0D108BD9-81ED-4DB2-BD59-A6C34878D82A}">
                    <a16:rowId xmlns:a16="http://schemas.microsoft.com/office/drawing/2014/main" val="2509574609"/>
                  </a:ext>
                </a:extLst>
              </a:tr>
              <a:tr h="879403">
                <a:tc>
                  <a:txBody>
                    <a:bodyPr/>
                    <a:lstStyle/>
                    <a:p>
                      <a:r>
                        <a:rPr lang="en-US" dirty="0"/>
                        <a:t>Chemotherapy</a:t>
                      </a:r>
                    </a:p>
                  </a:txBody>
                  <a:tcPr/>
                </a:tc>
                <a:tc>
                  <a:txBody>
                    <a:bodyPr/>
                    <a:lstStyle/>
                    <a:p>
                      <a:r>
                        <a:rPr lang="en-US" dirty="0"/>
                        <a:t>5HT</a:t>
                      </a:r>
                      <a:r>
                        <a:rPr lang="en-US" baseline="-25000" dirty="0"/>
                        <a:t>3 </a:t>
                      </a:r>
                      <a:r>
                        <a:rPr lang="en-US" dirty="0"/>
                        <a:t>antagonists (such as ondansetron), Dexamethasone, &amp; Aprepitant </a:t>
                      </a:r>
                    </a:p>
                  </a:txBody>
                  <a:tcPr/>
                </a:tc>
                <a:extLst>
                  <a:ext uri="{0D108BD9-81ED-4DB2-BD59-A6C34878D82A}">
                    <a16:rowId xmlns:a16="http://schemas.microsoft.com/office/drawing/2014/main" val="130508768"/>
                  </a:ext>
                </a:extLst>
              </a:tr>
              <a:tr h="1747518">
                <a:tc>
                  <a:txBody>
                    <a:bodyPr/>
                    <a:lstStyle/>
                    <a:p>
                      <a:r>
                        <a:rPr lang="en-US" dirty="0"/>
                        <a:t>Malignant bowel obstruction</a:t>
                      </a:r>
                    </a:p>
                  </a:txBody>
                  <a:tcPr/>
                </a:tc>
                <a:tc>
                  <a:txBody>
                    <a:bodyPr/>
                    <a:lstStyle/>
                    <a:p>
                      <a:pPr marL="285750" indent="-285750">
                        <a:buFont typeface="Arial" panose="020B0604020202020204" pitchFamily="34" charset="0"/>
                        <a:buChar char="•"/>
                      </a:pPr>
                      <a:r>
                        <a:rPr lang="en-US" dirty="0"/>
                        <a:t>Metoclopramide (if partial obstruction), Haloperidol &amp; Dexamethasone</a:t>
                      </a:r>
                    </a:p>
                    <a:p>
                      <a:pPr marL="285750" indent="-285750">
                        <a:buFont typeface="Arial" panose="020B0604020202020204" pitchFamily="34" charset="0"/>
                        <a:buChar char="•"/>
                      </a:pPr>
                      <a:r>
                        <a:rPr lang="en-US" dirty="0"/>
                        <a:t>Octreotide, Hyoscyamine, NGT, Venting G-tube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txBody>
                  <a:tcPr/>
                </a:tc>
                <a:extLst>
                  <a:ext uri="{0D108BD9-81ED-4DB2-BD59-A6C34878D82A}">
                    <a16:rowId xmlns:a16="http://schemas.microsoft.com/office/drawing/2014/main" val="2992456217"/>
                  </a:ext>
                </a:extLst>
              </a:tr>
              <a:tr h="473525">
                <a:tc>
                  <a:txBody>
                    <a:bodyPr/>
                    <a:lstStyle/>
                    <a:p>
                      <a:r>
                        <a:rPr lang="en-US" dirty="0"/>
                        <a:t>Impaired GI tract in advanced cancer </a:t>
                      </a:r>
                    </a:p>
                  </a:txBody>
                  <a:tcPr/>
                </a:tc>
                <a:tc>
                  <a:txBody>
                    <a:bodyPr/>
                    <a:lstStyle/>
                    <a:p>
                      <a:r>
                        <a:rPr lang="en-US" dirty="0"/>
                        <a:t>Metoclopramide</a:t>
                      </a:r>
                    </a:p>
                  </a:txBody>
                  <a:tcPr/>
                </a:tc>
                <a:extLst>
                  <a:ext uri="{0D108BD9-81ED-4DB2-BD59-A6C34878D82A}">
                    <a16:rowId xmlns:a16="http://schemas.microsoft.com/office/drawing/2014/main" val="20134503"/>
                  </a:ext>
                </a:extLst>
              </a:tr>
              <a:tr h="473525">
                <a:tc>
                  <a:txBody>
                    <a:bodyPr/>
                    <a:lstStyle/>
                    <a:p>
                      <a:r>
                        <a:rPr lang="en-US" dirty="0"/>
                        <a:t>Radiation induced nausea and vomiting </a:t>
                      </a:r>
                    </a:p>
                  </a:txBody>
                  <a:tcPr/>
                </a:tc>
                <a:tc>
                  <a:txBody>
                    <a:bodyPr/>
                    <a:lstStyle/>
                    <a:p>
                      <a:r>
                        <a:rPr lang="en-US" dirty="0"/>
                        <a:t>5HT</a:t>
                      </a:r>
                      <a:r>
                        <a:rPr lang="en-US" baseline="-25000" dirty="0"/>
                        <a:t>3 </a:t>
                      </a:r>
                      <a:r>
                        <a:rPr lang="en-US" baseline="0" dirty="0"/>
                        <a:t>antagonists</a:t>
                      </a:r>
                      <a:endParaRPr lang="en-US" dirty="0"/>
                    </a:p>
                  </a:txBody>
                  <a:tcPr/>
                </a:tc>
                <a:extLst>
                  <a:ext uri="{0D108BD9-81ED-4DB2-BD59-A6C34878D82A}">
                    <a16:rowId xmlns:a16="http://schemas.microsoft.com/office/drawing/2014/main" val="3119092188"/>
                  </a:ext>
                </a:extLst>
              </a:tr>
              <a:tr h="317731">
                <a:tc>
                  <a:txBody>
                    <a:bodyPr/>
                    <a:lstStyle/>
                    <a:p>
                      <a:r>
                        <a:rPr lang="en-US" dirty="0"/>
                        <a:t>Brain tumor </a:t>
                      </a:r>
                    </a:p>
                  </a:txBody>
                  <a:tcPr/>
                </a:tc>
                <a:tc>
                  <a:txBody>
                    <a:bodyPr/>
                    <a:lstStyle/>
                    <a:p>
                      <a:r>
                        <a:rPr lang="en-US" dirty="0"/>
                        <a:t>Dexamethasone</a:t>
                      </a:r>
                    </a:p>
                  </a:txBody>
                  <a:tcPr/>
                </a:tc>
                <a:extLst>
                  <a:ext uri="{0D108BD9-81ED-4DB2-BD59-A6C34878D82A}">
                    <a16:rowId xmlns:a16="http://schemas.microsoft.com/office/drawing/2014/main" val="3910364362"/>
                  </a:ext>
                </a:extLst>
              </a:tr>
              <a:tr h="676464">
                <a:tc>
                  <a:txBody>
                    <a:bodyPr/>
                    <a:lstStyle/>
                    <a:p>
                      <a:r>
                        <a:rPr lang="en-US" dirty="0"/>
                        <a:t>Motion-associated</a:t>
                      </a:r>
                    </a:p>
                  </a:txBody>
                  <a:tcPr/>
                </a:tc>
                <a:tc>
                  <a:txBody>
                    <a:bodyPr/>
                    <a:lstStyle/>
                    <a:p>
                      <a:r>
                        <a:rPr lang="en-US" dirty="0"/>
                        <a:t>Scopolamine, Diphenhydramine, and promethazine </a:t>
                      </a:r>
                    </a:p>
                  </a:txBody>
                  <a:tcPr/>
                </a:tc>
                <a:extLst>
                  <a:ext uri="{0D108BD9-81ED-4DB2-BD59-A6C34878D82A}">
                    <a16:rowId xmlns:a16="http://schemas.microsoft.com/office/drawing/2014/main" val="852305299"/>
                  </a:ext>
                </a:extLst>
              </a:tr>
            </a:tbl>
          </a:graphicData>
        </a:graphic>
      </p:graphicFrame>
      <p:sp>
        <p:nvSpPr>
          <p:cNvPr id="5" name="TextBox 4">
            <a:extLst>
              <a:ext uri="{FF2B5EF4-FFF2-40B4-BE49-F238E27FC236}">
                <a16:creationId xmlns:a16="http://schemas.microsoft.com/office/drawing/2014/main" id="{8FBAF662-8824-6244-14E3-ADAEA3CAC6F7}"/>
              </a:ext>
            </a:extLst>
          </p:cNvPr>
          <p:cNvSpPr txBox="1"/>
          <p:nvPr/>
        </p:nvSpPr>
        <p:spPr>
          <a:xfrm>
            <a:off x="5938345" y="6301558"/>
            <a:ext cx="4491641" cy="461665"/>
          </a:xfrm>
          <a:prstGeom prst="rect">
            <a:avLst/>
          </a:prstGeom>
          <a:noFill/>
        </p:spPr>
        <p:txBody>
          <a:bodyPr wrap="square" rtlCol="0">
            <a:spAutoFit/>
          </a:bodyPr>
          <a:lstStyle/>
          <a:p>
            <a:r>
              <a:rPr lang="en-US" sz="1200" dirty="0">
                <a:solidFill>
                  <a:schemeClr val="accent6"/>
                </a:solidFill>
                <a:latin typeface="Open Sans" panose="020B0606030504020204" pitchFamily="34" charset="0"/>
                <a:ea typeface="Open Sans" panose="020B0606030504020204" pitchFamily="34" charset="0"/>
                <a:cs typeface="Open Sans" panose="020B0606030504020204" pitchFamily="34" charset="0"/>
              </a:rPr>
              <a:t>Table adapted from Wood et al., retrieved from </a:t>
            </a:r>
            <a:r>
              <a:rPr lang="en-US" sz="1200" i="1" dirty="0">
                <a:latin typeface="Open Sans" panose="020B0606030504020204" pitchFamily="34" charset="0"/>
                <a:ea typeface="Open Sans" panose="020B0606030504020204" pitchFamily="34" charset="0"/>
                <a:cs typeface="Open Sans" panose="020B0606030504020204" pitchFamily="34" charset="0"/>
              </a:rPr>
              <a:t>Supportive and Palliative Care Handbook</a:t>
            </a:r>
            <a:r>
              <a:rPr lang="en-US" sz="1200" dirty="0">
                <a:solidFill>
                  <a:schemeClr val="accent6"/>
                </a:solidFill>
                <a:latin typeface="Open Sans" panose="020B0606030504020204" pitchFamily="34" charset="0"/>
                <a:ea typeface="Open Sans" panose="020B0606030504020204" pitchFamily="34" charset="0"/>
                <a:cs typeface="Open Sans" panose="020B0606030504020204" pitchFamily="34" charset="0"/>
              </a:rPr>
              <a:t>.</a:t>
            </a:r>
            <a:r>
              <a:rPr lang="en-US" sz="1200" baseline="30000" dirty="0">
                <a:solidFill>
                  <a:schemeClr val="accent6"/>
                </a:solidFill>
                <a:latin typeface="Open Sans" panose="020B0606030504020204" pitchFamily="34" charset="0"/>
                <a:ea typeface="Open Sans" panose="020B0606030504020204" pitchFamily="34" charset="0"/>
                <a:cs typeface="Open Sans" panose="020B0606030504020204" pitchFamily="34" charset="0"/>
              </a:rPr>
              <a:t>6</a:t>
            </a:r>
            <a:endParaRPr lang="en-US" sz="1200" dirty="0">
              <a:solidFill>
                <a:schemeClr val="accent6"/>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9636400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4E67D2-DFA0-6CC5-00DF-FFC552C70800}"/>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DAF8E738-23C8-227D-ECAF-3C4E4829126B}"/>
              </a:ext>
            </a:extLst>
          </p:cNvPr>
          <p:cNvSpPr txBox="1"/>
          <p:nvPr/>
        </p:nvSpPr>
        <p:spPr>
          <a:xfrm>
            <a:off x="1139442" y="639529"/>
            <a:ext cx="9913114" cy="830997"/>
          </a:xfrm>
          <a:prstGeom prst="rect">
            <a:avLst/>
          </a:prstGeom>
          <a:noFill/>
        </p:spPr>
        <p:txBody>
          <a:bodyPr wrap="square" rtlCol="0">
            <a:spAutoFit/>
          </a:bodyPr>
          <a:lstStyle/>
          <a:p>
            <a:pPr algn="ctr"/>
            <a:r>
              <a:rPr lang="en-US" sz="4800" b="1" dirty="0">
                <a:solidFill>
                  <a:schemeClr val="accent6"/>
                </a:solidFill>
                <a:latin typeface="Garamond" panose="02020404030301010803" pitchFamily="18" charset="0"/>
              </a:rPr>
              <a:t>Evaluation of a Patient with Nausea</a:t>
            </a:r>
          </a:p>
        </p:txBody>
      </p:sp>
      <p:graphicFrame>
        <p:nvGraphicFramePr>
          <p:cNvPr id="2" name="Content Placeholder 3">
            <a:extLst>
              <a:ext uri="{FF2B5EF4-FFF2-40B4-BE49-F238E27FC236}">
                <a16:creationId xmlns:a16="http://schemas.microsoft.com/office/drawing/2014/main" id="{3E07E957-60A3-E373-4DDC-ADE7E440420B}"/>
              </a:ext>
            </a:extLst>
          </p:cNvPr>
          <p:cNvGraphicFramePr>
            <a:graphicFrameLocks/>
          </p:cNvGraphicFramePr>
          <p:nvPr>
            <p:extLst>
              <p:ext uri="{D42A27DB-BD31-4B8C-83A1-F6EECF244321}">
                <p14:modId xmlns:p14="http://schemas.microsoft.com/office/powerpoint/2010/main" val="1600170033"/>
              </p:ext>
            </p:extLst>
          </p:nvPr>
        </p:nvGraphicFramePr>
        <p:xfrm>
          <a:off x="678916" y="1310542"/>
          <a:ext cx="10834165" cy="49067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D369AFE0-369A-1F89-887F-FCA3D80BF43C}"/>
              </a:ext>
            </a:extLst>
          </p:cNvPr>
          <p:cNvSpPr txBox="1"/>
          <p:nvPr/>
        </p:nvSpPr>
        <p:spPr>
          <a:xfrm>
            <a:off x="7316517" y="6124726"/>
            <a:ext cx="4134593" cy="276999"/>
          </a:xfrm>
          <a:prstGeom prst="rect">
            <a:avLst/>
          </a:prstGeom>
          <a:noFill/>
        </p:spPr>
        <p:txBody>
          <a:bodyPr wrap="none" rtlCol="0">
            <a:spAutoFit/>
          </a:bodyPr>
          <a:lstStyle/>
          <a:p>
            <a:r>
              <a:rPr lang="en-US" sz="1200" i="1" dirty="0">
                <a:solidFill>
                  <a:schemeClr val="bg1"/>
                </a:solidFill>
                <a:ea typeface="Calibri"/>
                <a:cs typeface="Calibri"/>
              </a:rPr>
              <a:t> As adapted from Dr. Tschanz Nausea Board review lecture</a:t>
            </a:r>
            <a:r>
              <a:rPr lang="en-US" sz="1200" i="1" baseline="30000" dirty="0">
                <a:solidFill>
                  <a:schemeClr val="bg1"/>
                </a:solidFill>
                <a:ea typeface="Calibri"/>
                <a:cs typeface="Calibri"/>
              </a:rPr>
              <a:t>7</a:t>
            </a:r>
            <a:r>
              <a:rPr lang="en-US" sz="1200" i="1" dirty="0">
                <a:solidFill>
                  <a:schemeClr val="bg1"/>
                </a:solidFill>
                <a:ea typeface="Calibri"/>
                <a:cs typeface="Calibri"/>
              </a:rPr>
              <a:t> </a:t>
            </a:r>
            <a:endParaRPr lang="en-US" sz="1200" i="1" dirty="0">
              <a:solidFill>
                <a:schemeClr val="bg1"/>
              </a:solidFill>
            </a:endParaRPr>
          </a:p>
        </p:txBody>
      </p:sp>
      <p:sp>
        <p:nvSpPr>
          <p:cNvPr id="5" name="TextBox 4">
            <a:extLst>
              <a:ext uri="{FF2B5EF4-FFF2-40B4-BE49-F238E27FC236}">
                <a16:creationId xmlns:a16="http://schemas.microsoft.com/office/drawing/2014/main" id="{33F9DB65-DA21-286B-78EE-3C195C1E7086}"/>
              </a:ext>
            </a:extLst>
          </p:cNvPr>
          <p:cNvSpPr txBox="1"/>
          <p:nvPr/>
        </p:nvSpPr>
        <p:spPr>
          <a:xfrm>
            <a:off x="9584577" y="5878505"/>
            <a:ext cx="1741182" cy="246221"/>
          </a:xfrm>
          <a:prstGeom prst="rect">
            <a:avLst/>
          </a:prstGeom>
          <a:noFill/>
        </p:spPr>
        <p:txBody>
          <a:bodyPr wrap="none" rtlCol="0">
            <a:spAutoFit/>
          </a:bodyPr>
          <a:lstStyle/>
          <a:p>
            <a:r>
              <a:rPr lang="en-US" sz="1000" dirty="0"/>
              <a:t>Figure created by author</a:t>
            </a:r>
          </a:p>
        </p:txBody>
      </p:sp>
    </p:spTree>
    <p:extLst>
      <p:ext uri="{BB962C8B-B14F-4D97-AF65-F5344CB8AC3E}">
        <p14:creationId xmlns:p14="http://schemas.microsoft.com/office/powerpoint/2010/main" val="20716841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670D38-6E80-E58B-7A75-AF4995C0D18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7812523C-4DBD-2279-8A25-16EC0EF3A570}"/>
              </a:ext>
            </a:extLst>
          </p:cNvPr>
          <p:cNvSpPr txBox="1"/>
          <p:nvPr/>
        </p:nvSpPr>
        <p:spPr>
          <a:xfrm>
            <a:off x="1139443" y="639529"/>
            <a:ext cx="9913114" cy="830997"/>
          </a:xfrm>
          <a:prstGeom prst="rect">
            <a:avLst/>
          </a:prstGeom>
          <a:noFill/>
        </p:spPr>
        <p:txBody>
          <a:bodyPr wrap="square" rtlCol="0">
            <a:spAutoFit/>
          </a:bodyPr>
          <a:lstStyle/>
          <a:p>
            <a:pPr algn="ctr"/>
            <a:r>
              <a:rPr lang="en-US" sz="4800" b="1" dirty="0">
                <a:solidFill>
                  <a:schemeClr val="accent6"/>
                </a:solidFill>
                <a:latin typeface="Garamond" panose="02020404030301010803" pitchFamily="18" charset="0"/>
              </a:rPr>
              <a:t>Treatment of Nausea</a:t>
            </a:r>
            <a:r>
              <a:rPr lang="en-US" sz="4800" baseline="30000" dirty="0">
                <a:solidFill>
                  <a:schemeClr val="accent6"/>
                </a:solidFill>
                <a:latin typeface="Garamond" panose="02020404030301010803" pitchFamily="18" charset="0"/>
              </a:rPr>
              <a:t>7,8,9</a:t>
            </a:r>
            <a:endParaRPr lang="en-US" sz="4800" dirty="0">
              <a:solidFill>
                <a:schemeClr val="accent6"/>
              </a:solidFill>
              <a:latin typeface="Garamond" panose="02020404030301010803" pitchFamily="18" charset="0"/>
            </a:endParaRPr>
          </a:p>
        </p:txBody>
      </p:sp>
      <p:graphicFrame>
        <p:nvGraphicFramePr>
          <p:cNvPr id="3" name="Content Placeholder 3">
            <a:extLst>
              <a:ext uri="{FF2B5EF4-FFF2-40B4-BE49-F238E27FC236}">
                <a16:creationId xmlns:a16="http://schemas.microsoft.com/office/drawing/2014/main" id="{1F2469D2-C8B3-2A2E-287D-399674E0C568}"/>
              </a:ext>
            </a:extLst>
          </p:cNvPr>
          <p:cNvGraphicFramePr>
            <a:graphicFrameLocks/>
          </p:cNvGraphicFramePr>
          <p:nvPr/>
        </p:nvGraphicFramePr>
        <p:xfrm>
          <a:off x="838200" y="1621957"/>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F47AAB06-D811-F89F-4120-2C53E1681293}"/>
              </a:ext>
            </a:extLst>
          </p:cNvPr>
          <p:cNvSpPr txBox="1"/>
          <p:nvPr/>
        </p:nvSpPr>
        <p:spPr>
          <a:xfrm>
            <a:off x="8350786" y="6224530"/>
            <a:ext cx="1654620" cy="246221"/>
          </a:xfrm>
          <a:prstGeom prst="rect">
            <a:avLst/>
          </a:prstGeom>
          <a:noFill/>
        </p:spPr>
        <p:txBody>
          <a:bodyPr wrap="none" rtlCol="0">
            <a:spAutoFi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Figure created by author</a:t>
            </a:r>
          </a:p>
        </p:txBody>
      </p:sp>
      <p:sp>
        <p:nvSpPr>
          <p:cNvPr id="9" name="TextBox 8">
            <a:extLst>
              <a:ext uri="{FF2B5EF4-FFF2-40B4-BE49-F238E27FC236}">
                <a16:creationId xmlns:a16="http://schemas.microsoft.com/office/drawing/2014/main" id="{F8D7F7A9-92A5-A64D-2E16-EB44D938EDE3}"/>
              </a:ext>
            </a:extLst>
          </p:cNvPr>
          <p:cNvSpPr txBox="1"/>
          <p:nvPr/>
        </p:nvSpPr>
        <p:spPr>
          <a:xfrm>
            <a:off x="9612618" y="5830828"/>
            <a:ext cx="1741182" cy="246221"/>
          </a:xfrm>
          <a:prstGeom prst="rect">
            <a:avLst/>
          </a:prstGeom>
          <a:noFill/>
        </p:spPr>
        <p:txBody>
          <a:bodyPr wrap="none" rtlCol="0">
            <a:spAutoFit/>
          </a:bodyPr>
          <a:lstStyle/>
          <a:p>
            <a:r>
              <a:rPr lang="en-US" sz="1000" dirty="0"/>
              <a:t>Figure created by author</a:t>
            </a:r>
          </a:p>
        </p:txBody>
      </p:sp>
    </p:spTree>
    <p:extLst>
      <p:ext uri="{BB962C8B-B14F-4D97-AF65-F5344CB8AC3E}">
        <p14:creationId xmlns:p14="http://schemas.microsoft.com/office/powerpoint/2010/main" val="12657685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9DC9CD-86B0-4015-CBAC-B3B9C6D25CCB}"/>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F6A9760A-0F41-F9D7-D262-D5B7F40AFE02}"/>
              </a:ext>
            </a:extLst>
          </p:cNvPr>
          <p:cNvSpPr txBox="1"/>
          <p:nvPr/>
        </p:nvSpPr>
        <p:spPr>
          <a:xfrm>
            <a:off x="1139443" y="600442"/>
            <a:ext cx="9913114" cy="830997"/>
          </a:xfrm>
          <a:prstGeom prst="rect">
            <a:avLst/>
          </a:prstGeom>
          <a:noFill/>
        </p:spPr>
        <p:txBody>
          <a:bodyPr wrap="square" rtlCol="0">
            <a:spAutoFit/>
          </a:bodyPr>
          <a:lstStyle/>
          <a:p>
            <a:pPr algn="ctr"/>
            <a:r>
              <a:rPr lang="en-US" sz="4800" b="1" dirty="0">
                <a:solidFill>
                  <a:schemeClr val="accent6"/>
                </a:solidFill>
                <a:latin typeface="Garamond" panose="02020404030301010803" pitchFamily="18" charset="0"/>
              </a:rPr>
              <a:t>Side Effects of Anti-emetics</a:t>
            </a:r>
            <a:r>
              <a:rPr lang="en-US" sz="4800" baseline="30000" dirty="0">
                <a:solidFill>
                  <a:schemeClr val="accent6"/>
                </a:solidFill>
                <a:latin typeface="Garamond" panose="02020404030301010803" pitchFamily="18" charset="0"/>
              </a:rPr>
              <a:t>7,8,9</a:t>
            </a:r>
          </a:p>
        </p:txBody>
      </p:sp>
      <p:graphicFrame>
        <p:nvGraphicFramePr>
          <p:cNvPr id="2" name="Content Placeholder 3">
            <a:extLst>
              <a:ext uri="{FF2B5EF4-FFF2-40B4-BE49-F238E27FC236}">
                <a16:creationId xmlns:a16="http://schemas.microsoft.com/office/drawing/2014/main" id="{438AAF7D-128D-59A4-35A3-F76579DC5D22}"/>
              </a:ext>
            </a:extLst>
          </p:cNvPr>
          <p:cNvGraphicFramePr>
            <a:graphicFrameLocks/>
          </p:cNvGraphicFramePr>
          <p:nvPr>
            <p:extLst>
              <p:ext uri="{D42A27DB-BD31-4B8C-83A1-F6EECF244321}">
                <p14:modId xmlns:p14="http://schemas.microsoft.com/office/powerpoint/2010/main" val="2942208092"/>
              </p:ext>
            </p:extLst>
          </p:nvPr>
        </p:nvGraphicFramePr>
        <p:xfrm>
          <a:off x="462709" y="1470526"/>
          <a:ext cx="11314322" cy="48921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AE850111-BD6D-B0EC-AD6E-6B9BCDDCE7EA}"/>
              </a:ext>
            </a:extLst>
          </p:cNvPr>
          <p:cNvSpPr txBox="1"/>
          <p:nvPr/>
        </p:nvSpPr>
        <p:spPr>
          <a:xfrm>
            <a:off x="8350786" y="6224530"/>
            <a:ext cx="1654620" cy="246221"/>
          </a:xfrm>
          <a:prstGeom prst="rect">
            <a:avLst/>
          </a:prstGeom>
          <a:noFill/>
        </p:spPr>
        <p:txBody>
          <a:bodyPr wrap="none" rtlCol="0">
            <a:spAutoFi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Figure created by author</a:t>
            </a:r>
          </a:p>
        </p:txBody>
      </p:sp>
      <p:sp>
        <p:nvSpPr>
          <p:cNvPr id="9" name="TextBox 8">
            <a:extLst>
              <a:ext uri="{FF2B5EF4-FFF2-40B4-BE49-F238E27FC236}">
                <a16:creationId xmlns:a16="http://schemas.microsoft.com/office/drawing/2014/main" id="{E9EE8BF2-5629-BDCF-87D8-53B77F1DBDCF}"/>
              </a:ext>
            </a:extLst>
          </p:cNvPr>
          <p:cNvSpPr txBox="1"/>
          <p:nvPr/>
        </p:nvSpPr>
        <p:spPr>
          <a:xfrm>
            <a:off x="10036818" y="5840835"/>
            <a:ext cx="1741182" cy="246221"/>
          </a:xfrm>
          <a:prstGeom prst="rect">
            <a:avLst/>
          </a:prstGeom>
          <a:noFill/>
        </p:spPr>
        <p:txBody>
          <a:bodyPr wrap="none" rtlCol="0">
            <a:spAutoFit/>
          </a:bodyPr>
          <a:lstStyle/>
          <a:p>
            <a:r>
              <a:rPr lang="en-US" sz="1000" dirty="0"/>
              <a:t>Figure created by author</a:t>
            </a:r>
          </a:p>
        </p:txBody>
      </p:sp>
    </p:spTree>
    <p:extLst>
      <p:ext uri="{BB962C8B-B14F-4D97-AF65-F5344CB8AC3E}">
        <p14:creationId xmlns:p14="http://schemas.microsoft.com/office/powerpoint/2010/main" val="21147742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95790-CD4C-FDE7-429B-47DFD965F739}"/>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2D34C2F7-0DCB-800C-872A-8FA4FB221CED}"/>
              </a:ext>
            </a:extLst>
          </p:cNvPr>
          <p:cNvSpPr txBox="1"/>
          <p:nvPr/>
        </p:nvSpPr>
        <p:spPr>
          <a:xfrm>
            <a:off x="1139443" y="600442"/>
            <a:ext cx="9913114" cy="830997"/>
          </a:xfrm>
          <a:prstGeom prst="rect">
            <a:avLst/>
          </a:prstGeom>
          <a:noFill/>
        </p:spPr>
        <p:txBody>
          <a:bodyPr wrap="square" rtlCol="0">
            <a:spAutoFit/>
          </a:bodyPr>
          <a:lstStyle/>
          <a:p>
            <a:pPr algn="ctr"/>
            <a:r>
              <a:rPr lang="en-US" sz="4800" b="1" dirty="0">
                <a:solidFill>
                  <a:schemeClr val="accent6"/>
                </a:solidFill>
                <a:latin typeface="Garamond" panose="02020404030301010803" pitchFamily="18" charset="0"/>
              </a:rPr>
              <a:t>Side Effects of Anti-emetics</a:t>
            </a:r>
            <a:r>
              <a:rPr lang="en-US" sz="4800" baseline="30000" dirty="0">
                <a:solidFill>
                  <a:schemeClr val="accent6"/>
                </a:solidFill>
                <a:latin typeface="Garamond" panose="02020404030301010803" pitchFamily="18" charset="0"/>
              </a:rPr>
              <a:t>7,8,9,10</a:t>
            </a:r>
          </a:p>
        </p:txBody>
      </p:sp>
      <p:graphicFrame>
        <p:nvGraphicFramePr>
          <p:cNvPr id="7" name="Table 6">
            <a:extLst>
              <a:ext uri="{FF2B5EF4-FFF2-40B4-BE49-F238E27FC236}">
                <a16:creationId xmlns:a16="http://schemas.microsoft.com/office/drawing/2014/main" id="{0A710CAF-6969-6895-7D46-3BCBF4CC22F5}"/>
              </a:ext>
            </a:extLst>
          </p:cNvPr>
          <p:cNvGraphicFramePr>
            <a:graphicFrameLocks noGrp="1"/>
          </p:cNvGraphicFramePr>
          <p:nvPr/>
        </p:nvGraphicFramePr>
        <p:xfrm>
          <a:off x="649643" y="1639743"/>
          <a:ext cx="10720720" cy="4352094"/>
        </p:xfrm>
        <a:graphic>
          <a:graphicData uri="http://schemas.openxmlformats.org/drawingml/2006/table">
            <a:tbl>
              <a:tblPr firstRow="1" bandRow="1">
                <a:tableStyleId>{5C22544A-7EE6-4342-B048-85BDC9FD1C3A}</a:tableStyleId>
              </a:tblPr>
              <a:tblGrid>
                <a:gridCol w="2332776">
                  <a:extLst>
                    <a:ext uri="{9D8B030D-6E8A-4147-A177-3AD203B41FA5}">
                      <a16:colId xmlns:a16="http://schemas.microsoft.com/office/drawing/2014/main" val="1758178170"/>
                    </a:ext>
                  </a:extLst>
                </a:gridCol>
                <a:gridCol w="1240800">
                  <a:extLst>
                    <a:ext uri="{9D8B030D-6E8A-4147-A177-3AD203B41FA5}">
                      <a16:colId xmlns:a16="http://schemas.microsoft.com/office/drawing/2014/main" val="2893916428"/>
                    </a:ext>
                  </a:extLst>
                </a:gridCol>
                <a:gridCol w="1786786">
                  <a:extLst>
                    <a:ext uri="{9D8B030D-6E8A-4147-A177-3AD203B41FA5}">
                      <a16:colId xmlns:a16="http://schemas.microsoft.com/office/drawing/2014/main" val="2949694726"/>
                    </a:ext>
                  </a:extLst>
                </a:gridCol>
                <a:gridCol w="1786786">
                  <a:extLst>
                    <a:ext uri="{9D8B030D-6E8A-4147-A177-3AD203B41FA5}">
                      <a16:colId xmlns:a16="http://schemas.microsoft.com/office/drawing/2014/main" val="1210545810"/>
                    </a:ext>
                  </a:extLst>
                </a:gridCol>
                <a:gridCol w="1786786">
                  <a:extLst>
                    <a:ext uri="{9D8B030D-6E8A-4147-A177-3AD203B41FA5}">
                      <a16:colId xmlns:a16="http://schemas.microsoft.com/office/drawing/2014/main" val="1448135469"/>
                    </a:ext>
                  </a:extLst>
                </a:gridCol>
                <a:gridCol w="1786786">
                  <a:extLst>
                    <a:ext uri="{9D8B030D-6E8A-4147-A177-3AD203B41FA5}">
                      <a16:colId xmlns:a16="http://schemas.microsoft.com/office/drawing/2014/main" val="1032237661"/>
                    </a:ext>
                  </a:extLst>
                </a:gridCol>
              </a:tblGrid>
              <a:tr h="511614">
                <a:tc>
                  <a:txBody>
                    <a:bodyPr/>
                    <a:lstStyle/>
                    <a:p>
                      <a:endParaRPr lang="en-US" dirty="0"/>
                    </a:p>
                  </a:txBody>
                  <a:tcPr/>
                </a:tc>
                <a:tc>
                  <a:txBody>
                    <a:bodyPr/>
                    <a:lstStyle/>
                    <a:p>
                      <a:r>
                        <a:rPr lang="en-US" dirty="0"/>
                        <a:t>D-2</a:t>
                      </a:r>
                    </a:p>
                  </a:txBody>
                  <a:tcPr/>
                </a:tc>
                <a:tc>
                  <a:txBody>
                    <a:bodyPr/>
                    <a:lstStyle/>
                    <a:p>
                      <a:r>
                        <a:rPr lang="en-US" dirty="0"/>
                        <a:t>Ach</a:t>
                      </a:r>
                    </a:p>
                  </a:txBody>
                  <a:tcPr/>
                </a:tc>
                <a:tc>
                  <a:txBody>
                    <a:bodyPr/>
                    <a:lstStyle/>
                    <a:p>
                      <a:r>
                        <a:rPr lang="en-US" dirty="0"/>
                        <a:t>H-1</a:t>
                      </a:r>
                    </a:p>
                  </a:txBody>
                  <a:tcPr/>
                </a:tc>
                <a:tc>
                  <a:txBody>
                    <a:bodyPr/>
                    <a:lstStyle/>
                    <a:p>
                      <a:r>
                        <a:rPr lang="en-US" dirty="0"/>
                        <a:t>Alpha-1-Adr</a:t>
                      </a:r>
                    </a:p>
                  </a:txBody>
                  <a:tcPr/>
                </a:tc>
                <a:tc>
                  <a:txBody>
                    <a:bodyPr/>
                    <a:lstStyle/>
                    <a:p>
                      <a:r>
                        <a:rPr lang="en-US" dirty="0"/>
                        <a:t>5-HT3</a:t>
                      </a:r>
                    </a:p>
                  </a:txBody>
                  <a:tcPr/>
                </a:tc>
                <a:extLst>
                  <a:ext uri="{0D108BD9-81ED-4DB2-BD59-A6C34878D82A}">
                    <a16:rowId xmlns:a16="http://schemas.microsoft.com/office/drawing/2014/main" val="3148854635"/>
                  </a:ext>
                </a:extLst>
              </a:tr>
              <a:tr h="441530">
                <a:tc rowSpan="2">
                  <a:txBody>
                    <a:bodyPr/>
                    <a:lstStyle/>
                    <a:p>
                      <a:r>
                        <a:rPr lang="en-US" dirty="0"/>
                        <a:t>Narrow Spectrum</a:t>
                      </a:r>
                    </a:p>
                    <a:p>
                      <a:endParaRPr lang="en-US" dirty="0"/>
                    </a:p>
                    <a:p>
                      <a:pPr marL="285750" indent="-285750">
                        <a:buFont typeface="Arial" panose="020B0604020202020204" pitchFamily="34" charset="0"/>
                        <a:buChar char="•"/>
                      </a:pPr>
                      <a:r>
                        <a:rPr lang="en-US" dirty="0"/>
                        <a:t>Haloperidol</a:t>
                      </a:r>
                    </a:p>
                  </a:txBody>
                  <a:tcPr/>
                </a:tc>
                <a:tc>
                  <a:txBody>
                    <a:bodyPr/>
                    <a:lstStyle/>
                    <a:p>
                      <a:pPr algn="ctr"/>
                      <a:endParaRPr lang="en-US" dirty="0"/>
                    </a:p>
                  </a:txBody>
                  <a:tcPr/>
                </a:tc>
                <a:tc>
                  <a:txBody>
                    <a:bodyPr/>
                    <a:lstStyle/>
                    <a:p>
                      <a:pPr algn="ctr"/>
                      <a:endParaRPr lang="en-US" dirty="0"/>
                    </a:p>
                  </a:txBody>
                  <a:tcPr/>
                </a:tc>
                <a:tc>
                  <a:txBody>
                    <a:bodyPr/>
                    <a:lstStyle/>
                    <a:p>
                      <a:pPr algn="ct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4070984409"/>
                  </a:ext>
                </a:extLst>
              </a:tr>
              <a:tr h="441530">
                <a:tc vMerge="1">
                  <a:txBody>
                    <a:bodyPr/>
                    <a:lstStyle/>
                    <a:p>
                      <a:endParaRPr lang="en-US"/>
                    </a:p>
                  </a:txBody>
                  <a:tcPr/>
                </a:tc>
                <a:tc>
                  <a:txBody>
                    <a:bodyPr/>
                    <a:lstStyle/>
                    <a:p>
                      <a:pPr algn="ctr"/>
                      <a:r>
                        <a:rPr lang="en-US" dirty="0"/>
                        <a:t>+++</a:t>
                      </a:r>
                    </a:p>
                  </a:txBody>
                  <a:tcPr/>
                </a:tc>
                <a:tc>
                  <a:txBody>
                    <a:bodyPr/>
                    <a:lstStyle/>
                    <a:p>
                      <a:pPr algn="ctr"/>
                      <a:endParaRPr lang="en-US" dirty="0"/>
                    </a:p>
                  </a:txBody>
                  <a:tcPr/>
                </a:tc>
                <a:tc>
                  <a:txBody>
                    <a:bodyPr/>
                    <a:lstStyle/>
                    <a:p>
                      <a:pPr algn="ct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008566022"/>
                  </a:ext>
                </a:extLst>
              </a:tr>
              <a:tr h="409992">
                <a:tc rowSpan="4">
                  <a:txBody>
                    <a:bodyPr/>
                    <a:lstStyle/>
                    <a:p>
                      <a:r>
                        <a:rPr lang="en-US" dirty="0"/>
                        <a:t>Broader Spectrum</a:t>
                      </a:r>
                    </a:p>
                    <a:p>
                      <a:endParaRPr lang="en-US" dirty="0"/>
                    </a:p>
                    <a:p>
                      <a:pPr marL="285750" indent="-285750">
                        <a:buFont typeface="Arial" panose="020B0604020202020204" pitchFamily="34" charset="0"/>
                        <a:buChar char="•"/>
                      </a:pPr>
                      <a:r>
                        <a:rPr lang="en-US" dirty="0"/>
                        <a:t>Prochlorperazine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Promethazine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Chlorpromazine</a:t>
                      </a:r>
                    </a:p>
                  </a:txBody>
                  <a:tcPr/>
                </a:tc>
                <a:tc>
                  <a:txBody>
                    <a:bodyPr/>
                    <a:lstStyle/>
                    <a:p>
                      <a:pPr algn="ctr"/>
                      <a:endParaRPr lang="en-US" dirty="0"/>
                    </a:p>
                  </a:txBody>
                  <a:tcPr/>
                </a:tc>
                <a:tc>
                  <a:txBody>
                    <a:bodyPr/>
                    <a:lstStyle/>
                    <a:p>
                      <a:pPr algn="ctr"/>
                      <a:endParaRPr lang="en-US" dirty="0"/>
                    </a:p>
                  </a:txBody>
                  <a:tcPr/>
                </a:tc>
                <a:tc>
                  <a:txBody>
                    <a:bodyPr/>
                    <a:lstStyle/>
                    <a:p>
                      <a:pPr algn="ct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2221716110"/>
                  </a:ext>
                </a:extLst>
              </a:tr>
              <a:tr h="621790">
                <a:tc vMerge="1">
                  <a:txBody>
                    <a:bodyPr/>
                    <a:lstStyle/>
                    <a:p>
                      <a:endParaRPr lang="en-US"/>
                    </a:p>
                  </a:txBody>
                  <a:tcPr/>
                </a:tc>
                <a:tc>
                  <a:txBody>
                    <a:bodyPr/>
                    <a:lstStyle/>
                    <a:p>
                      <a:pPr algn="ctr"/>
                      <a:r>
                        <a:rPr lang="en-US" dirty="0"/>
                        <a:t>+++</a:t>
                      </a:r>
                    </a:p>
                  </a:txBody>
                  <a:tcPr/>
                </a:tc>
                <a:tc>
                  <a:txBody>
                    <a:bodyPr/>
                    <a:lstStyle/>
                    <a:p>
                      <a:pPr algn="ctr"/>
                      <a:r>
                        <a:rPr lang="en-US" dirty="0"/>
                        <a:t>+</a:t>
                      </a:r>
                    </a:p>
                  </a:txBody>
                  <a:tcPr/>
                </a:tc>
                <a:tc>
                  <a:txBody>
                    <a:bodyPr/>
                    <a:lstStyle/>
                    <a:p>
                      <a:pPr algn="ctr"/>
                      <a:r>
                        <a:rPr lang="en-US" dirty="0"/>
                        <a:t>+</a:t>
                      </a:r>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420747968"/>
                  </a:ext>
                </a:extLst>
              </a:tr>
              <a:tr h="439726">
                <a:tc vMerge="1">
                  <a:txBody>
                    <a:bodyPr/>
                    <a:lstStyle/>
                    <a:p>
                      <a:endParaRPr lang="en-US"/>
                    </a:p>
                  </a:txBody>
                  <a:tcPr/>
                </a:tc>
                <a:tc>
                  <a:txBody>
                    <a:bodyPr/>
                    <a:lstStyle/>
                    <a:p>
                      <a:pPr algn="ctr"/>
                      <a:r>
                        <a:rPr lang="en-US" dirty="0"/>
                        <a:t>+</a:t>
                      </a:r>
                    </a:p>
                  </a:txBody>
                  <a:tcPr/>
                </a:tc>
                <a:tc>
                  <a:txBody>
                    <a:bodyPr/>
                    <a:lstStyle/>
                    <a:p>
                      <a:pPr algn="ctr"/>
                      <a:r>
                        <a:rPr lang="en-US" dirty="0"/>
                        <a:t>+++</a:t>
                      </a:r>
                    </a:p>
                  </a:txBody>
                  <a:tcPr/>
                </a:tc>
                <a:tc>
                  <a:txBody>
                    <a:bodyPr/>
                    <a:lstStyle/>
                    <a:p>
                      <a:pPr algn="ctr"/>
                      <a:r>
                        <a:rPr lang="en-US" dirty="0"/>
                        <a:t>+++</a:t>
                      </a:r>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4201098591"/>
                  </a:ext>
                </a:extLst>
              </a:tr>
              <a:tr h="463288">
                <a:tc vMerge="1">
                  <a:txBody>
                    <a:bodyPr/>
                    <a:lstStyle/>
                    <a:p>
                      <a:endParaRPr lang="en-US"/>
                    </a:p>
                  </a:txBody>
                  <a:tcPr/>
                </a:tc>
                <a:tc>
                  <a:txBody>
                    <a:bodyPr/>
                    <a:lstStyle/>
                    <a:p>
                      <a:pPr algn="ctr"/>
                      <a:r>
                        <a:rPr lang="en-US" dirty="0"/>
                        <a:t>+++</a:t>
                      </a:r>
                    </a:p>
                  </a:txBody>
                  <a:tcPr/>
                </a:tc>
                <a:tc>
                  <a:txBody>
                    <a:bodyPr/>
                    <a:lstStyle/>
                    <a:p>
                      <a:pPr algn="ctr"/>
                      <a:r>
                        <a:rPr lang="en-US" dirty="0"/>
                        <a:t>+++</a:t>
                      </a:r>
                    </a:p>
                  </a:txBody>
                  <a:tcPr/>
                </a:tc>
                <a:tc>
                  <a:txBody>
                    <a:bodyPr/>
                    <a:lstStyle/>
                    <a:p>
                      <a:pPr algn="ctr"/>
                      <a:r>
                        <a:rPr lang="en-US" dirty="0"/>
                        <a:t>+++</a:t>
                      </a:r>
                    </a:p>
                  </a:txBody>
                  <a:tcPr/>
                </a:tc>
                <a:tc>
                  <a:txBody>
                    <a:bodyPr/>
                    <a:lstStyle/>
                    <a:p>
                      <a:pPr algn="ctr"/>
                      <a:r>
                        <a:rPr lang="en-US" dirty="0"/>
                        <a:t>+</a:t>
                      </a:r>
                    </a:p>
                  </a:txBody>
                  <a:tcPr/>
                </a:tc>
                <a:tc>
                  <a:txBody>
                    <a:bodyPr/>
                    <a:lstStyle/>
                    <a:p>
                      <a:pPr algn="ctr"/>
                      <a:endParaRPr lang="en-US" dirty="0"/>
                    </a:p>
                  </a:txBody>
                  <a:tcPr/>
                </a:tc>
                <a:extLst>
                  <a:ext uri="{0D108BD9-81ED-4DB2-BD59-A6C34878D82A}">
                    <a16:rowId xmlns:a16="http://schemas.microsoft.com/office/drawing/2014/main" val="2717274791"/>
                  </a:ext>
                </a:extLst>
              </a:tr>
              <a:tr h="441530">
                <a:tc rowSpan="2">
                  <a:txBody>
                    <a:bodyPr/>
                    <a:lstStyle/>
                    <a:p>
                      <a:r>
                        <a:rPr lang="en-US" dirty="0"/>
                        <a:t>Broadest Spectrum</a:t>
                      </a:r>
                    </a:p>
                    <a:p>
                      <a:endParaRPr lang="en-US" dirty="0"/>
                    </a:p>
                    <a:p>
                      <a:pPr marL="285750" indent="-285750">
                        <a:buFont typeface="Arial" panose="020B0604020202020204" pitchFamily="34" charset="0"/>
                        <a:buChar char="•"/>
                      </a:pPr>
                      <a:r>
                        <a:rPr lang="en-US" dirty="0"/>
                        <a:t>Olanzapine</a:t>
                      </a:r>
                    </a:p>
                  </a:txBody>
                  <a:tcPr/>
                </a:tc>
                <a:tc>
                  <a:txBody>
                    <a:bodyPr/>
                    <a:lstStyle/>
                    <a:p>
                      <a:pPr algn="ctr"/>
                      <a:endParaRPr lang="en-US" dirty="0"/>
                    </a:p>
                  </a:txBody>
                  <a:tcPr/>
                </a:tc>
                <a:tc>
                  <a:txBody>
                    <a:bodyPr/>
                    <a:lstStyle/>
                    <a:p>
                      <a:pPr algn="ctr"/>
                      <a:endParaRPr lang="en-US" dirty="0"/>
                    </a:p>
                  </a:txBody>
                  <a:tcPr/>
                </a:tc>
                <a:tc>
                  <a:txBody>
                    <a:bodyPr/>
                    <a:lstStyle/>
                    <a:p>
                      <a:pPr algn="ct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2759426224"/>
                  </a:ext>
                </a:extLst>
              </a:tr>
              <a:tr h="441530">
                <a:tc vMerge="1">
                  <a:txBody>
                    <a:bodyPr/>
                    <a:lstStyle/>
                    <a:p>
                      <a:endParaRPr lang="en-US"/>
                    </a:p>
                  </a:txBody>
                  <a:tcPr/>
                </a:tc>
                <a:tc>
                  <a:txBody>
                    <a:bodyPr/>
                    <a:lstStyle/>
                    <a:p>
                      <a:pPr algn="ctr"/>
                      <a:r>
                        <a:rPr lang="en-US" dirty="0"/>
                        <a:t>++</a:t>
                      </a:r>
                    </a:p>
                  </a:txBody>
                  <a:tcPr/>
                </a:tc>
                <a:tc>
                  <a:txBody>
                    <a:bodyPr/>
                    <a:lstStyle/>
                    <a:p>
                      <a:pPr algn="ctr"/>
                      <a:r>
                        <a:rPr lang="en-US" dirty="0"/>
                        <a:t>++</a:t>
                      </a:r>
                    </a:p>
                  </a:txBody>
                  <a:tcPr/>
                </a:tc>
                <a:tc>
                  <a:txBody>
                    <a:bodyPr/>
                    <a:lstStyle/>
                    <a:p>
                      <a:pPr algn="ctr"/>
                      <a:r>
                        <a:rPr lang="en-US" dirty="0"/>
                        <a:t>++</a:t>
                      </a:r>
                    </a:p>
                  </a:txBody>
                  <a:tcPr/>
                </a:tc>
                <a:tc>
                  <a:txBody>
                    <a:bodyPr/>
                    <a:lstStyle/>
                    <a:p>
                      <a:pPr algn="ctr"/>
                      <a:r>
                        <a:rPr lang="en-US" dirty="0"/>
                        <a:t>+</a:t>
                      </a:r>
                    </a:p>
                  </a:txBody>
                  <a:tcPr/>
                </a:tc>
                <a:tc>
                  <a:txBody>
                    <a:bodyPr/>
                    <a:lstStyle/>
                    <a:p>
                      <a:pPr algn="ctr"/>
                      <a:r>
                        <a:rPr lang="en-US" dirty="0"/>
                        <a:t>+++</a:t>
                      </a:r>
                    </a:p>
                  </a:txBody>
                  <a:tcPr/>
                </a:tc>
                <a:extLst>
                  <a:ext uri="{0D108BD9-81ED-4DB2-BD59-A6C34878D82A}">
                    <a16:rowId xmlns:a16="http://schemas.microsoft.com/office/drawing/2014/main" val="3064261735"/>
                  </a:ext>
                </a:extLst>
              </a:tr>
            </a:tbl>
          </a:graphicData>
        </a:graphic>
      </p:graphicFrame>
      <p:sp>
        <p:nvSpPr>
          <p:cNvPr id="9" name="TextBox 8">
            <a:extLst>
              <a:ext uri="{FF2B5EF4-FFF2-40B4-BE49-F238E27FC236}">
                <a16:creationId xmlns:a16="http://schemas.microsoft.com/office/drawing/2014/main" id="{EFDD947C-3E4F-0BFA-0305-C7F58D3853CA}"/>
              </a:ext>
            </a:extLst>
          </p:cNvPr>
          <p:cNvSpPr txBox="1"/>
          <p:nvPr/>
        </p:nvSpPr>
        <p:spPr>
          <a:xfrm>
            <a:off x="9847767" y="6323137"/>
            <a:ext cx="1522596" cy="276999"/>
          </a:xfrm>
          <a:prstGeom prst="rect">
            <a:avLst/>
          </a:prstGeom>
          <a:noFill/>
        </p:spPr>
        <p:txBody>
          <a:bodyPr wrap="none" rtlCol="0">
            <a:spAutoFit/>
          </a:bodyPr>
          <a:lstStyle/>
          <a:p>
            <a:r>
              <a:rPr lang="en-US" sz="1200" i="1" dirty="0">
                <a:solidFill>
                  <a:schemeClr val="bg1"/>
                </a:solidFill>
                <a:ea typeface="Calibri"/>
                <a:cs typeface="Calibri"/>
              </a:rPr>
              <a:t> As adapted from ***</a:t>
            </a:r>
            <a:endParaRPr lang="en-US" sz="1200" i="1" dirty="0">
              <a:solidFill>
                <a:schemeClr val="bg1"/>
              </a:solidFill>
            </a:endParaRPr>
          </a:p>
        </p:txBody>
      </p:sp>
      <p:sp>
        <p:nvSpPr>
          <p:cNvPr id="3" name="TextBox 2">
            <a:extLst>
              <a:ext uri="{FF2B5EF4-FFF2-40B4-BE49-F238E27FC236}">
                <a16:creationId xmlns:a16="http://schemas.microsoft.com/office/drawing/2014/main" id="{3AE0148B-56C2-826B-1081-66759B78F9BA}"/>
              </a:ext>
            </a:extLst>
          </p:cNvPr>
          <p:cNvSpPr txBox="1"/>
          <p:nvPr/>
        </p:nvSpPr>
        <p:spPr>
          <a:xfrm>
            <a:off x="9738474" y="5939999"/>
            <a:ext cx="1741182" cy="246221"/>
          </a:xfrm>
          <a:prstGeom prst="rect">
            <a:avLst/>
          </a:prstGeom>
          <a:noFill/>
        </p:spPr>
        <p:txBody>
          <a:bodyPr wrap="none" rtlCol="0">
            <a:spAutoFit/>
          </a:bodyPr>
          <a:lstStyle/>
          <a:p>
            <a:r>
              <a:rPr lang="en-US" sz="1000" dirty="0"/>
              <a:t>Figure created by author</a:t>
            </a:r>
          </a:p>
        </p:txBody>
      </p:sp>
    </p:spTree>
    <p:extLst>
      <p:ext uri="{BB962C8B-B14F-4D97-AF65-F5344CB8AC3E}">
        <p14:creationId xmlns:p14="http://schemas.microsoft.com/office/powerpoint/2010/main" val="4023183262"/>
      </p:ext>
    </p:extLst>
  </p:cSld>
  <p:clrMapOvr>
    <a:masterClrMapping/>
  </p:clrMapOvr>
  <p:extLst>
    <p:ext uri="{6950BFC3-D8DA-4A85-94F7-54DA5524770B}">
      <p188:commentRel xmlns:p188="http://schemas.microsoft.com/office/powerpoint/2018/8/main" r:id="rId3"/>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6BD41E-349C-4788-909E-1819D5B2813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7EA42D5-7286-72DB-F3D0-BDD418876103}"/>
              </a:ext>
            </a:extLst>
          </p:cNvPr>
          <p:cNvSpPr txBox="1"/>
          <p:nvPr/>
        </p:nvSpPr>
        <p:spPr>
          <a:xfrm>
            <a:off x="4672013" y="5143500"/>
            <a:ext cx="184731" cy="369332"/>
          </a:xfrm>
          <a:prstGeom prst="rect">
            <a:avLst/>
          </a:prstGeom>
          <a:noFill/>
        </p:spPr>
        <p:txBody>
          <a:bodyPr wrap="none" rtlCol="0">
            <a:spAutoFit/>
          </a:bodyPr>
          <a:lstStyle/>
          <a:p>
            <a:endParaRPr lang="en-US" dirty="0"/>
          </a:p>
        </p:txBody>
      </p:sp>
      <p:sp>
        <p:nvSpPr>
          <p:cNvPr id="3" name="Title 2">
            <a:extLst>
              <a:ext uri="{FF2B5EF4-FFF2-40B4-BE49-F238E27FC236}">
                <a16:creationId xmlns:a16="http://schemas.microsoft.com/office/drawing/2014/main" id="{CB6BB214-9690-8817-E492-868A9BE06761}"/>
              </a:ext>
            </a:extLst>
          </p:cNvPr>
          <p:cNvSpPr>
            <a:spLocks noGrp="1"/>
          </p:cNvSpPr>
          <p:nvPr>
            <p:ph type="title"/>
          </p:nvPr>
        </p:nvSpPr>
        <p:spPr/>
        <p:txBody>
          <a:bodyPr/>
          <a:lstStyle/>
          <a:p>
            <a:r>
              <a:rPr lang="en-US" dirty="0"/>
              <a:t>No Financial Disclosures</a:t>
            </a:r>
          </a:p>
        </p:txBody>
      </p:sp>
    </p:spTree>
    <p:extLst>
      <p:ext uri="{BB962C8B-B14F-4D97-AF65-F5344CB8AC3E}">
        <p14:creationId xmlns:p14="http://schemas.microsoft.com/office/powerpoint/2010/main" val="30821264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94F3D2-0918-60BA-4EE4-FE7391916211}"/>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96EE8C9A-68B5-E557-6F2A-792358AAA9C7}"/>
              </a:ext>
            </a:extLst>
          </p:cNvPr>
          <p:cNvSpPr txBox="1"/>
          <p:nvPr/>
        </p:nvSpPr>
        <p:spPr>
          <a:xfrm>
            <a:off x="1139443" y="600442"/>
            <a:ext cx="9913114" cy="830997"/>
          </a:xfrm>
          <a:prstGeom prst="rect">
            <a:avLst/>
          </a:prstGeom>
          <a:noFill/>
        </p:spPr>
        <p:txBody>
          <a:bodyPr wrap="square" rtlCol="0">
            <a:spAutoFit/>
          </a:bodyPr>
          <a:lstStyle/>
          <a:p>
            <a:r>
              <a:rPr lang="en-US" sz="4800" b="1" dirty="0">
                <a:solidFill>
                  <a:schemeClr val="accent6"/>
                </a:solidFill>
                <a:latin typeface="Garamond" panose="02020404030301010803" pitchFamily="18" charset="0"/>
              </a:rPr>
              <a:t>Case 1</a:t>
            </a:r>
            <a:endParaRPr lang="en-US" sz="4800" b="1" baseline="30000" dirty="0">
              <a:solidFill>
                <a:schemeClr val="accent6"/>
              </a:solidFill>
              <a:latin typeface="Garamond" panose="02020404030301010803" pitchFamily="18" charset="0"/>
            </a:endParaRPr>
          </a:p>
        </p:txBody>
      </p:sp>
      <p:sp>
        <p:nvSpPr>
          <p:cNvPr id="3" name="TextBox 2">
            <a:extLst>
              <a:ext uri="{FF2B5EF4-FFF2-40B4-BE49-F238E27FC236}">
                <a16:creationId xmlns:a16="http://schemas.microsoft.com/office/drawing/2014/main" id="{9A9CA1A8-197B-62A8-9412-E18E834542B7}"/>
              </a:ext>
            </a:extLst>
          </p:cNvPr>
          <p:cNvSpPr txBox="1"/>
          <p:nvPr/>
        </p:nvSpPr>
        <p:spPr>
          <a:xfrm>
            <a:off x="1431235" y="1868557"/>
            <a:ext cx="184731" cy="369332"/>
          </a:xfrm>
          <a:prstGeom prst="rect">
            <a:avLst/>
          </a:prstGeom>
          <a:noFill/>
        </p:spPr>
        <p:txBody>
          <a:bodyPr wrap="none" rtlCol="0">
            <a:spAutoFit/>
          </a:bodyPr>
          <a:lstStyle/>
          <a:p>
            <a:endParaRPr lang="en-US" dirty="0">
              <a:solidFill>
                <a:schemeClr val="accent6"/>
              </a:solidFill>
            </a:endParaRPr>
          </a:p>
        </p:txBody>
      </p:sp>
      <p:sp>
        <p:nvSpPr>
          <p:cNvPr id="10" name="Content Placeholder 2">
            <a:extLst>
              <a:ext uri="{FF2B5EF4-FFF2-40B4-BE49-F238E27FC236}">
                <a16:creationId xmlns:a16="http://schemas.microsoft.com/office/drawing/2014/main" id="{24551F51-EC29-7008-CD55-E14765FD8400}"/>
              </a:ext>
            </a:extLst>
          </p:cNvPr>
          <p:cNvSpPr txBox="1">
            <a:spLocks/>
          </p:cNvSpPr>
          <p:nvPr/>
        </p:nvSpPr>
        <p:spPr>
          <a:xfrm>
            <a:off x="838200" y="1825625"/>
            <a:ext cx="10515600" cy="4351338"/>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l">
              <a:buFont typeface="Arial" panose="020B0604020202020204" pitchFamily="34" charset="0"/>
              <a:buChar char="•"/>
            </a:pPr>
            <a:r>
              <a:rPr lang="en-US" sz="3000" dirty="0">
                <a:solidFill>
                  <a:schemeClr val="accent6"/>
                </a:solidFill>
                <a:latin typeface="Open Sans" panose="020B0606030504020204" pitchFamily="34" charset="0"/>
                <a:ea typeface="Open Sans" panose="020B0606030504020204" pitchFamily="34" charset="0"/>
                <a:cs typeface="Open Sans" panose="020B0606030504020204" pitchFamily="34" charset="0"/>
              </a:rPr>
              <a:t>In our patient we started: </a:t>
            </a:r>
          </a:p>
          <a:p>
            <a:pPr marL="914400" lvl="1" indent="-457200" algn="l">
              <a:buFont typeface="Arial" panose="020B0604020202020204" pitchFamily="34" charset="0"/>
              <a:buChar char="•"/>
            </a:pPr>
            <a:r>
              <a:rPr lang="en-US" sz="3000" dirty="0">
                <a:solidFill>
                  <a:schemeClr val="accent6"/>
                </a:solidFill>
                <a:latin typeface="Open Sans" panose="020B0606030504020204" pitchFamily="34" charset="0"/>
                <a:ea typeface="Open Sans" panose="020B0606030504020204" pitchFamily="34" charset="0"/>
                <a:cs typeface="Open Sans" panose="020B0606030504020204" pitchFamily="34" charset="0"/>
              </a:rPr>
              <a:t>Bowel regimen </a:t>
            </a:r>
          </a:p>
          <a:p>
            <a:pPr marL="914400" lvl="1" indent="-457200" algn="l">
              <a:buFont typeface="Arial" panose="020B0604020202020204" pitchFamily="34" charset="0"/>
              <a:buChar char="•"/>
            </a:pPr>
            <a:r>
              <a:rPr lang="en-US" sz="3000" dirty="0">
                <a:solidFill>
                  <a:schemeClr val="accent6"/>
                </a:solidFill>
                <a:latin typeface="Open Sans" panose="020B0606030504020204" pitchFamily="34" charset="0"/>
                <a:ea typeface="Open Sans" panose="020B0606030504020204" pitchFamily="34" charset="0"/>
                <a:cs typeface="Open Sans" panose="020B0606030504020204" pitchFamily="34" charset="0"/>
              </a:rPr>
              <a:t>Zofran prn, #1 choice </a:t>
            </a:r>
          </a:p>
          <a:p>
            <a:pPr marL="914400" lvl="1" indent="-457200" algn="l">
              <a:buFont typeface="Arial" panose="020B0604020202020204" pitchFamily="34" charset="0"/>
              <a:buChar char="•"/>
            </a:pPr>
            <a:r>
              <a:rPr lang="en-US" sz="3000" dirty="0">
                <a:solidFill>
                  <a:schemeClr val="accent6"/>
                </a:solidFill>
                <a:latin typeface="Open Sans" panose="020B0606030504020204" pitchFamily="34" charset="0"/>
                <a:ea typeface="Open Sans" panose="020B0606030504020204" pitchFamily="34" charset="0"/>
                <a:cs typeface="Open Sans" panose="020B0606030504020204" pitchFamily="34" charset="0"/>
              </a:rPr>
              <a:t>Zyprexa 2.5mg po q6h prn, #2 choice </a:t>
            </a:r>
          </a:p>
          <a:p>
            <a:pPr marL="914400" lvl="1" indent="-457200" algn="l">
              <a:buFont typeface="Arial" panose="020B0604020202020204" pitchFamily="34" charset="0"/>
              <a:buChar char="•"/>
            </a:pPr>
            <a:r>
              <a:rPr lang="en-US" sz="3000" dirty="0">
                <a:solidFill>
                  <a:schemeClr val="accent6"/>
                </a:solidFill>
                <a:latin typeface="Open Sans" panose="020B0606030504020204" pitchFamily="34" charset="0"/>
                <a:ea typeface="Open Sans" panose="020B0606030504020204" pitchFamily="34" charset="0"/>
                <a:cs typeface="Open Sans" panose="020B0606030504020204" pitchFamily="34" charset="0"/>
              </a:rPr>
              <a:t>Compazine prn, #3 choice </a:t>
            </a:r>
          </a:p>
        </p:txBody>
      </p:sp>
    </p:spTree>
    <p:extLst>
      <p:ext uri="{BB962C8B-B14F-4D97-AF65-F5344CB8AC3E}">
        <p14:creationId xmlns:p14="http://schemas.microsoft.com/office/powerpoint/2010/main" val="28600143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328CEF-6924-092E-573F-7C5C01002198}"/>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55FE009-306E-41B5-0516-98BE9C245C85}"/>
              </a:ext>
            </a:extLst>
          </p:cNvPr>
          <p:cNvSpPr txBox="1"/>
          <p:nvPr/>
        </p:nvSpPr>
        <p:spPr>
          <a:xfrm>
            <a:off x="4672013" y="5143500"/>
            <a:ext cx="184731" cy="369332"/>
          </a:xfrm>
          <a:prstGeom prst="rect">
            <a:avLst/>
          </a:prstGeom>
          <a:noFill/>
        </p:spPr>
        <p:txBody>
          <a:bodyPr wrap="none" rtlCol="0">
            <a:spAutoFit/>
          </a:bodyPr>
          <a:lstStyle/>
          <a:p>
            <a:endParaRPr lang="en-US" dirty="0">
              <a:solidFill>
                <a:schemeClr val="bg1"/>
              </a:solidFill>
            </a:endParaRPr>
          </a:p>
        </p:txBody>
      </p:sp>
      <p:sp>
        <p:nvSpPr>
          <p:cNvPr id="5" name="Title 4">
            <a:extLst>
              <a:ext uri="{FF2B5EF4-FFF2-40B4-BE49-F238E27FC236}">
                <a16:creationId xmlns:a16="http://schemas.microsoft.com/office/drawing/2014/main" id="{8435B86C-0103-3EF7-38A5-9B21951F8C86}"/>
              </a:ext>
            </a:extLst>
          </p:cNvPr>
          <p:cNvSpPr>
            <a:spLocks noGrp="1"/>
          </p:cNvSpPr>
          <p:nvPr>
            <p:ph type="title"/>
          </p:nvPr>
        </p:nvSpPr>
        <p:spPr/>
        <p:txBody>
          <a:bodyPr/>
          <a:lstStyle/>
          <a:p>
            <a:r>
              <a:rPr lang="en-US" dirty="0">
                <a:solidFill>
                  <a:schemeClr val="bg1"/>
                </a:solidFill>
              </a:rPr>
              <a:t>Constipation</a:t>
            </a:r>
          </a:p>
        </p:txBody>
      </p:sp>
    </p:spTree>
    <p:extLst>
      <p:ext uri="{BB962C8B-B14F-4D97-AF65-F5344CB8AC3E}">
        <p14:creationId xmlns:p14="http://schemas.microsoft.com/office/powerpoint/2010/main" val="21835666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C8B544-6EFB-FC7D-8ECF-7B3AA0B1A003}"/>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D3B882AB-64A0-A6FD-7DE8-5E6CCA6E5527}"/>
              </a:ext>
            </a:extLst>
          </p:cNvPr>
          <p:cNvSpPr txBox="1"/>
          <p:nvPr/>
        </p:nvSpPr>
        <p:spPr>
          <a:xfrm>
            <a:off x="1139443" y="600442"/>
            <a:ext cx="9913114" cy="830997"/>
          </a:xfrm>
          <a:prstGeom prst="rect">
            <a:avLst/>
          </a:prstGeom>
          <a:noFill/>
        </p:spPr>
        <p:txBody>
          <a:bodyPr wrap="square" rtlCol="0">
            <a:spAutoFit/>
          </a:bodyPr>
          <a:lstStyle/>
          <a:p>
            <a:r>
              <a:rPr lang="en-US" sz="4800" b="1" dirty="0">
                <a:latin typeface="Garamond" panose="02020404030301010803" pitchFamily="18" charset="0"/>
              </a:rPr>
              <a:t>Evaluation of Constipation</a:t>
            </a:r>
            <a:r>
              <a:rPr lang="en-US" sz="4800" baseline="30000" dirty="0">
                <a:latin typeface="Garamond" panose="02020404030301010803" pitchFamily="18" charset="0"/>
              </a:rPr>
              <a:t>10</a:t>
            </a:r>
          </a:p>
        </p:txBody>
      </p:sp>
      <p:sp>
        <p:nvSpPr>
          <p:cNvPr id="3" name="TextBox 2">
            <a:extLst>
              <a:ext uri="{FF2B5EF4-FFF2-40B4-BE49-F238E27FC236}">
                <a16:creationId xmlns:a16="http://schemas.microsoft.com/office/drawing/2014/main" id="{2E02EFC5-DAA9-7E49-0538-F1CB5A13A644}"/>
              </a:ext>
            </a:extLst>
          </p:cNvPr>
          <p:cNvSpPr txBox="1"/>
          <p:nvPr/>
        </p:nvSpPr>
        <p:spPr>
          <a:xfrm>
            <a:off x="1431235" y="1868557"/>
            <a:ext cx="184731" cy="369332"/>
          </a:xfrm>
          <a:prstGeom prst="rect">
            <a:avLst/>
          </a:prstGeom>
          <a:noFill/>
        </p:spPr>
        <p:txBody>
          <a:bodyPr wrap="none" rtlCol="0">
            <a:spAutoFit/>
          </a:bodyPr>
          <a:lstStyle/>
          <a:p>
            <a:endParaRPr lang="en-US" dirty="0"/>
          </a:p>
        </p:txBody>
      </p:sp>
      <p:sp>
        <p:nvSpPr>
          <p:cNvPr id="10" name="Content Placeholder 2">
            <a:extLst>
              <a:ext uri="{FF2B5EF4-FFF2-40B4-BE49-F238E27FC236}">
                <a16:creationId xmlns:a16="http://schemas.microsoft.com/office/drawing/2014/main" id="{C4FDA1A5-1E3B-5B81-65AF-D89B9F23CCAB}"/>
              </a:ext>
            </a:extLst>
          </p:cNvPr>
          <p:cNvSpPr txBox="1">
            <a:spLocks/>
          </p:cNvSpPr>
          <p:nvPr/>
        </p:nvSpPr>
        <p:spPr>
          <a:xfrm>
            <a:off x="838200" y="1825625"/>
            <a:ext cx="10515600" cy="4351338"/>
          </a:xfrm>
          <a:prstGeom prst="rect">
            <a:avLst/>
          </a:prstGeom>
        </p:spPr>
        <p:txBody>
          <a:bodyPr vert="horz" lIns="91440" tIns="45720" rIns="91440" bIns="45720" rtlCol="0" anchor="t">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l">
              <a:buFont typeface="Arial" panose="020B0604020202020204" pitchFamily="34" charset="0"/>
              <a:buChar char="•"/>
            </a:pPr>
            <a:r>
              <a:rPr lang="en-US" sz="3000" b="1" dirty="0"/>
              <a:t>Rome III Criteria </a:t>
            </a:r>
            <a:r>
              <a:rPr lang="en-US" sz="3000" dirty="0"/>
              <a:t>– standardized functional constipation research</a:t>
            </a:r>
          </a:p>
          <a:p>
            <a:pPr marL="457200" indent="-457200" algn="l">
              <a:buFont typeface="Arial" panose="020B0604020202020204" pitchFamily="34" charset="0"/>
              <a:buChar char="•"/>
            </a:pPr>
            <a:r>
              <a:rPr lang="en-US" sz="3000" dirty="0"/>
              <a:t>Patient must have at least two or more of the following more than 25% of the time </a:t>
            </a:r>
          </a:p>
          <a:p>
            <a:pPr marL="971550" lvl="1" indent="-514350" algn="l">
              <a:buFont typeface="+mj-lt"/>
              <a:buAutoNum type="arabicPeriod"/>
            </a:pPr>
            <a:r>
              <a:rPr lang="en-US" sz="2600" dirty="0"/>
              <a:t>Straining </a:t>
            </a:r>
          </a:p>
          <a:p>
            <a:pPr marL="971550" lvl="1" indent="-514350" algn="l">
              <a:buFont typeface="+mj-lt"/>
              <a:buAutoNum type="arabicPeriod"/>
            </a:pPr>
            <a:r>
              <a:rPr lang="en-US" sz="2600" dirty="0"/>
              <a:t>Lumpy/hard stools </a:t>
            </a:r>
          </a:p>
          <a:p>
            <a:pPr marL="971550" lvl="1" indent="-514350" algn="l">
              <a:buFont typeface="+mj-lt"/>
              <a:buAutoNum type="arabicPeriod"/>
            </a:pPr>
            <a:r>
              <a:rPr lang="en-US" sz="2600" dirty="0"/>
              <a:t>Sensation of incomplete evacuation </a:t>
            </a:r>
          </a:p>
          <a:p>
            <a:pPr marL="971550" lvl="1" indent="-514350" algn="l">
              <a:buFont typeface="+mj-lt"/>
              <a:buAutoNum type="arabicPeriod"/>
            </a:pPr>
            <a:r>
              <a:rPr lang="en-US" sz="2600" dirty="0"/>
              <a:t>Sensation of anorectal obstruction/blockage </a:t>
            </a:r>
          </a:p>
          <a:p>
            <a:pPr marL="971550" lvl="1" indent="-514350" algn="l">
              <a:buFont typeface="+mj-lt"/>
              <a:buAutoNum type="arabicPeriod"/>
            </a:pPr>
            <a:r>
              <a:rPr lang="en-US" sz="2600" dirty="0"/>
              <a:t>Manual maneuvers to facilitate defecation </a:t>
            </a:r>
          </a:p>
          <a:p>
            <a:pPr marL="971550" lvl="1" indent="-514350" algn="l">
              <a:buFont typeface="+mj-lt"/>
              <a:buAutoNum type="arabicPeriod"/>
            </a:pPr>
            <a:r>
              <a:rPr lang="en-US" sz="2600" dirty="0"/>
              <a:t>Fewer than three defecations per week </a:t>
            </a:r>
          </a:p>
          <a:p>
            <a:pPr marL="457200" indent="-457200" algn="l">
              <a:buFont typeface="Arial" panose="020B0604020202020204" pitchFamily="34" charset="0"/>
              <a:buChar char="•"/>
            </a:pPr>
            <a:endParaRPr lang="en-US" sz="3000" dirty="0"/>
          </a:p>
          <a:p>
            <a:pPr algn="l"/>
            <a:endParaRPr lang="en-US" sz="3000" dirty="0"/>
          </a:p>
        </p:txBody>
      </p:sp>
    </p:spTree>
    <p:extLst>
      <p:ext uri="{BB962C8B-B14F-4D97-AF65-F5344CB8AC3E}">
        <p14:creationId xmlns:p14="http://schemas.microsoft.com/office/powerpoint/2010/main" val="4864412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E3F315-FDB1-452E-B40D-5837F91F6F39}"/>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33025237-C942-92AA-FA78-C8702BED15A3}"/>
              </a:ext>
            </a:extLst>
          </p:cNvPr>
          <p:cNvSpPr txBox="1"/>
          <p:nvPr/>
        </p:nvSpPr>
        <p:spPr>
          <a:xfrm>
            <a:off x="1139443" y="600442"/>
            <a:ext cx="9913114" cy="830997"/>
          </a:xfrm>
          <a:prstGeom prst="rect">
            <a:avLst/>
          </a:prstGeom>
          <a:noFill/>
        </p:spPr>
        <p:txBody>
          <a:bodyPr wrap="square" rtlCol="0">
            <a:spAutoFit/>
          </a:bodyPr>
          <a:lstStyle/>
          <a:p>
            <a:r>
              <a:rPr lang="en-US" sz="4800" b="1" dirty="0">
                <a:latin typeface="Garamond" panose="02020404030301010803" pitchFamily="18" charset="0"/>
              </a:rPr>
              <a:t>Etiology of Constipation</a:t>
            </a:r>
            <a:r>
              <a:rPr lang="en-US" sz="4800" baseline="30000" dirty="0">
                <a:latin typeface="Garamond" panose="02020404030301010803" pitchFamily="18" charset="0"/>
              </a:rPr>
              <a:t>10</a:t>
            </a:r>
          </a:p>
        </p:txBody>
      </p:sp>
      <p:sp>
        <p:nvSpPr>
          <p:cNvPr id="3" name="TextBox 2">
            <a:extLst>
              <a:ext uri="{FF2B5EF4-FFF2-40B4-BE49-F238E27FC236}">
                <a16:creationId xmlns:a16="http://schemas.microsoft.com/office/drawing/2014/main" id="{3BE83B41-EAEC-28D0-1E08-652F93554A54}"/>
              </a:ext>
            </a:extLst>
          </p:cNvPr>
          <p:cNvSpPr txBox="1"/>
          <p:nvPr/>
        </p:nvSpPr>
        <p:spPr>
          <a:xfrm>
            <a:off x="1431235" y="1868557"/>
            <a:ext cx="184731" cy="369332"/>
          </a:xfrm>
          <a:prstGeom prst="rect">
            <a:avLst/>
          </a:prstGeom>
          <a:noFill/>
        </p:spPr>
        <p:txBody>
          <a:bodyPr wrap="none" rtlCol="0">
            <a:spAutoFit/>
          </a:bodyPr>
          <a:lstStyle/>
          <a:p>
            <a:endParaRPr lang="en-US" dirty="0"/>
          </a:p>
        </p:txBody>
      </p:sp>
      <p:sp>
        <p:nvSpPr>
          <p:cNvPr id="10" name="Content Placeholder 2">
            <a:extLst>
              <a:ext uri="{FF2B5EF4-FFF2-40B4-BE49-F238E27FC236}">
                <a16:creationId xmlns:a16="http://schemas.microsoft.com/office/drawing/2014/main" id="{40210695-828A-80AC-9EC2-E5A474775D8E}"/>
              </a:ext>
            </a:extLst>
          </p:cNvPr>
          <p:cNvSpPr txBox="1">
            <a:spLocks/>
          </p:cNvSpPr>
          <p:nvPr/>
        </p:nvSpPr>
        <p:spPr>
          <a:xfrm>
            <a:off x="838200" y="1825625"/>
            <a:ext cx="10515600" cy="4351338"/>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l">
              <a:buFont typeface="Arial" panose="020B0604020202020204" pitchFamily="34" charset="0"/>
              <a:buChar char="•"/>
            </a:pPr>
            <a:r>
              <a:rPr lang="en-US" sz="3200" dirty="0">
                <a:latin typeface="Open Sans" panose="020B0606030504020204" pitchFamily="34" charset="0"/>
                <a:ea typeface="Open Sans" panose="020B0606030504020204" pitchFamily="34" charset="0"/>
                <a:cs typeface="Open Sans" panose="020B0606030504020204" pitchFamily="34" charset="0"/>
              </a:rPr>
              <a:t>Opioids or drugs </a:t>
            </a:r>
          </a:p>
          <a:p>
            <a:pPr marL="457200" indent="-457200" algn="l">
              <a:buFont typeface="Arial" panose="020B0604020202020204" pitchFamily="34" charset="0"/>
              <a:buChar char="•"/>
            </a:pPr>
            <a:r>
              <a:rPr lang="en-US" sz="3200" dirty="0">
                <a:latin typeface="Open Sans" panose="020B0606030504020204" pitchFamily="34" charset="0"/>
                <a:ea typeface="Open Sans" panose="020B0606030504020204" pitchFamily="34" charset="0"/>
                <a:cs typeface="Open Sans" panose="020B0606030504020204" pitchFamily="34" charset="0"/>
              </a:rPr>
              <a:t>Autonomic dysfunction </a:t>
            </a:r>
          </a:p>
          <a:p>
            <a:pPr marL="457200" indent="-457200" algn="l">
              <a:buFont typeface="Arial" panose="020B0604020202020204" pitchFamily="34" charset="0"/>
              <a:buChar char="•"/>
            </a:pPr>
            <a:r>
              <a:rPr lang="en-US" sz="3200" dirty="0">
                <a:latin typeface="Open Sans" panose="020B0606030504020204" pitchFamily="34" charset="0"/>
                <a:ea typeface="Open Sans" panose="020B0606030504020204" pitchFamily="34" charset="0"/>
                <a:cs typeface="Open Sans" panose="020B0606030504020204" pitchFamily="34" charset="0"/>
              </a:rPr>
              <a:t>Dehydration </a:t>
            </a:r>
          </a:p>
          <a:p>
            <a:pPr marL="457200" indent="-457200" algn="l">
              <a:buFont typeface="Arial" panose="020B0604020202020204" pitchFamily="34" charset="0"/>
              <a:buChar char="•"/>
            </a:pPr>
            <a:r>
              <a:rPr lang="en-US" sz="3200" dirty="0">
                <a:latin typeface="Open Sans" panose="020B0606030504020204" pitchFamily="34" charset="0"/>
                <a:ea typeface="Open Sans" panose="020B0606030504020204" pitchFamily="34" charset="0"/>
                <a:cs typeface="Open Sans" panose="020B0606030504020204" pitchFamily="34" charset="0"/>
              </a:rPr>
              <a:t>Immobility </a:t>
            </a:r>
          </a:p>
          <a:p>
            <a:pPr marL="457200" indent="-457200" algn="l">
              <a:buFont typeface="Arial" panose="020B0604020202020204" pitchFamily="34" charset="0"/>
              <a:buChar char="•"/>
            </a:pPr>
            <a:r>
              <a:rPr lang="en-US" sz="3200" dirty="0">
                <a:latin typeface="Open Sans" panose="020B0606030504020204" pitchFamily="34" charset="0"/>
                <a:ea typeface="Open Sans" panose="020B0606030504020204" pitchFamily="34" charset="0"/>
                <a:cs typeface="Open Sans" panose="020B0606030504020204" pitchFamily="34" charset="0"/>
              </a:rPr>
              <a:t>Electrolyte abnormalities </a:t>
            </a:r>
          </a:p>
          <a:p>
            <a:pPr marL="457200" indent="-457200" algn="l">
              <a:buFont typeface="Arial" panose="020B0604020202020204" pitchFamily="34" charset="0"/>
              <a:buChar char="•"/>
            </a:pPr>
            <a:r>
              <a:rPr lang="en-US" sz="3200" dirty="0">
                <a:latin typeface="Open Sans" panose="020B0606030504020204" pitchFamily="34" charset="0"/>
                <a:ea typeface="Open Sans" panose="020B0606030504020204" pitchFamily="34" charset="0"/>
                <a:cs typeface="Open Sans" panose="020B0606030504020204" pitchFamily="34" charset="0"/>
              </a:rPr>
              <a:t>Bowel obstruction </a:t>
            </a:r>
          </a:p>
          <a:p>
            <a:pPr marL="457200" indent="-457200" algn="l">
              <a:buFont typeface="Arial" panose="020B0604020202020204" pitchFamily="34" charset="0"/>
              <a:buChar char="•"/>
            </a:pPr>
            <a:r>
              <a:rPr lang="en-US" sz="3200" dirty="0">
                <a:latin typeface="Open Sans" panose="020B0606030504020204" pitchFamily="34" charset="0"/>
                <a:ea typeface="Open Sans" panose="020B0606030504020204" pitchFamily="34" charset="0"/>
                <a:cs typeface="Open Sans" panose="020B0606030504020204" pitchFamily="34" charset="0"/>
              </a:rPr>
              <a:t>Endocrine abnormalities </a:t>
            </a:r>
          </a:p>
          <a:p>
            <a:pPr marL="457200" indent="-457200" algn="l">
              <a:buFont typeface="Arial" panose="020B0604020202020204" pitchFamily="34" charset="0"/>
              <a:buChar char="•"/>
            </a:pPr>
            <a:endParaRPr lang="en-US" sz="32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1353220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4528BD-D68F-C853-F67A-4F596B5520DC}"/>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F64F6074-6806-3176-340D-E2E9FA944BA8}"/>
              </a:ext>
            </a:extLst>
          </p:cNvPr>
          <p:cNvSpPr txBox="1"/>
          <p:nvPr/>
        </p:nvSpPr>
        <p:spPr>
          <a:xfrm>
            <a:off x="1139442" y="600442"/>
            <a:ext cx="10670639" cy="830997"/>
          </a:xfrm>
          <a:prstGeom prst="rect">
            <a:avLst/>
          </a:prstGeom>
          <a:noFill/>
        </p:spPr>
        <p:txBody>
          <a:bodyPr wrap="square" rtlCol="0">
            <a:spAutoFit/>
          </a:bodyPr>
          <a:lstStyle/>
          <a:p>
            <a:r>
              <a:rPr lang="en-US" sz="4800" b="1" dirty="0">
                <a:latin typeface="Garamond" panose="02020404030301010803" pitchFamily="18" charset="0"/>
              </a:rPr>
              <a:t>Drugs Known to Cause Constipation</a:t>
            </a:r>
            <a:r>
              <a:rPr lang="en-US" sz="4800" baseline="30000" dirty="0">
                <a:latin typeface="Garamond" panose="02020404030301010803" pitchFamily="18" charset="0"/>
              </a:rPr>
              <a:t>10</a:t>
            </a:r>
            <a:endParaRPr lang="en-US" sz="4800" b="1" baseline="30000" dirty="0">
              <a:latin typeface="Garamond" panose="02020404030301010803" pitchFamily="18" charset="0"/>
            </a:endParaRPr>
          </a:p>
        </p:txBody>
      </p:sp>
      <p:sp>
        <p:nvSpPr>
          <p:cNvPr id="3" name="TextBox 2">
            <a:extLst>
              <a:ext uri="{FF2B5EF4-FFF2-40B4-BE49-F238E27FC236}">
                <a16:creationId xmlns:a16="http://schemas.microsoft.com/office/drawing/2014/main" id="{85304481-8DD2-B18D-63E2-60E98EFA8762}"/>
              </a:ext>
            </a:extLst>
          </p:cNvPr>
          <p:cNvSpPr txBox="1"/>
          <p:nvPr/>
        </p:nvSpPr>
        <p:spPr>
          <a:xfrm>
            <a:off x="1431235" y="1868557"/>
            <a:ext cx="184731" cy="369332"/>
          </a:xfrm>
          <a:prstGeom prst="rect">
            <a:avLst/>
          </a:prstGeom>
          <a:noFill/>
        </p:spPr>
        <p:txBody>
          <a:bodyPr wrap="none" rtlCol="0">
            <a:spAutoFit/>
          </a:bodyPr>
          <a:lstStyle/>
          <a:p>
            <a:endParaRPr lang="en-US" dirty="0"/>
          </a:p>
        </p:txBody>
      </p:sp>
      <p:sp>
        <p:nvSpPr>
          <p:cNvPr id="10" name="Content Placeholder 2">
            <a:extLst>
              <a:ext uri="{FF2B5EF4-FFF2-40B4-BE49-F238E27FC236}">
                <a16:creationId xmlns:a16="http://schemas.microsoft.com/office/drawing/2014/main" id="{381088D8-C1E9-C404-D351-891F897C785D}"/>
              </a:ext>
            </a:extLst>
          </p:cNvPr>
          <p:cNvSpPr txBox="1">
            <a:spLocks/>
          </p:cNvSpPr>
          <p:nvPr/>
        </p:nvSpPr>
        <p:spPr>
          <a:xfrm>
            <a:off x="838200" y="1825625"/>
            <a:ext cx="10515600" cy="4351338"/>
          </a:xfrm>
          <a:prstGeom prst="rect">
            <a:avLst/>
          </a:prstGeom>
        </p:spPr>
        <p:txBody>
          <a:bodyPr vert="horz" lIns="91440" tIns="45720" rIns="91440" bIns="45720" rtlCol="0" anchor="t">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l">
              <a:buFont typeface="Arial" panose="020B0604020202020204" pitchFamily="34" charset="0"/>
              <a:buChar char="•"/>
            </a:pPr>
            <a:r>
              <a:rPr lang="en-US" sz="3200" dirty="0">
                <a:latin typeface="Open Sans" panose="020B0606030504020204" pitchFamily="34" charset="0"/>
                <a:ea typeface="Open Sans" panose="020B0606030504020204" pitchFamily="34" charset="0"/>
                <a:cs typeface="Open Sans" panose="020B0606030504020204" pitchFamily="34" charset="0"/>
              </a:rPr>
              <a:t>Opioids</a:t>
            </a:r>
          </a:p>
          <a:p>
            <a:pPr marL="457200" indent="-457200" algn="l">
              <a:buFont typeface="Arial" panose="020B0604020202020204" pitchFamily="34" charset="0"/>
              <a:buChar char="•"/>
            </a:pPr>
            <a:r>
              <a:rPr lang="en-US" sz="3200" dirty="0">
                <a:latin typeface="Open Sans" panose="020B0606030504020204" pitchFamily="34" charset="0"/>
                <a:ea typeface="Open Sans" panose="020B0606030504020204" pitchFamily="34" charset="0"/>
                <a:cs typeface="Open Sans" panose="020B0606030504020204" pitchFamily="34" charset="0"/>
              </a:rPr>
              <a:t>Verapamil </a:t>
            </a:r>
          </a:p>
          <a:p>
            <a:pPr marL="457200" indent="-457200" algn="l">
              <a:buFont typeface="Arial" panose="020B0604020202020204" pitchFamily="34" charset="0"/>
              <a:buChar char="•"/>
            </a:pPr>
            <a:r>
              <a:rPr lang="en-US" sz="3200" dirty="0">
                <a:latin typeface="Open Sans" panose="020B0606030504020204" pitchFamily="34" charset="0"/>
                <a:ea typeface="Open Sans" panose="020B0606030504020204" pitchFamily="34" charset="0"/>
                <a:cs typeface="Open Sans" panose="020B0606030504020204" pitchFamily="34" charset="0"/>
              </a:rPr>
              <a:t>Ondansetron </a:t>
            </a:r>
          </a:p>
          <a:p>
            <a:pPr marL="457200" indent="-457200" algn="l">
              <a:buFont typeface="Arial" panose="020B0604020202020204" pitchFamily="34" charset="0"/>
              <a:buChar char="•"/>
            </a:pPr>
            <a:r>
              <a:rPr lang="en-US" sz="3200" dirty="0">
                <a:latin typeface="Open Sans" panose="020B0606030504020204" pitchFamily="34" charset="0"/>
                <a:ea typeface="Open Sans" panose="020B0606030504020204" pitchFamily="34" charset="0"/>
                <a:cs typeface="Open Sans" panose="020B0606030504020204" pitchFamily="34" charset="0"/>
              </a:rPr>
              <a:t>Iron </a:t>
            </a:r>
          </a:p>
          <a:p>
            <a:pPr marL="457200" indent="-457200" algn="l">
              <a:buFont typeface="Arial" panose="020B0604020202020204" pitchFamily="34" charset="0"/>
              <a:buChar char="•"/>
            </a:pPr>
            <a:r>
              <a:rPr lang="en-US" sz="3200" dirty="0">
                <a:latin typeface="Open Sans" panose="020B0606030504020204" pitchFamily="34" charset="0"/>
                <a:ea typeface="Open Sans" panose="020B0606030504020204" pitchFamily="34" charset="0"/>
                <a:cs typeface="Open Sans" panose="020B0606030504020204" pitchFamily="34" charset="0"/>
              </a:rPr>
              <a:t>Calcium </a:t>
            </a:r>
          </a:p>
          <a:p>
            <a:pPr marL="457200" indent="-457200" algn="l">
              <a:buFont typeface="Arial" panose="020B0604020202020204" pitchFamily="34" charset="0"/>
              <a:buChar char="•"/>
            </a:pPr>
            <a:r>
              <a:rPr lang="en-US" sz="3200" dirty="0">
                <a:latin typeface="Open Sans" panose="020B0606030504020204" pitchFamily="34" charset="0"/>
                <a:ea typeface="Open Sans" panose="020B0606030504020204" pitchFamily="34" charset="0"/>
                <a:cs typeface="Open Sans" panose="020B0606030504020204" pitchFamily="34" charset="0"/>
              </a:rPr>
              <a:t>Anticholinergics </a:t>
            </a:r>
          </a:p>
          <a:p>
            <a:pPr marL="457200" indent="-457200" algn="l">
              <a:buFont typeface="Arial" panose="020B0604020202020204" pitchFamily="34" charset="0"/>
              <a:buChar char="•"/>
            </a:pPr>
            <a:r>
              <a:rPr lang="en-US" sz="3200" dirty="0">
                <a:latin typeface="Open Sans" panose="020B0606030504020204" pitchFamily="34" charset="0"/>
                <a:ea typeface="Open Sans" panose="020B0606030504020204" pitchFamily="34" charset="0"/>
                <a:cs typeface="Open Sans" panose="020B0606030504020204" pitchFamily="34" charset="0"/>
              </a:rPr>
              <a:t>TCA </a:t>
            </a:r>
          </a:p>
          <a:p>
            <a:pPr marL="457200" indent="-457200" algn="l">
              <a:buFont typeface="Arial" panose="020B0604020202020204" pitchFamily="34" charset="0"/>
              <a:buChar char="•"/>
            </a:pPr>
            <a:r>
              <a:rPr lang="en-US" sz="3200" dirty="0">
                <a:latin typeface="Open Sans" panose="020B0606030504020204" pitchFamily="34" charset="0"/>
                <a:ea typeface="Open Sans" panose="020B0606030504020204" pitchFamily="34" charset="0"/>
                <a:cs typeface="Open Sans" panose="020B0606030504020204" pitchFamily="34" charset="0"/>
              </a:rPr>
              <a:t>Scopolamine </a:t>
            </a:r>
          </a:p>
          <a:p>
            <a:pPr marL="457200" indent="-457200" algn="l">
              <a:buFont typeface="Arial" panose="020B0604020202020204" pitchFamily="34" charset="0"/>
              <a:buChar char="•"/>
            </a:pPr>
            <a:r>
              <a:rPr lang="en-US" sz="3200" dirty="0">
                <a:latin typeface="Open Sans" panose="020B0606030504020204" pitchFamily="34" charset="0"/>
                <a:ea typeface="Open Sans" panose="020B0606030504020204" pitchFamily="34" charset="0"/>
                <a:cs typeface="Open Sans" panose="020B0606030504020204" pitchFamily="34" charset="0"/>
              </a:rPr>
              <a:t>Promethazine</a:t>
            </a:r>
          </a:p>
        </p:txBody>
      </p:sp>
    </p:spTree>
    <p:extLst>
      <p:ext uri="{BB962C8B-B14F-4D97-AF65-F5344CB8AC3E}">
        <p14:creationId xmlns:p14="http://schemas.microsoft.com/office/powerpoint/2010/main" val="23618695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E921D9-FC51-81D6-C57A-F4F33D2036C5}"/>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4DE58D6D-C2C0-BE20-9C8B-0EDA27CC38BC}"/>
              </a:ext>
            </a:extLst>
          </p:cNvPr>
          <p:cNvSpPr txBox="1"/>
          <p:nvPr/>
        </p:nvSpPr>
        <p:spPr>
          <a:xfrm>
            <a:off x="1139443" y="600442"/>
            <a:ext cx="9913114" cy="830997"/>
          </a:xfrm>
          <a:prstGeom prst="rect">
            <a:avLst/>
          </a:prstGeom>
          <a:noFill/>
        </p:spPr>
        <p:txBody>
          <a:bodyPr wrap="square" rtlCol="0">
            <a:spAutoFit/>
          </a:bodyPr>
          <a:lstStyle/>
          <a:p>
            <a:r>
              <a:rPr lang="en-US" sz="4800" b="1" dirty="0">
                <a:latin typeface="Garamond" panose="02020404030301010803" pitchFamily="18" charset="0"/>
              </a:rPr>
              <a:t>Treatment for Constipation</a:t>
            </a:r>
            <a:r>
              <a:rPr lang="en-US" sz="4800" baseline="30000" dirty="0">
                <a:latin typeface="Garamond" panose="02020404030301010803" pitchFamily="18" charset="0"/>
              </a:rPr>
              <a:t>10</a:t>
            </a:r>
            <a:endParaRPr lang="en-US" sz="4800" b="1" baseline="30000" dirty="0">
              <a:latin typeface="Garamond" panose="02020404030301010803" pitchFamily="18" charset="0"/>
            </a:endParaRPr>
          </a:p>
        </p:txBody>
      </p:sp>
      <p:sp>
        <p:nvSpPr>
          <p:cNvPr id="3" name="TextBox 2">
            <a:extLst>
              <a:ext uri="{FF2B5EF4-FFF2-40B4-BE49-F238E27FC236}">
                <a16:creationId xmlns:a16="http://schemas.microsoft.com/office/drawing/2014/main" id="{624EE77A-CB26-1132-863A-8E0792C2F2D7}"/>
              </a:ext>
            </a:extLst>
          </p:cNvPr>
          <p:cNvSpPr txBox="1"/>
          <p:nvPr/>
        </p:nvSpPr>
        <p:spPr>
          <a:xfrm>
            <a:off x="1431235" y="1868557"/>
            <a:ext cx="184731" cy="369332"/>
          </a:xfrm>
          <a:prstGeom prst="rect">
            <a:avLst/>
          </a:prstGeom>
          <a:noFill/>
        </p:spPr>
        <p:txBody>
          <a:bodyPr wrap="none" rtlCol="0">
            <a:spAutoFit/>
          </a:bodyPr>
          <a:lstStyle/>
          <a:p>
            <a:endParaRPr lang="en-US" dirty="0"/>
          </a:p>
        </p:txBody>
      </p:sp>
      <p:graphicFrame>
        <p:nvGraphicFramePr>
          <p:cNvPr id="9" name="Content Placeholder 3">
            <a:extLst>
              <a:ext uri="{FF2B5EF4-FFF2-40B4-BE49-F238E27FC236}">
                <a16:creationId xmlns:a16="http://schemas.microsoft.com/office/drawing/2014/main" id="{2FBA72C2-270C-F94E-0DAD-9299ADF0EFCA}"/>
              </a:ext>
            </a:extLst>
          </p:cNvPr>
          <p:cNvGraphicFramePr>
            <a:graphicFrameLocks/>
          </p:cNvGraphicFramePr>
          <p:nvPr>
            <p:extLst>
              <p:ext uri="{D42A27DB-BD31-4B8C-83A1-F6EECF244321}">
                <p14:modId xmlns:p14="http://schemas.microsoft.com/office/powerpoint/2010/main" val="360548978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40B166AF-95FC-4D11-7E9D-1ECFEF74B233}"/>
              </a:ext>
            </a:extLst>
          </p:cNvPr>
          <p:cNvSpPr txBox="1"/>
          <p:nvPr/>
        </p:nvSpPr>
        <p:spPr>
          <a:xfrm>
            <a:off x="8557635" y="6176963"/>
            <a:ext cx="1741182" cy="246221"/>
          </a:xfrm>
          <a:prstGeom prst="rect">
            <a:avLst/>
          </a:prstGeom>
          <a:noFill/>
        </p:spPr>
        <p:txBody>
          <a:bodyPr wrap="none" rtlCol="0">
            <a:spAutoFit/>
          </a:bodyPr>
          <a:lstStyle/>
          <a:p>
            <a:r>
              <a:rPr lang="en-US" sz="1000" dirty="0"/>
              <a:t>Figure created by author</a:t>
            </a:r>
          </a:p>
        </p:txBody>
      </p:sp>
    </p:spTree>
    <p:extLst>
      <p:ext uri="{BB962C8B-B14F-4D97-AF65-F5344CB8AC3E}">
        <p14:creationId xmlns:p14="http://schemas.microsoft.com/office/powerpoint/2010/main" val="19764460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E7C5B6-18E7-2AAB-E95F-5A0EF7811B9D}"/>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3B2E4B56-FCF5-B604-19C7-9A66452C4786}"/>
              </a:ext>
            </a:extLst>
          </p:cNvPr>
          <p:cNvSpPr txBox="1"/>
          <p:nvPr/>
        </p:nvSpPr>
        <p:spPr>
          <a:xfrm>
            <a:off x="1139443" y="600442"/>
            <a:ext cx="9913114" cy="830997"/>
          </a:xfrm>
          <a:prstGeom prst="rect">
            <a:avLst/>
          </a:prstGeom>
          <a:noFill/>
        </p:spPr>
        <p:txBody>
          <a:bodyPr wrap="square" rtlCol="0">
            <a:spAutoFit/>
          </a:bodyPr>
          <a:lstStyle/>
          <a:p>
            <a:r>
              <a:rPr lang="en-US" sz="4800" b="1" dirty="0">
                <a:latin typeface="Garamond" panose="02020404030301010803" pitchFamily="18" charset="0"/>
              </a:rPr>
              <a:t>Treatment for Constipation</a:t>
            </a:r>
            <a:endParaRPr lang="en-US" sz="4800" b="1" baseline="30000" dirty="0">
              <a:latin typeface="Garamond" panose="02020404030301010803" pitchFamily="18" charset="0"/>
            </a:endParaRPr>
          </a:p>
        </p:txBody>
      </p:sp>
      <p:sp>
        <p:nvSpPr>
          <p:cNvPr id="3" name="TextBox 2">
            <a:extLst>
              <a:ext uri="{FF2B5EF4-FFF2-40B4-BE49-F238E27FC236}">
                <a16:creationId xmlns:a16="http://schemas.microsoft.com/office/drawing/2014/main" id="{BC1C5487-6867-995E-E917-9B1F7F5F06F6}"/>
              </a:ext>
            </a:extLst>
          </p:cNvPr>
          <p:cNvSpPr txBox="1"/>
          <p:nvPr/>
        </p:nvSpPr>
        <p:spPr>
          <a:xfrm>
            <a:off x="1431235" y="1868557"/>
            <a:ext cx="184731" cy="369332"/>
          </a:xfrm>
          <a:prstGeom prst="rect">
            <a:avLst/>
          </a:prstGeom>
          <a:noFill/>
        </p:spPr>
        <p:txBody>
          <a:bodyPr wrap="none" rtlCol="0">
            <a:spAutoFit/>
          </a:bodyPr>
          <a:lstStyle/>
          <a:p>
            <a:endParaRPr lang="en-US" dirty="0"/>
          </a:p>
        </p:txBody>
      </p:sp>
      <p:sp>
        <p:nvSpPr>
          <p:cNvPr id="11" name="TextBox 10">
            <a:extLst>
              <a:ext uri="{FF2B5EF4-FFF2-40B4-BE49-F238E27FC236}">
                <a16:creationId xmlns:a16="http://schemas.microsoft.com/office/drawing/2014/main" id="{EBB4730F-2C13-E892-F04B-727D683BE77F}"/>
              </a:ext>
            </a:extLst>
          </p:cNvPr>
          <p:cNvSpPr txBox="1"/>
          <p:nvPr/>
        </p:nvSpPr>
        <p:spPr>
          <a:xfrm>
            <a:off x="1139444" y="1868557"/>
            <a:ext cx="9913113" cy="5016758"/>
          </a:xfrm>
          <a:prstGeom prst="rect">
            <a:avLst/>
          </a:prstGeom>
          <a:noFill/>
        </p:spPr>
        <p:txBody>
          <a:bodyPr wrap="square" rtlCol="0">
            <a:spAutoFit/>
          </a:bodyPr>
          <a:lstStyle/>
          <a:p>
            <a:pPr marL="285750" indent="-285750">
              <a:buFont typeface="Arial" panose="020B0604020202020204" pitchFamily="34" charset="0"/>
              <a:buChar char="•"/>
            </a:pPr>
            <a:r>
              <a:rPr lang="en-US" sz="3000" dirty="0">
                <a:latin typeface="Open Sans" panose="020B0606030504020204" pitchFamily="34" charset="0"/>
                <a:ea typeface="Open Sans" panose="020B0606030504020204" pitchFamily="34" charset="0"/>
                <a:cs typeface="Open Sans" panose="020B0606030504020204" pitchFamily="34" charset="0"/>
              </a:rPr>
              <a:t>There is no added benefit for combining docusate with senna</a:t>
            </a:r>
            <a:r>
              <a:rPr lang="en-US" sz="3000" baseline="30000" dirty="0">
                <a:latin typeface="Open Sans" panose="020B0606030504020204" pitchFamily="34" charset="0"/>
                <a:ea typeface="Open Sans" panose="020B0606030504020204" pitchFamily="34" charset="0"/>
                <a:cs typeface="Open Sans" panose="020B0606030504020204" pitchFamily="34" charset="0"/>
              </a:rPr>
              <a:t>11</a:t>
            </a:r>
          </a:p>
          <a:p>
            <a:pPr marL="285750" indent="-285750">
              <a:buFont typeface="Arial" panose="020B0604020202020204" pitchFamily="34" charset="0"/>
              <a:buChar char="•"/>
            </a:pPr>
            <a:endParaRPr lang="en-US" sz="3000" baseline="30000"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US" sz="3000" dirty="0">
                <a:latin typeface="Open Sans" panose="020B0606030504020204" pitchFamily="34" charset="0"/>
                <a:ea typeface="Open Sans" panose="020B0606030504020204" pitchFamily="34" charset="0"/>
                <a:cs typeface="Open Sans" panose="020B0606030504020204" pitchFamily="34" charset="0"/>
              </a:rPr>
              <a:t>Systematic review by Rao and Brenner</a:t>
            </a:r>
            <a:r>
              <a:rPr lang="en-US" sz="3000" baseline="30000" dirty="0">
                <a:latin typeface="Open Sans" panose="020B0606030504020204" pitchFamily="34" charset="0"/>
                <a:ea typeface="Open Sans" panose="020B0606030504020204" pitchFamily="34" charset="0"/>
                <a:cs typeface="Open Sans" panose="020B0606030504020204" pitchFamily="34" charset="0"/>
              </a:rPr>
              <a:t>12</a:t>
            </a:r>
            <a:endParaRPr lang="en-US" sz="3000" dirty="0">
              <a:latin typeface="Open Sans" panose="020B0606030504020204" pitchFamily="34" charset="0"/>
              <a:ea typeface="Open Sans" panose="020B0606030504020204" pitchFamily="34" charset="0"/>
              <a:cs typeface="Open Sans" panose="020B0606030504020204" pitchFamily="34" charset="0"/>
            </a:endParaRPr>
          </a:p>
          <a:p>
            <a:pPr marL="742950" lvl="1" indent="-285750">
              <a:buFont typeface="Arial" panose="020B0604020202020204" pitchFamily="34" charset="0"/>
              <a:buChar char="•"/>
            </a:pPr>
            <a:r>
              <a:rPr lang="en-US" sz="3000" dirty="0">
                <a:latin typeface="Open Sans" panose="020B0606030504020204" pitchFamily="34" charset="0"/>
                <a:ea typeface="Open Sans" panose="020B0606030504020204" pitchFamily="34" charset="0"/>
                <a:cs typeface="Open Sans" panose="020B0606030504020204" pitchFamily="34" charset="0"/>
              </a:rPr>
              <a:t> Senna (stimulant laxative) has good evidence as a first-line agent for chronic constipation</a:t>
            </a:r>
          </a:p>
          <a:p>
            <a:pPr marL="742950" lvl="1" indent="-285750">
              <a:buFont typeface="Arial" panose="020B0604020202020204" pitchFamily="34" charset="0"/>
              <a:buChar char="•"/>
            </a:pPr>
            <a:endParaRPr lang="en-US" sz="3000" dirty="0">
              <a:latin typeface="Open Sans" panose="020B0606030504020204" pitchFamily="34" charset="0"/>
              <a:ea typeface="Open Sans" panose="020B0606030504020204" pitchFamily="34" charset="0"/>
              <a:cs typeface="Open Sans" panose="020B0606030504020204" pitchFamily="34" charset="0"/>
            </a:endParaRPr>
          </a:p>
          <a:p>
            <a:pPr marL="742950" lvl="1" indent="-285750">
              <a:buFont typeface="Arial" panose="020B0604020202020204" pitchFamily="34" charset="0"/>
              <a:buChar char="•"/>
            </a:pPr>
            <a:r>
              <a:rPr lang="en-US" sz="3000" dirty="0">
                <a:latin typeface="Open Sans" panose="020B0606030504020204" pitchFamily="34" charset="0"/>
                <a:ea typeface="Open Sans" panose="020B0606030504020204" pitchFamily="34" charset="0"/>
                <a:cs typeface="Open Sans" panose="020B0606030504020204" pitchFamily="34" charset="0"/>
              </a:rPr>
              <a:t>Docusate (stool softener) has shown to be no more effective than placebo in preventing or treating constipation</a:t>
            </a:r>
          </a:p>
          <a:p>
            <a:pPr marL="285750" indent="-285750">
              <a:buFont typeface="Arial" panose="020B0604020202020204" pitchFamily="34" charset="0"/>
              <a:buChar char="•"/>
            </a:pPr>
            <a:endParaRPr lang="en-US" sz="3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0354486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F8663-893A-BCDD-F57E-8BA001A465A0}"/>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B930CCAC-7446-1252-2E77-D44DF39DD4D0}"/>
              </a:ext>
            </a:extLst>
          </p:cNvPr>
          <p:cNvSpPr txBox="1"/>
          <p:nvPr/>
        </p:nvSpPr>
        <p:spPr>
          <a:xfrm>
            <a:off x="1139443" y="600442"/>
            <a:ext cx="9913114" cy="830997"/>
          </a:xfrm>
          <a:prstGeom prst="rect">
            <a:avLst/>
          </a:prstGeom>
          <a:noFill/>
        </p:spPr>
        <p:txBody>
          <a:bodyPr wrap="square" rtlCol="0">
            <a:spAutoFit/>
          </a:bodyPr>
          <a:lstStyle/>
          <a:p>
            <a:r>
              <a:rPr lang="en-US" sz="4800" b="1" dirty="0">
                <a:latin typeface="Garamond" panose="02020404030301010803" pitchFamily="18" charset="0"/>
              </a:rPr>
              <a:t>Opioid-Induced Bowel Dysfunction </a:t>
            </a:r>
            <a:endParaRPr lang="en-US" sz="4800" b="1" baseline="30000" dirty="0">
              <a:latin typeface="Garamond" panose="02020404030301010803" pitchFamily="18" charset="0"/>
            </a:endParaRPr>
          </a:p>
        </p:txBody>
      </p:sp>
      <p:sp>
        <p:nvSpPr>
          <p:cNvPr id="3" name="TextBox 2">
            <a:extLst>
              <a:ext uri="{FF2B5EF4-FFF2-40B4-BE49-F238E27FC236}">
                <a16:creationId xmlns:a16="http://schemas.microsoft.com/office/drawing/2014/main" id="{2247F5C2-6DFE-D654-B52A-4F9FC9EC7738}"/>
              </a:ext>
            </a:extLst>
          </p:cNvPr>
          <p:cNvSpPr txBox="1"/>
          <p:nvPr/>
        </p:nvSpPr>
        <p:spPr>
          <a:xfrm>
            <a:off x="1431235" y="1868557"/>
            <a:ext cx="184731" cy="369332"/>
          </a:xfrm>
          <a:prstGeom prst="rect">
            <a:avLst/>
          </a:prstGeom>
          <a:noFill/>
        </p:spPr>
        <p:txBody>
          <a:bodyPr wrap="none" rtlCol="0">
            <a:spAutoFit/>
          </a:bodyPr>
          <a:lstStyle/>
          <a:p>
            <a:endParaRPr lang="en-US" dirty="0"/>
          </a:p>
        </p:txBody>
      </p:sp>
      <p:graphicFrame>
        <p:nvGraphicFramePr>
          <p:cNvPr id="2" name="Content Placeholder 3">
            <a:extLst>
              <a:ext uri="{FF2B5EF4-FFF2-40B4-BE49-F238E27FC236}">
                <a16:creationId xmlns:a16="http://schemas.microsoft.com/office/drawing/2014/main" id="{8399A2FE-3801-B4EF-C4CE-B4D145A2DC2A}"/>
              </a:ext>
            </a:extLst>
          </p:cNvPr>
          <p:cNvGraphicFramePr>
            <a:graphicFrameLocks/>
          </p:cNvGraphicFramePr>
          <p:nvPr/>
        </p:nvGraphicFramePr>
        <p:xfrm>
          <a:off x="896160" y="1694913"/>
          <a:ext cx="10399680" cy="42019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ACEE0912-3280-6B51-CCA1-4F3551A031F2}"/>
              </a:ext>
            </a:extLst>
          </p:cNvPr>
          <p:cNvSpPr txBox="1"/>
          <p:nvPr/>
        </p:nvSpPr>
        <p:spPr>
          <a:xfrm>
            <a:off x="9311375" y="5914116"/>
            <a:ext cx="1741182" cy="246221"/>
          </a:xfrm>
          <a:prstGeom prst="rect">
            <a:avLst/>
          </a:prstGeom>
          <a:noFill/>
        </p:spPr>
        <p:txBody>
          <a:bodyPr wrap="none" rtlCol="0">
            <a:spAutoFit/>
          </a:bodyPr>
          <a:lstStyle/>
          <a:p>
            <a:r>
              <a:rPr lang="en-US" sz="1000" dirty="0"/>
              <a:t>Figure created by author</a:t>
            </a:r>
          </a:p>
        </p:txBody>
      </p:sp>
    </p:spTree>
    <p:extLst>
      <p:ext uri="{BB962C8B-B14F-4D97-AF65-F5344CB8AC3E}">
        <p14:creationId xmlns:p14="http://schemas.microsoft.com/office/powerpoint/2010/main" val="1536069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8807E2-481E-EBB6-39BC-8261023D4FDF}"/>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67EF2E5B-7615-AF16-1B9E-114DF984DF2C}"/>
              </a:ext>
            </a:extLst>
          </p:cNvPr>
          <p:cNvSpPr txBox="1"/>
          <p:nvPr/>
        </p:nvSpPr>
        <p:spPr>
          <a:xfrm>
            <a:off x="1139443" y="600442"/>
            <a:ext cx="9913114" cy="830997"/>
          </a:xfrm>
          <a:prstGeom prst="rect">
            <a:avLst/>
          </a:prstGeom>
          <a:noFill/>
        </p:spPr>
        <p:txBody>
          <a:bodyPr wrap="square" rtlCol="0">
            <a:spAutoFit/>
          </a:bodyPr>
          <a:lstStyle/>
          <a:p>
            <a:r>
              <a:rPr lang="en-US" sz="4800" b="1" dirty="0">
                <a:latin typeface="Garamond" panose="02020404030301010803" pitchFamily="18" charset="0"/>
              </a:rPr>
              <a:t>Case 1</a:t>
            </a:r>
            <a:endParaRPr lang="en-US" sz="4800" b="1" baseline="30000" dirty="0">
              <a:latin typeface="Garamond" panose="02020404030301010803" pitchFamily="18" charset="0"/>
            </a:endParaRPr>
          </a:p>
        </p:txBody>
      </p:sp>
      <p:sp>
        <p:nvSpPr>
          <p:cNvPr id="3" name="TextBox 2">
            <a:extLst>
              <a:ext uri="{FF2B5EF4-FFF2-40B4-BE49-F238E27FC236}">
                <a16:creationId xmlns:a16="http://schemas.microsoft.com/office/drawing/2014/main" id="{C2FD7451-A5BB-2332-EEBC-DAA832BACF7A}"/>
              </a:ext>
            </a:extLst>
          </p:cNvPr>
          <p:cNvSpPr txBox="1"/>
          <p:nvPr/>
        </p:nvSpPr>
        <p:spPr>
          <a:xfrm>
            <a:off x="1431235" y="1868557"/>
            <a:ext cx="184731" cy="369332"/>
          </a:xfrm>
          <a:prstGeom prst="rect">
            <a:avLst/>
          </a:prstGeom>
          <a:noFill/>
        </p:spPr>
        <p:txBody>
          <a:bodyPr wrap="none" rtlCol="0">
            <a:spAutoFit/>
          </a:bodyPr>
          <a:lstStyle/>
          <a:p>
            <a:endParaRPr lang="en-US" dirty="0"/>
          </a:p>
        </p:txBody>
      </p:sp>
      <p:sp>
        <p:nvSpPr>
          <p:cNvPr id="5" name="TextBox 4">
            <a:extLst>
              <a:ext uri="{FF2B5EF4-FFF2-40B4-BE49-F238E27FC236}">
                <a16:creationId xmlns:a16="http://schemas.microsoft.com/office/drawing/2014/main" id="{DB9EADEF-E456-4E16-FA52-84D0AC939634}"/>
              </a:ext>
            </a:extLst>
          </p:cNvPr>
          <p:cNvSpPr txBox="1"/>
          <p:nvPr/>
        </p:nvSpPr>
        <p:spPr>
          <a:xfrm>
            <a:off x="1139443" y="1732514"/>
            <a:ext cx="9913114" cy="4832092"/>
          </a:xfrm>
          <a:prstGeom prst="rect">
            <a:avLst/>
          </a:prstGeom>
          <a:noFill/>
        </p:spPr>
        <p:txBody>
          <a:bodyPr wrap="square" rtlCol="0">
            <a:spAutoFit/>
          </a:bodyPr>
          <a:lstStyle/>
          <a:p>
            <a:pPr marL="457200" indent="-457200">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rPr>
              <a:t>For Constipation we started </a:t>
            </a:r>
          </a:p>
          <a:p>
            <a:pPr marL="914400" lvl="1" indent="-457200">
              <a:buFont typeface="Arial" panose="020B0604020202020204" pitchFamily="34" charset="0"/>
              <a:buChar char="•"/>
            </a:pPr>
            <a:r>
              <a:rPr lang="en-US" sz="2800" dirty="0" err="1">
                <a:latin typeface="Open Sans" panose="020B0606030504020204" pitchFamily="34" charset="0"/>
                <a:ea typeface="Open Sans" panose="020B0606030504020204" pitchFamily="34" charset="0"/>
                <a:cs typeface="Open Sans" panose="020B0606030504020204" pitchFamily="34" charset="0"/>
              </a:rPr>
              <a:t>Miralax</a:t>
            </a:r>
            <a:r>
              <a:rPr lang="en-US" sz="2800" dirty="0">
                <a:latin typeface="Open Sans" panose="020B0606030504020204" pitchFamily="34" charset="0"/>
                <a:ea typeface="Open Sans" panose="020B0606030504020204" pitchFamily="34" charset="0"/>
                <a:cs typeface="Open Sans" panose="020B0606030504020204" pitchFamily="34" charset="0"/>
              </a:rPr>
              <a:t> 17g po daily </a:t>
            </a:r>
          </a:p>
          <a:p>
            <a:pPr marL="914400" lvl="1" indent="-457200">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rPr>
              <a:t>Senna 2 tabs po twice daily </a:t>
            </a:r>
          </a:p>
          <a:p>
            <a:pPr marL="457200" indent="-457200">
              <a:buFont typeface="Arial" panose="020B0604020202020204" pitchFamily="34" charset="0"/>
              <a:buChar char="•"/>
            </a:pPr>
            <a:endParaRPr lang="en-US" sz="2800" dirty="0">
              <a:latin typeface="Open Sans" panose="020B0606030504020204" pitchFamily="34" charset="0"/>
              <a:ea typeface="Open Sans" panose="020B0606030504020204" pitchFamily="34" charset="0"/>
              <a:cs typeface="Open Sans" panose="020B0606030504020204" pitchFamily="34" charset="0"/>
            </a:endParaRPr>
          </a:p>
          <a:p>
            <a:pPr marL="457200" indent="-457200">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rPr>
              <a:t>Provided instructions to titrate the Polyethylene glycol 17g po to twice daily as needed and the Senna from  one tab to four tabs twice daily</a:t>
            </a:r>
          </a:p>
          <a:p>
            <a:pPr marL="457200" indent="-457200">
              <a:buFont typeface="Arial" panose="020B0604020202020204" pitchFamily="34" charset="0"/>
              <a:buChar char="•"/>
            </a:pPr>
            <a:endParaRPr lang="en-US" sz="2800" dirty="0">
              <a:latin typeface="Open Sans" panose="020B0606030504020204" pitchFamily="34" charset="0"/>
              <a:ea typeface="Open Sans" panose="020B0606030504020204" pitchFamily="34" charset="0"/>
              <a:cs typeface="Open Sans" panose="020B0606030504020204" pitchFamily="34" charset="0"/>
            </a:endParaRPr>
          </a:p>
          <a:p>
            <a:pPr marL="457200" indent="-457200">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rPr>
              <a:t>Goal is to ensure she is having a soft, nonpainful, normal bowel movements daily or every other day </a:t>
            </a:r>
          </a:p>
          <a:p>
            <a:pPr marL="457200" indent="-457200">
              <a:buFont typeface="Arial" panose="020B0604020202020204" pitchFamily="34" charset="0"/>
              <a:buChar char="•"/>
            </a:pPr>
            <a:endParaRPr lang="en-US" sz="28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5891206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7EA32B-FA5A-4086-E39D-A458EFD4434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873E6FB-32BA-E5F6-B6D7-A226B29CAA9B}"/>
              </a:ext>
            </a:extLst>
          </p:cNvPr>
          <p:cNvSpPr txBox="1"/>
          <p:nvPr/>
        </p:nvSpPr>
        <p:spPr>
          <a:xfrm>
            <a:off x="4672013" y="5143500"/>
            <a:ext cx="184731" cy="369332"/>
          </a:xfrm>
          <a:prstGeom prst="rect">
            <a:avLst/>
          </a:prstGeom>
          <a:noFill/>
        </p:spPr>
        <p:txBody>
          <a:bodyPr wrap="none" rtlCol="0">
            <a:spAutoFit/>
          </a:bodyPr>
          <a:lstStyle/>
          <a:p>
            <a:endParaRPr lang="en-US" dirty="0">
              <a:solidFill>
                <a:schemeClr val="bg1"/>
              </a:solidFill>
            </a:endParaRPr>
          </a:p>
        </p:txBody>
      </p:sp>
      <p:sp>
        <p:nvSpPr>
          <p:cNvPr id="5" name="Title 4">
            <a:extLst>
              <a:ext uri="{FF2B5EF4-FFF2-40B4-BE49-F238E27FC236}">
                <a16:creationId xmlns:a16="http://schemas.microsoft.com/office/drawing/2014/main" id="{42C2448F-15A8-FC0C-52DA-733DDC9FE290}"/>
              </a:ext>
            </a:extLst>
          </p:cNvPr>
          <p:cNvSpPr>
            <a:spLocks noGrp="1"/>
          </p:cNvSpPr>
          <p:nvPr>
            <p:ph type="title"/>
          </p:nvPr>
        </p:nvSpPr>
        <p:spPr/>
        <p:txBody>
          <a:bodyPr/>
          <a:lstStyle/>
          <a:p>
            <a:r>
              <a:rPr lang="en-US" dirty="0">
                <a:solidFill>
                  <a:schemeClr val="bg1"/>
                </a:solidFill>
              </a:rPr>
              <a:t>Dyspnea</a:t>
            </a:r>
          </a:p>
        </p:txBody>
      </p:sp>
    </p:spTree>
    <p:extLst>
      <p:ext uri="{BB962C8B-B14F-4D97-AF65-F5344CB8AC3E}">
        <p14:creationId xmlns:p14="http://schemas.microsoft.com/office/powerpoint/2010/main" val="5607925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6B441-9DCF-1835-DB5A-4FFCEC4BD9A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516ABE8-2290-BEEC-C79F-9782BCE6C337}"/>
              </a:ext>
            </a:extLst>
          </p:cNvPr>
          <p:cNvSpPr txBox="1"/>
          <p:nvPr/>
        </p:nvSpPr>
        <p:spPr>
          <a:xfrm>
            <a:off x="534753" y="3800735"/>
            <a:ext cx="7466247" cy="2246769"/>
          </a:xfrm>
          <a:prstGeom prst="rect">
            <a:avLst/>
          </a:prstGeom>
          <a:noFill/>
        </p:spPr>
        <p:txBody>
          <a:bodyPr wrap="square">
            <a:spAutoFit/>
          </a:bodyPr>
          <a:lstStyle/>
          <a:p>
            <a:pPr marL="285750" indent="-285750" algn="l" rtl="0" fontAlgn="base">
              <a:buFont typeface="Arial" panose="020B0604020202020204" pitchFamily="34" charset="0"/>
              <a:buChar char="•"/>
            </a:pPr>
            <a:r>
              <a:rPr lang="en-US" sz="2800" b="1" i="0" u="none" strike="noStrike" dirty="0">
                <a:solidFill>
                  <a:srgbClr val="F6F6F6"/>
                </a:solidFill>
                <a:effectLst/>
                <a:latin typeface="Open Sans SemiBold" pitchFamily="2" charset="0"/>
              </a:rPr>
              <a:t>Evaluate common </a:t>
            </a:r>
            <a:r>
              <a:rPr lang="en-US" sz="2800" b="1" dirty="0">
                <a:solidFill>
                  <a:srgbClr val="F6F6F6"/>
                </a:solidFill>
                <a:latin typeface="Open Sans SemiBold" pitchFamily="2" charset="0"/>
              </a:rPr>
              <a:t>n</a:t>
            </a:r>
            <a:r>
              <a:rPr lang="en-US" sz="2800" b="1" i="0" u="none" strike="noStrike" dirty="0">
                <a:solidFill>
                  <a:srgbClr val="F6F6F6"/>
                </a:solidFill>
                <a:effectLst/>
                <a:latin typeface="Open Sans SemiBold" pitchFamily="2" charset="0"/>
              </a:rPr>
              <a:t>on-pain </a:t>
            </a:r>
            <a:r>
              <a:rPr lang="en-US" sz="2800" b="1" dirty="0">
                <a:solidFill>
                  <a:srgbClr val="F6F6F6"/>
                </a:solidFill>
                <a:latin typeface="Open Sans SemiBold" pitchFamily="2" charset="0"/>
              </a:rPr>
              <a:t>s</a:t>
            </a:r>
            <a:r>
              <a:rPr lang="en-US" sz="2800" b="1" i="0" u="none" strike="noStrike" dirty="0">
                <a:solidFill>
                  <a:srgbClr val="F6F6F6"/>
                </a:solidFill>
                <a:effectLst/>
                <a:latin typeface="Open Sans SemiBold" pitchFamily="2" charset="0"/>
              </a:rPr>
              <a:t>ymptoms in the outpatient palliative care setting</a:t>
            </a:r>
          </a:p>
          <a:p>
            <a:pPr marL="285750" indent="-285750" algn="l" rtl="0" fontAlgn="base">
              <a:buFont typeface="Arial" panose="020B0604020202020204" pitchFamily="34" charset="0"/>
              <a:buChar char="•"/>
            </a:pPr>
            <a:endParaRPr lang="en-US" sz="2800" b="1" i="0" u="none" strike="noStrike" dirty="0">
              <a:solidFill>
                <a:srgbClr val="F6F6F6"/>
              </a:solidFill>
              <a:effectLst/>
              <a:latin typeface="Open Sans SemiBold" pitchFamily="2" charset="0"/>
            </a:endParaRPr>
          </a:p>
          <a:p>
            <a:pPr marL="285750" indent="-285750" algn="l" rtl="0" fontAlgn="base">
              <a:buFont typeface="Arial" panose="020B0604020202020204" pitchFamily="34" charset="0"/>
              <a:buChar char="•"/>
            </a:pPr>
            <a:r>
              <a:rPr lang="en-US" sz="2800" b="1" dirty="0">
                <a:solidFill>
                  <a:srgbClr val="F6F6F6"/>
                </a:solidFill>
                <a:latin typeface="Open Sans SemiBold" pitchFamily="2" charset="0"/>
              </a:rPr>
              <a:t>Manage common non-pain symptoms in the outpatient palliative care setting</a:t>
            </a:r>
            <a:endParaRPr lang="en-US" sz="2800" b="0" i="0" dirty="0">
              <a:solidFill>
                <a:srgbClr val="F6F6F6"/>
              </a:solidFill>
              <a:effectLst/>
              <a:latin typeface="Segoe UI" panose="020B0502040204020203" pitchFamily="34" charset="0"/>
            </a:endParaRPr>
          </a:p>
        </p:txBody>
      </p:sp>
      <p:sp>
        <p:nvSpPr>
          <p:cNvPr id="3" name="Title 2">
            <a:extLst>
              <a:ext uri="{FF2B5EF4-FFF2-40B4-BE49-F238E27FC236}">
                <a16:creationId xmlns:a16="http://schemas.microsoft.com/office/drawing/2014/main" id="{8B31DB53-37EB-3AC3-BE9C-3251EB8D5E23}"/>
              </a:ext>
            </a:extLst>
          </p:cNvPr>
          <p:cNvSpPr>
            <a:spLocks noGrp="1"/>
          </p:cNvSpPr>
          <p:nvPr>
            <p:ph type="title"/>
          </p:nvPr>
        </p:nvSpPr>
        <p:spPr/>
        <p:txBody>
          <a:bodyPr/>
          <a:lstStyle/>
          <a:p>
            <a:r>
              <a:rPr lang="en-US" dirty="0"/>
              <a:t>Learning Objectives</a:t>
            </a:r>
          </a:p>
        </p:txBody>
      </p:sp>
      <p:sp>
        <p:nvSpPr>
          <p:cNvPr id="4" name="TextBox 3">
            <a:extLst>
              <a:ext uri="{FF2B5EF4-FFF2-40B4-BE49-F238E27FC236}">
                <a16:creationId xmlns:a16="http://schemas.microsoft.com/office/drawing/2014/main" id="{095D3C39-DBFE-7AD8-94DE-DA56513535FC}"/>
              </a:ext>
            </a:extLst>
          </p:cNvPr>
          <p:cNvSpPr txBox="1"/>
          <p:nvPr/>
        </p:nvSpPr>
        <p:spPr>
          <a:xfrm>
            <a:off x="8159261" y="703385"/>
            <a:ext cx="3818026" cy="5141661"/>
          </a:xfrm>
          <a:prstGeom prst="rect">
            <a:avLst/>
          </a:prstGeom>
          <a:noFill/>
          <a:ln>
            <a:solidFill>
              <a:schemeClr val="bg1"/>
            </a:solidFill>
            <a:prstDash val="dash"/>
          </a:ln>
        </p:spPr>
        <p:txBody>
          <a:bodyPr wrap="square" rtlCol="0">
            <a:spAutoFit/>
          </a:bodyPr>
          <a:lstStyle/>
          <a:p>
            <a:pPr marL="742950" lvl="1" indent="-285750" fontAlgn="base">
              <a:buFont typeface="Arial" panose="020B0604020202020204" pitchFamily="34" charset="0"/>
              <a:buChar char="•"/>
            </a:pPr>
            <a:r>
              <a:rPr lang="en-US" sz="2200" b="1" dirty="0">
                <a:solidFill>
                  <a:srgbClr val="F6F6F6"/>
                </a:solidFill>
                <a:latin typeface="Open Sans SemiBold" pitchFamily="2" charset="0"/>
              </a:rPr>
              <a:t>Nausea</a:t>
            </a:r>
          </a:p>
          <a:p>
            <a:pPr marL="742950" lvl="1" indent="-285750" fontAlgn="base">
              <a:buFont typeface="Arial" panose="020B0604020202020204" pitchFamily="34" charset="0"/>
              <a:buChar char="•"/>
            </a:pPr>
            <a:r>
              <a:rPr lang="en-US" sz="2200" b="1" dirty="0">
                <a:solidFill>
                  <a:srgbClr val="F6F6F6"/>
                </a:solidFill>
                <a:latin typeface="Open Sans SemiBold" pitchFamily="2" charset="0"/>
              </a:rPr>
              <a:t>Constipation</a:t>
            </a:r>
          </a:p>
          <a:p>
            <a:pPr marL="742950" lvl="1" indent="-285750" fontAlgn="base">
              <a:buFont typeface="Arial" panose="020B0604020202020204" pitchFamily="34" charset="0"/>
              <a:buChar char="•"/>
            </a:pPr>
            <a:r>
              <a:rPr lang="en-US" sz="2200" b="1" dirty="0">
                <a:solidFill>
                  <a:srgbClr val="F6F6F6"/>
                </a:solidFill>
                <a:latin typeface="Open Sans SemiBold" pitchFamily="2" charset="0"/>
              </a:rPr>
              <a:t>Dyspnea</a:t>
            </a:r>
          </a:p>
          <a:p>
            <a:pPr marL="742950" lvl="1" indent="-285750" fontAlgn="base">
              <a:buFont typeface="Arial" panose="020B0604020202020204" pitchFamily="34" charset="0"/>
              <a:buChar char="•"/>
            </a:pPr>
            <a:r>
              <a:rPr lang="en-US" sz="2200" b="1" dirty="0">
                <a:solidFill>
                  <a:srgbClr val="F6F6F6"/>
                </a:solidFill>
                <a:latin typeface="Open Sans SemiBold" pitchFamily="2" charset="0"/>
              </a:rPr>
              <a:t>Cough</a:t>
            </a:r>
          </a:p>
          <a:p>
            <a:pPr marL="742950" lvl="1" indent="-285750" fontAlgn="base">
              <a:buFont typeface="Arial" panose="020B0604020202020204" pitchFamily="34" charset="0"/>
              <a:buChar char="•"/>
            </a:pPr>
            <a:r>
              <a:rPr lang="en-US" sz="2200" b="1" dirty="0">
                <a:solidFill>
                  <a:srgbClr val="F6F6F6"/>
                </a:solidFill>
                <a:latin typeface="Open Sans SemiBold" pitchFamily="2" charset="0"/>
              </a:rPr>
              <a:t>Anorexia and Cachexia</a:t>
            </a:r>
          </a:p>
          <a:p>
            <a:pPr marL="742950" lvl="1" indent="-285750" fontAlgn="base">
              <a:buFont typeface="Arial" panose="020B0604020202020204" pitchFamily="34" charset="0"/>
              <a:buChar char="•"/>
            </a:pPr>
            <a:r>
              <a:rPr lang="en-US" sz="2200" b="1" dirty="0">
                <a:solidFill>
                  <a:srgbClr val="F6F6F6"/>
                </a:solidFill>
                <a:latin typeface="Open Sans SemiBold" pitchFamily="2" charset="0"/>
              </a:rPr>
              <a:t>Depression and adjustment disorder</a:t>
            </a:r>
          </a:p>
          <a:p>
            <a:pPr marL="742950" lvl="1" indent="-285750" fontAlgn="base">
              <a:buFont typeface="Arial" panose="020B0604020202020204" pitchFamily="34" charset="0"/>
              <a:buChar char="•"/>
            </a:pPr>
            <a:r>
              <a:rPr lang="en-US" sz="2200" b="1" dirty="0">
                <a:solidFill>
                  <a:srgbClr val="F6F6F6"/>
                </a:solidFill>
                <a:latin typeface="Open Sans SemiBold" pitchFamily="2" charset="0"/>
              </a:rPr>
              <a:t>Insomnia</a:t>
            </a:r>
          </a:p>
          <a:p>
            <a:pPr marL="742950" lvl="1" indent="-285750" fontAlgn="base">
              <a:buFont typeface="Arial" panose="020B0604020202020204" pitchFamily="34" charset="0"/>
              <a:buChar char="•"/>
            </a:pPr>
            <a:r>
              <a:rPr lang="en-US" sz="2200" b="1" dirty="0">
                <a:solidFill>
                  <a:srgbClr val="F6F6F6"/>
                </a:solidFill>
                <a:latin typeface="Open Sans SemiBold" pitchFamily="2" charset="0"/>
              </a:rPr>
              <a:t>Delirium</a:t>
            </a:r>
          </a:p>
          <a:p>
            <a:pPr marL="742950" lvl="1" indent="-285750" fontAlgn="base">
              <a:buFont typeface="Arial" panose="020B0604020202020204" pitchFamily="34" charset="0"/>
              <a:buChar char="•"/>
            </a:pPr>
            <a:r>
              <a:rPr lang="en-US" sz="2200" b="1" dirty="0">
                <a:solidFill>
                  <a:srgbClr val="F6F6F6"/>
                </a:solidFill>
                <a:latin typeface="Open Sans SemiBold" pitchFamily="2" charset="0"/>
              </a:rPr>
              <a:t>Opioid induced neurotoxicity</a:t>
            </a:r>
          </a:p>
          <a:p>
            <a:pPr marL="742950" lvl="1" indent="-285750" fontAlgn="base">
              <a:buFont typeface="Arial" panose="020B0604020202020204" pitchFamily="34" charset="0"/>
              <a:buChar char="•"/>
            </a:pPr>
            <a:r>
              <a:rPr lang="en-US" sz="2200" b="1" dirty="0">
                <a:solidFill>
                  <a:srgbClr val="F6F6F6"/>
                </a:solidFill>
                <a:latin typeface="Open Sans SemiBold" pitchFamily="2" charset="0"/>
              </a:rPr>
              <a:t>Fatigue</a:t>
            </a:r>
          </a:p>
          <a:p>
            <a:pPr marL="742950" lvl="1" indent="-285750" fontAlgn="base">
              <a:buFont typeface="Arial" panose="020B0604020202020204" pitchFamily="34" charset="0"/>
              <a:buChar char="•"/>
            </a:pPr>
            <a:r>
              <a:rPr lang="en-US" sz="2200" b="1" dirty="0">
                <a:solidFill>
                  <a:srgbClr val="F6F6F6"/>
                </a:solidFill>
                <a:latin typeface="Open Sans SemiBold" pitchFamily="2" charset="0"/>
              </a:rPr>
              <a:t>Hiccups</a:t>
            </a:r>
          </a:p>
          <a:p>
            <a:endParaRPr lang="en-US" sz="2200" dirty="0"/>
          </a:p>
        </p:txBody>
      </p:sp>
    </p:spTree>
    <p:extLst>
      <p:ext uri="{BB962C8B-B14F-4D97-AF65-F5344CB8AC3E}">
        <p14:creationId xmlns:p14="http://schemas.microsoft.com/office/powerpoint/2010/main" val="13537553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8AF62A-CFD0-5D12-CF65-DD8C0D7B248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9408A65F-34A0-7832-1751-A53DE3416E91}"/>
              </a:ext>
            </a:extLst>
          </p:cNvPr>
          <p:cNvSpPr txBox="1"/>
          <p:nvPr/>
        </p:nvSpPr>
        <p:spPr>
          <a:xfrm>
            <a:off x="1139443" y="600442"/>
            <a:ext cx="9913114" cy="830997"/>
          </a:xfrm>
          <a:prstGeom prst="rect">
            <a:avLst/>
          </a:prstGeom>
          <a:noFill/>
        </p:spPr>
        <p:txBody>
          <a:bodyPr wrap="square" rtlCol="0">
            <a:spAutoFit/>
          </a:bodyPr>
          <a:lstStyle/>
          <a:p>
            <a:r>
              <a:rPr lang="en-US" sz="4800" b="1" dirty="0">
                <a:latin typeface="Garamond" panose="02020404030301010803" pitchFamily="18" charset="0"/>
              </a:rPr>
              <a:t>Dyspnea</a:t>
            </a:r>
            <a:endParaRPr lang="en-US" sz="4800" b="1" baseline="30000" dirty="0">
              <a:latin typeface="Garamond" panose="02020404030301010803" pitchFamily="18" charset="0"/>
            </a:endParaRPr>
          </a:p>
        </p:txBody>
      </p:sp>
      <p:sp>
        <p:nvSpPr>
          <p:cNvPr id="3" name="TextBox 2">
            <a:extLst>
              <a:ext uri="{FF2B5EF4-FFF2-40B4-BE49-F238E27FC236}">
                <a16:creationId xmlns:a16="http://schemas.microsoft.com/office/drawing/2014/main" id="{66B7729F-D5A9-8BA6-D299-0B07B94B57EC}"/>
              </a:ext>
            </a:extLst>
          </p:cNvPr>
          <p:cNvSpPr txBox="1"/>
          <p:nvPr/>
        </p:nvSpPr>
        <p:spPr>
          <a:xfrm>
            <a:off x="1431235" y="1868557"/>
            <a:ext cx="184731" cy="369332"/>
          </a:xfrm>
          <a:prstGeom prst="rect">
            <a:avLst/>
          </a:prstGeom>
          <a:noFill/>
        </p:spPr>
        <p:txBody>
          <a:bodyPr wrap="none" rtlCol="0">
            <a:spAutoFit/>
          </a:bodyPr>
          <a:lstStyle/>
          <a:p>
            <a:endParaRPr lang="en-US" dirty="0"/>
          </a:p>
        </p:txBody>
      </p:sp>
      <p:sp>
        <p:nvSpPr>
          <p:cNvPr id="5" name="TextBox 4">
            <a:extLst>
              <a:ext uri="{FF2B5EF4-FFF2-40B4-BE49-F238E27FC236}">
                <a16:creationId xmlns:a16="http://schemas.microsoft.com/office/drawing/2014/main" id="{6E90FF09-4716-1DAF-4A8F-B2686C52439E}"/>
              </a:ext>
            </a:extLst>
          </p:cNvPr>
          <p:cNvSpPr txBox="1"/>
          <p:nvPr/>
        </p:nvSpPr>
        <p:spPr>
          <a:xfrm>
            <a:off x="1139443" y="1732514"/>
            <a:ext cx="9913114" cy="2677656"/>
          </a:xfrm>
          <a:prstGeom prst="rect">
            <a:avLst/>
          </a:prstGeom>
          <a:noFill/>
        </p:spPr>
        <p:txBody>
          <a:bodyPr wrap="square" rtlCol="0">
            <a:spAutoFit/>
          </a:bodyPr>
          <a:lstStyle/>
          <a:p>
            <a:pPr marL="457200" indent="-457200">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rPr>
              <a:t>Breathlessness, air hunger</a:t>
            </a:r>
          </a:p>
          <a:p>
            <a:pPr marL="457200" indent="-457200">
              <a:buFont typeface="Arial" panose="020B0604020202020204" pitchFamily="34" charset="0"/>
              <a:buChar char="•"/>
            </a:pPr>
            <a:endParaRPr lang="en-US" sz="2800" dirty="0">
              <a:latin typeface="Open Sans" panose="020B0606030504020204" pitchFamily="34" charset="0"/>
              <a:ea typeface="Open Sans" panose="020B0606030504020204" pitchFamily="34" charset="0"/>
              <a:cs typeface="Open Sans" panose="020B0606030504020204" pitchFamily="34" charset="0"/>
            </a:endParaRPr>
          </a:p>
          <a:p>
            <a:pPr marL="457200" indent="-457200">
              <a:buFont typeface="Arial" panose="020B0604020202020204" pitchFamily="34" charset="0"/>
              <a:buChar char="•"/>
            </a:pPr>
            <a:r>
              <a:rPr lang="en-US" sz="2800" i="1" dirty="0">
                <a:latin typeface="Open Sans" panose="020B0606030504020204" pitchFamily="34" charset="0"/>
                <a:ea typeface="Open Sans" panose="020B0606030504020204" pitchFamily="34" charset="0"/>
                <a:cs typeface="Open Sans" panose="020B0606030504020204" pitchFamily="34" charset="0"/>
              </a:rPr>
              <a:t>“A subjective experience of breathing discomfort that consists of qualitatively distinct sensations that vary in intensity”</a:t>
            </a:r>
            <a:r>
              <a:rPr lang="en-US" sz="2800" i="1" baseline="30000" dirty="0">
                <a:latin typeface="Open Sans" panose="020B0606030504020204" pitchFamily="34" charset="0"/>
                <a:ea typeface="Open Sans" panose="020B0606030504020204" pitchFamily="34" charset="0"/>
                <a:cs typeface="Open Sans" panose="020B0606030504020204" pitchFamily="34" charset="0"/>
              </a:rPr>
              <a:t>13</a:t>
            </a:r>
            <a:endParaRPr lang="en-US" sz="2800" i="1" dirty="0">
              <a:latin typeface="Open Sans" panose="020B0606030504020204" pitchFamily="34" charset="0"/>
              <a:ea typeface="Open Sans" panose="020B0606030504020204" pitchFamily="34" charset="0"/>
              <a:cs typeface="Open Sans" panose="020B0606030504020204" pitchFamily="34" charset="0"/>
            </a:endParaRPr>
          </a:p>
          <a:p>
            <a:pPr marL="457200" indent="-457200">
              <a:buFont typeface="Arial" panose="020B0604020202020204" pitchFamily="34" charset="0"/>
              <a:buChar char="•"/>
            </a:pPr>
            <a:endParaRPr lang="en-US" sz="28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928474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2659EB-A119-8D89-821E-0B625F532F3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57251CEB-64AD-27C2-D1B2-6E7D8EFD84B4}"/>
              </a:ext>
            </a:extLst>
          </p:cNvPr>
          <p:cNvSpPr txBox="1"/>
          <p:nvPr/>
        </p:nvSpPr>
        <p:spPr>
          <a:xfrm>
            <a:off x="1139443" y="600442"/>
            <a:ext cx="9913114" cy="830997"/>
          </a:xfrm>
          <a:prstGeom prst="rect">
            <a:avLst/>
          </a:prstGeom>
          <a:noFill/>
        </p:spPr>
        <p:txBody>
          <a:bodyPr wrap="square" rtlCol="0">
            <a:spAutoFit/>
          </a:bodyPr>
          <a:lstStyle/>
          <a:p>
            <a:r>
              <a:rPr lang="en-US" sz="4800" b="1" dirty="0">
                <a:latin typeface="Garamond" panose="02020404030301010803" pitchFamily="18" charset="0"/>
              </a:rPr>
              <a:t>Evaluation of Dyspnea</a:t>
            </a:r>
            <a:endParaRPr lang="en-US" sz="4800" b="1" baseline="30000" dirty="0">
              <a:latin typeface="Garamond" panose="02020404030301010803" pitchFamily="18" charset="0"/>
            </a:endParaRPr>
          </a:p>
        </p:txBody>
      </p:sp>
      <p:sp>
        <p:nvSpPr>
          <p:cNvPr id="3" name="TextBox 2">
            <a:extLst>
              <a:ext uri="{FF2B5EF4-FFF2-40B4-BE49-F238E27FC236}">
                <a16:creationId xmlns:a16="http://schemas.microsoft.com/office/drawing/2014/main" id="{81F5076B-E73B-E96B-A393-D93AD60742C6}"/>
              </a:ext>
            </a:extLst>
          </p:cNvPr>
          <p:cNvSpPr txBox="1"/>
          <p:nvPr/>
        </p:nvSpPr>
        <p:spPr>
          <a:xfrm>
            <a:off x="1431235" y="1868557"/>
            <a:ext cx="184731" cy="369332"/>
          </a:xfrm>
          <a:prstGeom prst="rect">
            <a:avLst/>
          </a:prstGeom>
          <a:noFill/>
        </p:spPr>
        <p:txBody>
          <a:bodyPr wrap="none" rtlCol="0">
            <a:spAutoFit/>
          </a:bodyPr>
          <a:lstStyle/>
          <a:p>
            <a:endParaRPr lang="en-US" dirty="0"/>
          </a:p>
        </p:txBody>
      </p:sp>
      <p:sp>
        <p:nvSpPr>
          <p:cNvPr id="5" name="TextBox 4">
            <a:extLst>
              <a:ext uri="{FF2B5EF4-FFF2-40B4-BE49-F238E27FC236}">
                <a16:creationId xmlns:a16="http://schemas.microsoft.com/office/drawing/2014/main" id="{F3223188-0159-A482-FC76-1FBA8D1C0553}"/>
              </a:ext>
            </a:extLst>
          </p:cNvPr>
          <p:cNvSpPr txBox="1"/>
          <p:nvPr/>
        </p:nvSpPr>
        <p:spPr>
          <a:xfrm>
            <a:off x="1139443" y="1670522"/>
            <a:ext cx="9913114" cy="4893647"/>
          </a:xfrm>
          <a:prstGeom prst="rect">
            <a:avLst/>
          </a:prstGeom>
          <a:noFill/>
        </p:spPr>
        <p:txBody>
          <a:bodyPr wrap="square" rtlCol="0">
            <a:spAutoFit/>
          </a:bodyPr>
          <a:lstStyle/>
          <a:p>
            <a:r>
              <a:rPr lang="en-US" sz="2400" dirty="0">
                <a:latin typeface="Open Sans" panose="020B0606030504020204" pitchFamily="34" charset="0"/>
                <a:ea typeface="Open Sans" panose="020B0606030504020204" pitchFamily="34" charset="0"/>
                <a:cs typeface="Open Sans" panose="020B0606030504020204" pitchFamily="34" charset="0"/>
              </a:rPr>
              <a:t>• Onset: How long have you been having these symptoms? Getting worse?</a:t>
            </a:r>
            <a:r>
              <a:rPr lang="en-US" sz="2400" baseline="30000" dirty="0">
                <a:latin typeface="Open Sans" panose="020B0606030504020204" pitchFamily="34" charset="0"/>
                <a:ea typeface="Open Sans" panose="020B0606030504020204" pitchFamily="34" charset="0"/>
                <a:cs typeface="Open Sans" panose="020B0606030504020204" pitchFamily="34" charset="0"/>
              </a:rPr>
              <a:t>14</a:t>
            </a:r>
            <a:endParaRPr lang="en-US" sz="2400" dirty="0">
              <a:latin typeface="Open Sans" panose="020B0606030504020204" pitchFamily="34" charset="0"/>
              <a:ea typeface="Open Sans" panose="020B0606030504020204" pitchFamily="34" charset="0"/>
              <a:cs typeface="Open Sans" panose="020B0606030504020204" pitchFamily="34" charset="0"/>
            </a:endParaRPr>
          </a:p>
          <a:p>
            <a:r>
              <a:rPr lang="en-US" sz="2400" dirty="0">
                <a:latin typeface="Open Sans" panose="020B0606030504020204" pitchFamily="34" charset="0"/>
                <a:ea typeface="Open Sans" panose="020B0606030504020204" pitchFamily="34" charset="0"/>
                <a:cs typeface="Open Sans" panose="020B0606030504020204" pitchFamily="34" charset="0"/>
              </a:rPr>
              <a:t>• Precipitants: What makes it worse?</a:t>
            </a:r>
          </a:p>
          <a:p>
            <a:r>
              <a:rPr lang="en-US" sz="2400" dirty="0">
                <a:latin typeface="Open Sans" panose="020B0606030504020204" pitchFamily="34" charset="0"/>
                <a:ea typeface="Open Sans" panose="020B0606030504020204" pitchFamily="34" charset="0"/>
                <a:cs typeface="Open Sans" panose="020B0606030504020204" pitchFamily="34" charset="0"/>
              </a:rPr>
              <a:t>• Quality: How it is affecting your daily life?</a:t>
            </a:r>
          </a:p>
          <a:p>
            <a:r>
              <a:rPr lang="en-US" sz="2400" dirty="0">
                <a:latin typeface="Open Sans" panose="020B0606030504020204" pitchFamily="34" charset="0"/>
                <a:ea typeface="Open Sans" panose="020B0606030504020204" pitchFamily="34" charset="0"/>
                <a:cs typeface="Open Sans" panose="020B0606030504020204" pitchFamily="34" charset="0"/>
              </a:rPr>
              <a:t>• How far can you walk before feeling shortness of breath?</a:t>
            </a:r>
          </a:p>
          <a:p>
            <a:r>
              <a:rPr lang="en-US" sz="2400" dirty="0">
                <a:latin typeface="Open Sans" panose="020B0606030504020204" pitchFamily="34" charset="0"/>
                <a:ea typeface="Open Sans" panose="020B0606030504020204" pitchFamily="34" charset="0"/>
                <a:cs typeface="Open Sans" panose="020B0606030504020204" pitchFamily="34" charset="0"/>
              </a:rPr>
              <a:t>• What things are you not able to do now because of shortness of breath?</a:t>
            </a:r>
          </a:p>
          <a:p>
            <a:r>
              <a:rPr lang="en-US" sz="2400" dirty="0">
                <a:latin typeface="Open Sans" panose="020B0606030504020204" pitchFamily="34" charset="0"/>
                <a:ea typeface="Open Sans" panose="020B0606030504020204" pitchFamily="34" charset="0"/>
                <a:cs typeface="Open Sans" panose="020B0606030504020204" pitchFamily="34" charset="0"/>
              </a:rPr>
              <a:t>• Rest: Do you have shortness of breath at rest?</a:t>
            </a:r>
          </a:p>
          <a:p>
            <a:r>
              <a:rPr lang="en-US" sz="2400" dirty="0">
                <a:latin typeface="Open Sans" panose="020B0606030504020204" pitchFamily="34" charset="0"/>
                <a:ea typeface="Open Sans" panose="020B0606030504020204" pitchFamily="34" charset="0"/>
                <a:cs typeface="Open Sans" panose="020B0606030504020204" pitchFamily="34" charset="0"/>
              </a:rPr>
              <a:t>• Episodes: Do you have shortness of breath episodes?</a:t>
            </a:r>
          </a:p>
          <a:p>
            <a:r>
              <a:rPr lang="en-US" sz="2400" dirty="0">
                <a:latin typeface="Open Sans" panose="020B0606030504020204" pitchFamily="34" charset="0"/>
                <a:ea typeface="Open Sans" panose="020B0606030504020204" pitchFamily="34" charset="0"/>
                <a:cs typeface="Open Sans" panose="020B0606030504020204" pitchFamily="34" charset="0"/>
              </a:rPr>
              <a:t> - If so, how frequent?</a:t>
            </a:r>
          </a:p>
          <a:p>
            <a:r>
              <a:rPr lang="en-US" sz="2400" dirty="0">
                <a:latin typeface="Open Sans" panose="020B0606030504020204" pitchFamily="34" charset="0"/>
                <a:ea typeface="Open Sans" panose="020B0606030504020204" pitchFamily="34" charset="0"/>
                <a:cs typeface="Open Sans" panose="020B0606030504020204" pitchFamily="34" charset="0"/>
              </a:rPr>
              <a:t>     - How long do they last?</a:t>
            </a:r>
          </a:p>
          <a:p>
            <a:r>
              <a:rPr lang="en-US" sz="2400" dirty="0">
                <a:latin typeface="Open Sans" panose="020B0606030504020204" pitchFamily="34" charset="0"/>
                <a:ea typeface="Open Sans" panose="020B0606030504020204" pitchFamily="34" charset="0"/>
                <a:cs typeface="Open Sans" panose="020B0606030504020204" pitchFamily="34" charset="0"/>
              </a:rPr>
              <a:t>     - What are the triggers?</a:t>
            </a:r>
          </a:p>
          <a:p>
            <a:r>
              <a:rPr lang="en-US" sz="2400" dirty="0">
                <a:latin typeface="Open Sans" panose="020B0606030504020204" pitchFamily="34" charset="0"/>
                <a:ea typeface="Open Sans" panose="020B0606030504020204" pitchFamily="34" charset="0"/>
                <a:cs typeface="Open Sans" panose="020B0606030504020204" pitchFamily="34" charset="0"/>
              </a:rPr>
              <a:t>• Treatment: What have you tried so far?</a:t>
            </a:r>
          </a:p>
        </p:txBody>
      </p:sp>
    </p:spTree>
    <p:extLst>
      <p:ext uri="{BB962C8B-B14F-4D97-AF65-F5344CB8AC3E}">
        <p14:creationId xmlns:p14="http://schemas.microsoft.com/office/powerpoint/2010/main" val="7107009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A29A81-FBF3-C8DF-412A-13E615700620}"/>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1C95525A-5174-C616-C21F-89484DF3300D}"/>
              </a:ext>
            </a:extLst>
          </p:cNvPr>
          <p:cNvSpPr txBox="1"/>
          <p:nvPr/>
        </p:nvSpPr>
        <p:spPr>
          <a:xfrm>
            <a:off x="160422" y="129618"/>
            <a:ext cx="2735490" cy="2246769"/>
          </a:xfrm>
          <a:prstGeom prst="rect">
            <a:avLst/>
          </a:prstGeom>
          <a:noFill/>
        </p:spPr>
        <p:txBody>
          <a:bodyPr wrap="square" rtlCol="0">
            <a:spAutoFit/>
          </a:bodyPr>
          <a:lstStyle/>
          <a:p>
            <a:pPr algn="ctr"/>
            <a:r>
              <a:rPr lang="en-US" sz="3500" b="1" dirty="0">
                <a:latin typeface="Garamond" panose="02020404030301010803" pitchFamily="18" charset="0"/>
              </a:rPr>
              <a:t>Evaluation and Management of Dyspnea</a:t>
            </a:r>
            <a:endParaRPr lang="en-US" sz="3500" b="1" baseline="30000" dirty="0">
              <a:latin typeface="Garamond" panose="02020404030301010803" pitchFamily="18" charset="0"/>
            </a:endParaRPr>
          </a:p>
        </p:txBody>
      </p:sp>
      <p:sp>
        <p:nvSpPr>
          <p:cNvPr id="3" name="TextBox 2">
            <a:extLst>
              <a:ext uri="{FF2B5EF4-FFF2-40B4-BE49-F238E27FC236}">
                <a16:creationId xmlns:a16="http://schemas.microsoft.com/office/drawing/2014/main" id="{3DB77E69-F14D-6142-BFAF-B7E4768CDE35}"/>
              </a:ext>
            </a:extLst>
          </p:cNvPr>
          <p:cNvSpPr txBox="1"/>
          <p:nvPr/>
        </p:nvSpPr>
        <p:spPr>
          <a:xfrm>
            <a:off x="1431235" y="1868557"/>
            <a:ext cx="184731" cy="369332"/>
          </a:xfrm>
          <a:prstGeom prst="rect">
            <a:avLst/>
          </a:prstGeom>
          <a:noFill/>
        </p:spPr>
        <p:txBody>
          <a:bodyPr wrap="none" rtlCol="0">
            <a:spAutoFit/>
          </a:bodyPr>
          <a:lstStyle/>
          <a:p>
            <a:endParaRPr lang="en-US" dirty="0"/>
          </a:p>
        </p:txBody>
      </p:sp>
      <p:sp>
        <p:nvSpPr>
          <p:cNvPr id="7" name="TextBox 6">
            <a:extLst>
              <a:ext uri="{FF2B5EF4-FFF2-40B4-BE49-F238E27FC236}">
                <a16:creationId xmlns:a16="http://schemas.microsoft.com/office/drawing/2014/main" id="{6FA6CE02-D073-F4A8-532D-8271E8653B4A}"/>
              </a:ext>
            </a:extLst>
          </p:cNvPr>
          <p:cNvSpPr txBox="1"/>
          <p:nvPr/>
        </p:nvSpPr>
        <p:spPr>
          <a:xfrm>
            <a:off x="0" y="5884447"/>
            <a:ext cx="2877149" cy="553998"/>
          </a:xfrm>
          <a:prstGeom prst="rect">
            <a:avLst/>
          </a:prstGeom>
          <a:noFill/>
        </p:spPr>
        <p:txBody>
          <a:bodyPr wrap="square" rtlCol="0">
            <a:spAutoFit/>
          </a:bodyPr>
          <a:lstStyle/>
          <a:p>
            <a:r>
              <a:rPr lang="en-US" sz="1000" i="1" dirty="0">
                <a:ea typeface="Calibri"/>
                <a:cs typeface="Calibri"/>
              </a:rPr>
              <a:t>Figure from from Hui et al., retrieved from: </a:t>
            </a:r>
            <a:r>
              <a:rPr lang="en-US" sz="1000" dirty="0"/>
              <a:t>doi:10.1200/JCO.20.03465 on March 8, 2026.</a:t>
            </a:r>
            <a:r>
              <a:rPr lang="en-US" sz="1000" i="1" baseline="30000" dirty="0">
                <a:ea typeface="Calibri"/>
                <a:cs typeface="Calibri"/>
              </a:rPr>
              <a:t>15</a:t>
            </a:r>
            <a:endParaRPr lang="en-US" sz="1000" i="1" baseline="30000" dirty="0"/>
          </a:p>
        </p:txBody>
      </p:sp>
      <p:pic>
        <p:nvPicPr>
          <p:cNvPr id="5" name="Picture 4">
            <a:extLst>
              <a:ext uri="{FF2B5EF4-FFF2-40B4-BE49-F238E27FC236}">
                <a16:creationId xmlns:a16="http://schemas.microsoft.com/office/drawing/2014/main" id="{9E3905A3-0D1A-DCD3-F561-C22385426CF9}"/>
              </a:ext>
            </a:extLst>
          </p:cNvPr>
          <p:cNvPicPr>
            <a:picLocks noChangeAspect="1"/>
          </p:cNvPicPr>
          <p:nvPr/>
        </p:nvPicPr>
        <p:blipFill>
          <a:blip r:embed="rId3"/>
          <a:stretch>
            <a:fillRect/>
          </a:stretch>
        </p:blipFill>
        <p:spPr>
          <a:xfrm>
            <a:off x="2895912" y="106680"/>
            <a:ext cx="7303565" cy="6644640"/>
          </a:xfrm>
          <a:prstGeom prst="rect">
            <a:avLst/>
          </a:prstGeom>
        </p:spPr>
      </p:pic>
    </p:spTree>
    <p:extLst>
      <p:ext uri="{BB962C8B-B14F-4D97-AF65-F5344CB8AC3E}">
        <p14:creationId xmlns:p14="http://schemas.microsoft.com/office/powerpoint/2010/main" val="41318246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37C2EA-E6AE-46A6-2E39-9E46D8A0FE65}"/>
            </a:ext>
          </a:extLst>
        </p:cNvPr>
        <p:cNvGrpSpPr/>
        <p:nvPr/>
      </p:nvGrpSpPr>
      <p:grpSpPr>
        <a:xfrm>
          <a:off x="0" y="0"/>
          <a:ext cx="0" cy="0"/>
          <a:chOff x="0" y="0"/>
          <a:chExt cx="0" cy="0"/>
        </a:xfrm>
      </p:grpSpPr>
      <p:pic>
        <p:nvPicPr>
          <p:cNvPr id="4" name="Graphic 3">
            <a:extLst>
              <a:ext uri="{FF2B5EF4-FFF2-40B4-BE49-F238E27FC236}">
                <a16:creationId xmlns:a16="http://schemas.microsoft.com/office/drawing/2014/main" id="{1EBF2C7D-87B0-3739-C914-AC90FED4741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131909" y="316478"/>
            <a:ext cx="638402" cy="646102"/>
          </a:xfrm>
          <a:prstGeom prst="rect">
            <a:avLst/>
          </a:prstGeom>
        </p:spPr>
      </p:pic>
      <p:pic>
        <p:nvPicPr>
          <p:cNvPr id="6" name="Graphic 5">
            <a:extLst>
              <a:ext uri="{FF2B5EF4-FFF2-40B4-BE49-F238E27FC236}">
                <a16:creationId xmlns:a16="http://schemas.microsoft.com/office/drawing/2014/main" id="{66A71D3D-DC89-638B-84F8-5AF01ACE7B7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49642" y="6201392"/>
            <a:ext cx="2637719" cy="200333"/>
          </a:xfrm>
          <a:prstGeom prst="rect">
            <a:avLst/>
          </a:prstGeom>
        </p:spPr>
      </p:pic>
      <p:sp>
        <p:nvSpPr>
          <p:cNvPr id="8" name="TextBox 7">
            <a:extLst>
              <a:ext uri="{FF2B5EF4-FFF2-40B4-BE49-F238E27FC236}">
                <a16:creationId xmlns:a16="http://schemas.microsoft.com/office/drawing/2014/main" id="{8F2F6053-B4A7-42DA-9627-B76DF8846740}"/>
              </a:ext>
            </a:extLst>
          </p:cNvPr>
          <p:cNvSpPr txBox="1"/>
          <p:nvPr/>
        </p:nvSpPr>
        <p:spPr>
          <a:xfrm>
            <a:off x="1139443" y="600442"/>
            <a:ext cx="9913114" cy="830997"/>
          </a:xfrm>
          <a:prstGeom prst="rect">
            <a:avLst/>
          </a:prstGeom>
          <a:noFill/>
        </p:spPr>
        <p:txBody>
          <a:bodyPr wrap="square" rtlCol="0">
            <a:spAutoFit/>
          </a:bodyPr>
          <a:lstStyle/>
          <a:p>
            <a:r>
              <a:rPr lang="en-US" sz="4800" b="1" dirty="0">
                <a:latin typeface="Garamond" panose="02020404030301010803" pitchFamily="18" charset="0"/>
              </a:rPr>
              <a:t>Management of Dyspnea in Cancer</a:t>
            </a:r>
            <a:endParaRPr lang="en-US" sz="4800" b="1" baseline="30000" dirty="0">
              <a:latin typeface="Garamond" panose="02020404030301010803" pitchFamily="18" charset="0"/>
            </a:endParaRPr>
          </a:p>
        </p:txBody>
      </p:sp>
      <p:sp>
        <p:nvSpPr>
          <p:cNvPr id="3" name="TextBox 2">
            <a:extLst>
              <a:ext uri="{FF2B5EF4-FFF2-40B4-BE49-F238E27FC236}">
                <a16:creationId xmlns:a16="http://schemas.microsoft.com/office/drawing/2014/main" id="{B5053863-3D65-1E6E-2300-C2D6EDDB1F4A}"/>
              </a:ext>
            </a:extLst>
          </p:cNvPr>
          <p:cNvSpPr txBox="1"/>
          <p:nvPr/>
        </p:nvSpPr>
        <p:spPr>
          <a:xfrm>
            <a:off x="1431235" y="1868557"/>
            <a:ext cx="184731" cy="369332"/>
          </a:xfrm>
          <a:prstGeom prst="rect">
            <a:avLst/>
          </a:prstGeom>
          <a:noFill/>
        </p:spPr>
        <p:txBody>
          <a:bodyPr wrap="none" rtlCol="0">
            <a:spAutoFit/>
          </a:bodyPr>
          <a:lstStyle/>
          <a:p>
            <a:endParaRPr lang="en-US" dirty="0"/>
          </a:p>
        </p:txBody>
      </p:sp>
      <p:sp>
        <p:nvSpPr>
          <p:cNvPr id="7" name="TextBox 6">
            <a:extLst>
              <a:ext uri="{FF2B5EF4-FFF2-40B4-BE49-F238E27FC236}">
                <a16:creationId xmlns:a16="http://schemas.microsoft.com/office/drawing/2014/main" id="{8AD2ED16-2DE4-442F-04D9-BB546EDAD997}"/>
              </a:ext>
            </a:extLst>
          </p:cNvPr>
          <p:cNvSpPr txBox="1"/>
          <p:nvPr/>
        </p:nvSpPr>
        <p:spPr>
          <a:xfrm>
            <a:off x="2616216" y="6214416"/>
            <a:ext cx="7021474" cy="276999"/>
          </a:xfrm>
          <a:prstGeom prst="rect">
            <a:avLst/>
          </a:prstGeom>
          <a:noFill/>
        </p:spPr>
        <p:txBody>
          <a:bodyPr wrap="none" rtlCol="0">
            <a:spAutoFit/>
          </a:bodyPr>
          <a:lstStyle/>
          <a:p>
            <a:r>
              <a:rPr lang="en-US" sz="1200" i="1" dirty="0">
                <a:ea typeface="Calibri"/>
                <a:cs typeface="Calibri"/>
              </a:rPr>
              <a:t> Table from Hui et al., retrieved from </a:t>
            </a:r>
            <a:r>
              <a:rPr lang="en-US" sz="1200" dirty="0"/>
              <a:t>doi:10.1136/esmoopen-2020-001038 on March 8, 2026.</a:t>
            </a:r>
            <a:r>
              <a:rPr lang="en-US" sz="1200" i="1" baseline="30000" dirty="0">
                <a:ea typeface="Calibri"/>
                <a:cs typeface="Calibri"/>
              </a:rPr>
              <a:t>16</a:t>
            </a:r>
            <a:endParaRPr lang="en-US" sz="1200" i="1" baseline="30000" dirty="0"/>
          </a:p>
        </p:txBody>
      </p:sp>
      <p:pic>
        <p:nvPicPr>
          <p:cNvPr id="2" name="Content Placeholder 3" descr="A close-up of a list of medical procedures&#10;&#10;AI-generated content may be incorrect.">
            <a:extLst>
              <a:ext uri="{FF2B5EF4-FFF2-40B4-BE49-F238E27FC236}">
                <a16:creationId xmlns:a16="http://schemas.microsoft.com/office/drawing/2014/main" id="{30BA9769-4569-4EFF-3247-7F2AC138C06D}"/>
              </a:ext>
            </a:extLst>
          </p:cNvPr>
          <p:cNvPicPr>
            <a:picLocks noChangeAspect="1"/>
          </p:cNvPicPr>
          <p:nvPr/>
        </p:nvPicPr>
        <p:blipFill>
          <a:blip r:embed="rId5"/>
          <a:stretch>
            <a:fillRect/>
          </a:stretch>
        </p:blipFill>
        <p:spPr>
          <a:xfrm>
            <a:off x="2480032" y="1361552"/>
            <a:ext cx="7008911" cy="4790068"/>
          </a:xfrm>
          <a:prstGeom prst="rect">
            <a:avLst/>
          </a:prstGeom>
        </p:spPr>
      </p:pic>
    </p:spTree>
    <p:extLst>
      <p:ext uri="{BB962C8B-B14F-4D97-AF65-F5344CB8AC3E}">
        <p14:creationId xmlns:p14="http://schemas.microsoft.com/office/powerpoint/2010/main" val="14888887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34FC7D-A9D2-550B-E01E-B7333BB7C3A8}"/>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F082CE26-78CE-322D-9344-344887854D14}"/>
              </a:ext>
            </a:extLst>
          </p:cNvPr>
          <p:cNvSpPr txBox="1"/>
          <p:nvPr/>
        </p:nvSpPr>
        <p:spPr>
          <a:xfrm>
            <a:off x="1139443" y="600442"/>
            <a:ext cx="9913114" cy="830997"/>
          </a:xfrm>
          <a:prstGeom prst="rect">
            <a:avLst/>
          </a:prstGeom>
          <a:noFill/>
        </p:spPr>
        <p:txBody>
          <a:bodyPr wrap="square" rtlCol="0">
            <a:spAutoFit/>
          </a:bodyPr>
          <a:lstStyle/>
          <a:p>
            <a:pPr algn="ctr"/>
            <a:r>
              <a:rPr lang="en-US" sz="4800" b="1" dirty="0">
                <a:latin typeface="Garamond" panose="02020404030301010803" pitchFamily="18" charset="0"/>
              </a:rPr>
              <a:t>Oxygen Supplementation</a:t>
            </a:r>
            <a:endParaRPr lang="en-US" sz="4800" b="1" baseline="30000" dirty="0">
              <a:latin typeface="Garamond" panose="02020404030301010803" pitchFamily="18" charset="0"/>
            </a:endParaRPr>
          </a:p>
        </p:txBody>
      </p:sp>
      <p:sp>
        <p:nvSpPr>
          <p:cNvPr id="3" name="TextBox 2">
            <a:extLst>
              <a:ext uri="{FF2B5EF4-FFF2-40B4-BE49-F238E27FC236}">
                <a16:creationId xmlns:a16="http://schemas.microsoft.com/office/drawing/2014/main" id="{DC6A106E-C3FD-649E-91AC-632834E0F1B2}"/>
              </a:ext>
            </a:extLst>
          </p:cNvPr>
          <p:cNvSpPr txBox="1"/>
          <p:nvPr/>
        </p:nvSpPr>
        <p:spPr>
          <a:xfrm>
            <a:off x="1431235" y="1868557"/>
            <a:ext cx="184731" cy="369332"/>
          </a:xfrm>
          <a:prstGeom prst="rect">
            <a:avLst/>
          </a:prstGeom>
          <a:noFill/>
        </p:spPr>
        <p:txBody>
          <a:bodyPr wrap="none" rtlCol="0">
            <a:spAutoFit/>
          </a:bodyPr>
          <a:lstStyle/>
          <a:p>
            <a:endParaRPr lang="en-US" dirty="0"/>
          </a:p>
        </p:txBody>
      </p:sp>
      <p:sp>
        <p:nvSpPr>
          <p:cNvPr id="2" name="TextBox 1">
            <a:extLst>
              <a:ext uri="{FF2B5EF4-FFF2-40B4-BE49-F238E27FC236}">
                <a16:creationId xmlns:a16="http://schemas.microsoft.com/office/drawing/2014/main" id="{ABD4B9E7-C220-21A5-2F04-3C5AFB74A1C8}"/>
              </a:ext>
            </a:extLst>
          </p:cNvPr>
          <p:cNvSpPr txBox="1"/>
          <p:nvPr/>
        </p:nvSpPr>
        <p:spPr>
          <a:xfrm>
            <a:off x="0" y="6119058"/>
            <a:ext cx="7469438" cy="276999"/>
          </a:xfrm>
          <a:prstGeom prst="rect">
            <a:avLst/>
          </a:prstGeom>
          <a:noFill/>
        </p:spPr>
        <p:txBody>
          <a:bodyPr wrap="square" rtlCol="0">
            <a:spAutoFit/>
          </a:bodyPr>
          <a:lstStyle/>
          <a:p>
            <a:r>
              <a:rPr lang="en-US" sz="1200" i="1" dirty="0">
                <a:ea typeface="Calibri"/>
                <a:cs typeface="Calibri"/>
              </a:rPr>
              <a:t> Table adapted from Hui et al., retrieved from: </a:t>
            </a:r>
            <a:r>
              <a:rPr lang="en-US" sz="1200" dirty="0"/>
              <a:t>doi:10.1200/JCO.20.03465 </a:t>
            </a:r>
            <a:r>
              <a:rPr lang="en-US" sz="1200" i="1" dirty="0">
                <a:ea typeface="Calibri"/>
                <a:cs typeface="Calibri"/>
              </a:rPr>
              <a:t>on March 8, 2026.</a:t>
            </a:r>
            <a:r>
              <a:rPr lang="en-US" sz="1200" i="1" baseline="30000" dirty="0">
                <a:ea typeface="Calibri"/>
                <a:cs typeface="Calibri"/>
              </a:rPr>
              <a:t>15</a:t>
            </a:r>
            <a:endParaRPr lang="en-US" sz="1200" i="1" baseline="30000" dirty="0"/>
          </a:p>
        </p:txBody>
      </p:sp>
      <p:graphicFrame>
        <p:nvGraphicFramePr>
          <p:cNvPr id="9" name="Table 8">
            <a:extLst>
              <a:ext uri="{FF2B5EF4-FFF2-40B4-BE49-F238E27FC236}">
                <a16:creationId xmlns:a16="http://schemas.microsoft.com/office/drawing/2014/main" id="{C124B1CD-D60E-415C-1FEF-F9B3AB0C7A19}"/>
              </a:ext>
            </a:extLst>
          </p:cNvPr>
          <p:cNvGraphicFramePr>
            <a:graphicFrameLocks noGrp="1"/>
          </p:cNvGraphicFramePr>
          <p:nvPr>
            <p:extLst>
              <p:ext uri="{D42A27DB-BD31-4B8C-83A1-F6EECF244321}">
                <p14:modId xmlns:p14="http://schemas.microsoft.com/office/powerpoint/2010/main" val="3308421238"/>
              </p:ext>
            </p:extLst>
          </p:nvPr>
        </p:nvGraphicFramePr>
        <p:xfrm>
          <a:off x="176463" y="1431439"/>
          <a:ext cx="11815488" cy="4664562"/>
        </p:xfrm>
        <a:graphic>
          <a:graphicData uri="http://schemas.openxmlformats.org/drawingml/2006/table">
            <a:tbl>
              <a:tblPr firstRow="1" bandRow="1">
                <a:tableStyleId>{5C22544A-7EE6-4342-B048-85BDC9FD1C3A}</a:tableStyleId>
              </a:tblPr>
              <a:tblGrid>
                <a:gridCol w="2953872">
                  <a:extLst>
                    <a:ext uri="{9D8B030D-6E8A-4147-A177-3AD203B41FA5}">
                      <a16:colId xmlns:a16="http://schemas.microsoft.com/office/drawing/2014/main" val="491050467"/>
                    </a:ext>
                  </a:extLst>
                </a:gridCol>
                <a:gridCol w="2953872">
                  <a:extLst>
                    <a:ext uri="{9D8B030D-6E8A-4147-A177-3AD203B41FA5}">
                      <a16:colId xmlns:a16="http://schemas.microsoft.com/office/drawing/2014/main" val="1612787955"/>
                    </a:ext>
                  </a:extLst>
                </a:gridCol>
                <a:gridCol w="2953872">
                  <a:extLst>
                    <a:ext uri="{9D8B030D-6E8A-4147-A177-3AD203B41FA5}">
                      <a16:colId xmlns:a16="http://schemas.microsoft.com/office/drawing/2014/main" val="190484776"/>
                    </a:ext>
                  </a:extLst>
                </a:gridCol>
                <a:gridCol w="2953872">
                  <a:extLst>
                    <a:ext uri="{9D8B030D-6E8A-4147-A177-3AD203B41FA5}">
                      <a16:colId xmlns:a16="http://schemas.microsoft.com/office/drawing/2014/main" val="3874350059"/>
                    </a:ext>
                  </a:extLst>
                </a:gridCol>
              </a:tblGrid>
              <a:tr h="1018871">
                <a:tc>
                  <a:txBody>
                    <a:bodyPr/>
                    <a:lstStyle/>
                    <a:p>
                      <a:r>
                        <a:rPr lang="en-US" dirty="0"/>
                        <a:t>Presence of dyspnea or respiratory distress?</a:t>
                      </a:r>
                    </a:p>
                  </a:txBody>
                  <a:tcPr/>
                </a:tc>
                <a:tc>
                  <a:txBody>
                    <a:bodyPr/>
                    <a:lstStyle/>
                    <a:p>
                      <a:r>
                        <a:rPr lang="en-US" dirty="0"/>
                        <a:t>Oxygen saturation</a:t>
                      </a:r>
                    </a:p>
                  </a:txBody>
                  <a:tcPr/>
                </a:tc>
                <a:tc>
                  <a:txBody>
                    <a:bodyPr/>
                    <a:lstStyle/>
                    <a:p>
                      <a:r>
                        <a:rPr lang="en-US" dirty="0"/>
                        <a:t>Oxygen Indicated</a:t>
                      </a:r>
                    </a:p>
                  </a:txBody>
                  <a:tcPr/>
                </a:tc>
                <a:tc>
                  <a:txBody>
                    <a:bodyPr/>
                    <a:lstStyle/>
                    <a:p>
                      <a:r>
                        <a:rPr lang="en-US" dirty="0"/>
                        <a:t>Other Interventions</a:t>
                      </a:r>
                    </a:p>
                  </a:txBody>
                  <a:tcPr/>
                </a:tc>
                <a:extLst>
                  <a:ext uri="{0D108BD9-81ED-4DB2-BD59-A6C34878D82A}">
                    <a16:rowId xmlns:a16="http://schemas.microsoft.com/office/drawing/2014/main" val="1314428580"/>
                  </a:ext>
                </a:extLst>
              </a:tr>
              <a:tr h="921536">
                <a:tc>
                  <a:txBody>
                    <a:bodyPr/>
                    <a:lstStyle/>
                    <a:p>
                      <a:r>
                        <a:rPr lang="en-US" dirty="0"/>
                        <a:t>Present</a:t>
                      </a:r>
                    </a:p>
                  </a:txBody>
                  <a:tcPr/>
                </a:tc>
                <a:tc>
                  <a:txBody>
                    <a:bodyPr/>
                    <a:lstStyle/>
                    <a:p>
                      <a:r>
                        <a:rPr lang="en-US" dirty="0"/>
                        <a:t>&lt; 90%</a:t>
                      </a:r>
                    </a:p>
                  </a:txBody>
                  <a:tcPr/>
                </a:tc>
                <a:tc>
                  <a:txBody>
                    <a:bodyPr/>
                    <a:lstStyle/>
                    <a:p>
                      <a:r>
                        <a:rPr lang="en-US" dirty="0"/>
                        <a:t>Yes, start low</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Yes, treat underlying cause of hypoxemia</a:t>
                      </a:r>
                    </a:p>
                  </a:txBody>
                  <a:tcPr/>
                </a:tc>
                <a:extLst>
                  <a:ext uri="{0D108BD9-81ED-4DB2-BD59-A6C34878D82A}">
                    <a16:rowId xmlns:a16="http://schemas.microsoft.com/office/drawing/2014/main" val="2137081079"/>
                  </a:ext>
                </a:extLst>
              </a:tr>
              <a:tr h="921536">
                <a:tc>
                  <a:txBody>
                    <a:bodyPr/>
                    <a:lstStyle/>
                    <a:p>
                      <a:r>
                        <a:rPr lang="en-US" dirty="0"/>
                        <a:t>Present</a:t>
                      </a:r>
                    </a:p>
                  </a:txBody>
                  <a:tcPr/>
                </a:tc>
                <a:tc>
                  <a:txBody>
                    <a:bodyPr/>
                    <a:lstStyle/>
                    <a:p>
                      <a:r>
                        <a:rPr lang="en-US" dirty="0"/>
                        <a:t>&gt;/=90%</a:t>
                      </a:r>
                    </a:p>
                  </a:txBody>
                  <a:tcPr/>
                </a:tc>
                <a:tc>
                  <a:txBody>
                    <a:bodyPr/>
                    <a:lstStyle/>
                    <a:p>
                      <a:r>
                        <a:rPr lang="en-US" dirty="0"/>
                        <a:t>No; airflow alone can be beneficial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Yes, treat underlying cause of dyspnea</a:t>
                      </a:r>
                    </a:p>
                  </a:txBody>
                  <a:tcPr/>
                </a:tc>
                <a:extLst>
                  <a:ext uri="{0D108BD9-81ED-4DB2-BD59-A6C34878D82A}">
                    <a16:rowId xmlns:a16="http://schemas.microsoft.com/office/drawing/2014/main" val="3423951756"/>
                  </a:ext>
                </a:extLst>
              </a:tr>
              <a:tr h="1018871">
                <a:tc>
                  <a:txBody>
                    <a:bodyPr/>
                    <a:lstStyle/>
                    <a:p>
                      <a:r>
                        <a:rPr lang="en-US" dirty="0"/>
                        <a:t>Absent</a:t>
                      </a:r>
                    </a:p>
                  </a:txBody>
                  <a:tcPr/>
                </a:tc>
                <a:tc>
                  <a:txBody>
                    <a:bodyPr/>
                    <a:lstStyle/>
                    <a:p>
                      <a:r>
                        <a:rPr lang="en-US" dirty="0"/>
                        <a:t>&lt;90%</a:t>
                      </a:r>
                    </a:p>
                  </a:txBody>
                  <a:tcPr/>
                </a:tc>
                <a:tc>
                  <a:txBody>
                    <a:bodyPr/>
                    <a:lstStyle/>
                    <a:p>
                      <a:r>
                        <a:rPr lang="en-US" dirty="0"/>
                        <a:t>Yes, for oxygenation, unless last days of life</a:t>
                      </a:r>
                    </a:p>
                  </a:txBody>
                  <a:tcPr/>
                </a:tc>
                <a:tc>
                  <a:txBody>
                    <a:bodyPr/>
                    <a:lstStyle/>
                    <a:p>
                      <a:r>
                        <a:rPr lang="en-US" dirty="0"/>
                        <a:t>Yes, treat underlying cause of hypoxemia</a:t>
                      </a:r>
                    </a:p>
                  </a:txBody>
                  <a:tcPr/>
                </a:tc>
                <a:extLst>
                  <a:ext uri="{0D108BD9-81ED-4DB2-BD59-A6C34878D82A}">
                    <a16:rowId xmlns:a16="http://schemas.microsoft.com/office/drawing/2014/main" val="1700175818"/>
                  </a:ext>
                </a:extLst>
              </a:tr>
              <a:tr h="783748">
                <a:tc>
                  <a:txBody>
                    <a:bodyPr/>
                    <a:lstStyle/>
                    <a:p>
                      <a:r>
                        <a:rPr lang="en-US" dirty="0"/>
                        <a:t>Absent</a:t>
                      </a:r>
                    </a:p>
                  </a:txBody>
                  <a:tcPr/>
                </a:tc>
                <a:tc>
                  <a:txBody>
                    <a:bodyPr/>
                    <a:lstStyle/>
                    <a:p>
                      <a:r>
                        <a:rPr lang="en-US" dirty="0"/>
                        <a:t>&gt;/= 90%</a:t>
                      </a:r>
                    </a:p>
                  </a:txBody>
                  <a:tcPr/>
                </a:tc>
                <a:tc>
                  <a:txBody>
                    <a:bodyPr/>
                    <a:lstStyle/>
                    <a:p>
                      <a:r>
                        <a:rPr lang="en-US" dirty="0"/>
                        <a:t>No, consider withdrawal if in use</a:t>
                      </a:r>
                    </a:p>
                  </a:txBody>
                  <a:tcPr/>
                </a:tc>
                <a:tc>
                  <a:txBody>
                    <a:bodyPr/>
                    <a:lstStyle/>
                    <a:p>
                      <a:r>
                        <a:rPr lang="en-US" dirty="0"/>
                        <a:t>No</a:t>
                      </a:r>
                    </a:p>
                  </a:txBody>
                  <a:tcPr/>
                </a:tc>
                <a:extLst>
                  <a:ext uri="{0D108BD9-81ED-4DB2-BD59-A6C34878D82A}">
                    <a16:rowId xmlns:a16="http://schemas.microsoft.com/office/drawing/2014/main" val="668040771"/>
                  </a:ext>
                </a:extLst>
              </a:tr>
            </a:tbl>
          </a:graphicData>
        </a:graphic>
      </p:graphicFrame>
    </p:spTree>
    <p:extLst>
      <p:ext uri="{BB962C8B-B14F-4D97-AF65-F5344CB8AC3E}">
        <p14:creationId xmlns:p14="http://schemas.microsoft.com/office/powerpoint/2010/main" val="30781712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7CA9A3-BB7E-579C-4F33-FA952C282DE5}"/>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65CDB954-BDB6-B036-1308-5039C1602DF6}"/>
              </a:ext>
            </a:extLst>
          </p:cNvPr>
          <p:cNvSpPr txBox="1"/>
          <p:nvPr/>
        </p:nvSpPr>
        <p:spPr>
          <a:xfrm>
            <a:off x="1139443" y="600442"/>
            <a:ext cx="9913114" cy="1446550"/>
          </a:xfrm>
          <a:prstGeom prst="rect">
            <a:avLst/>
          </a:prstGeom>
          <a:noFill/>
        </p:spPr>
        <p:txBody>
          <a:bodyPr wrap="square" rtlCol="0">
            <a:spAutoFit/>
          </a:bodyPr>
          <a:lstStyle/>
          <a:p>
            <a:r>
              <a:rPr lang="en-US" sz="4400" b="1" dirty="0">
                <a:latin typeface="Garamond" panose="02020404030301010803" pitchFamily="18" charset="0"/>
              </a:rPr>
              <a:t>Pharmacologic Intervention for Dyspnea</a:t>
            </a:r>
            <a:r>
              <a:rPr lang="en-US" sz="4400" baseline="30000" dirty="0">
                <a:latin typeface="Garamond" panose="02020404030301010803" pitchFamily="18" charset="0"/>
              </a:rPr>
              <a:t>15</a:t>
            </a:r>
          </a:p>
        </p:txBody>
      </p:sp>
      <p:sp>
        <p:nvSpPr>
          <p:cNvPr id="3" name="TextBox 2">
            <a:extLst>
              <a:ext uri="{FF2B5EF4-FFF2-40B4-BE49-F238E27FC236}">
                <a16:creationId xmlns:a16="http://schemas.microsoft.com/office/drawing/2014/main" id="{DD561491-595F-6E4C-0B7C-1F81482CA83D}"/>
              </a:ext>
            </a:extLst>
          </p:cNvPr>
          <p:cNvSpPr txBox="1"/>
          <p:nvPr/>
        </p:nvSpPr>
        <p:spPr>
          <a:xfrm>
            <a:off x="1431235" y="1868557"/>
            <a:ext cx="184731" cy="369332"/>
          </a:xfrm>
          <a:prstGeom prst="rect">
            <a:avLst/>
          </a:prstGeom>
          <a:noFill/>
        </p:spPr>
        <p:txBody>
          <a:bodyPr wrap="none" rtlCol="0">
            <a:spAutoFit/>
          </a:bodyPr>
          <a:lstStyle/>
          <a:p>
            <a:endParaRPr lang="en-US" dirty="0"/>
          </a:p>
        </p:txBody>
      </p:sp>
      <p:sp>
        <p:nvSpPr>
          <p:cNvPr id="2" name="TextBox 1">
            <a:extLst>
              <a:ext uri="{FF2B5EF4-FFF2-40B4-BE49-F238E27FC236}">
                <a16:creationId xmlns:a16="http://schemas.microsoft.com/office/drawing/2014/main" id="{8470651C-9078-CF78-A7CC-D370F458C184}"/>
              </a:ext>
            </a:extLst>
          </p:cNvPr>
          <p:cNvSpPr txBox="1"/>
          <p:nvPr/>
        </p:nvSpPr>
        <p:spPr>
          <a:xfrm>
            <a:off x="7647492" y="6488375"/>
            <a:ext cx="4895892" cy="276999"/>
          </a:xfrm>
          <a:prstGeom prst="rect">
            <a:avLst/>
          </a:prstGeom>
          <a:noFill/>
        </p:spPr>
        <p:txBody>
          <a:bodyPr wrap="none" rtlCol="0">
            <a:spAutoFit/>
          </a:bodyPr>
          <a:lstStyle/>
          <a:p>
            <a:r>
              <a:rPr lang="en-US" sz="1200" i="1" dirty="0">
                <a:ea typeface="Calibri"/>
                <a:cs typeface="Calibri"/>
              </a:rPr>
              <a:t> As adapted from Hui et al. Journal of Clinical Oncology, 2021</a:t>
            </a:r>
            <a:r>
              <a:rPr lang="en-US" sz="1200" i="1" baseline="30000" dirty="0">
                <a:ea typeface="Calibri"/>
                <a:cs typeface="Calibri"/>
              </a:rPr>
              <a:t>15</a:t>
            </a:r>
            <a:endParaRPr lang="en-US" sz="1200" i="1" baseline="30000" dirty="0"/>
          </a:p>
        </p:txBody>
      </p:sp>
      <p:sp>
        <p:nvSpPr>
          <p:cNvPr id="5" name="Content Placeholder 2">
            <a:extLst>
              <a:ext uri="{FF2B5EF4-FFF2-40B4-BE49-F238E27FC236}">
                <a16:creationId xmlns:a16="http://schemas.microsoft.com/office/drawing/2014/main" id="{833B0AC1-9051-4BD5-0CF3-F34A840FE1C8}"/>
              </a:ext>
            </a:extLst>
          </p:cNvPr>
          <p:cNvSpPr txBox="1">
            <a:spLocks/>
          </p:cNvSpPr>
          <p:nvPr/>
        </p:nvSpPr>
        <p:spPr>
          <a:xfrm>
            <a:off x="1139443" y="2080302"/>
            <a:ext cx="10214357" cy="3713787"/>
          </a:xfrm>
          <a:prstGeom prst="rect">
            <a:avLst/>
          </a:prstGeom>
          <a:ln>
            <a:noFill/>
          </a:ln>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Font typeface="Arial" panose="020B0604020202020204" pitchFamily="34" charset="0"/>
              <a:buChar char="•"/>
            </a:pPr>
            <a:r>
              <a:rPr lang="en-US" dirty="0">
                <a:latin typeface="Open Sans" panose="020B0606030504020204" pitchFamily="34" charset="0"/>
                <a:ea typeface="Open Sans" panose="020B0606030504020204" pitchFamily="34" charset="0"/>
                <a:cs typeface="Open Sans" panose="020B0606030504020204" pitchFamily="34" charset="0"/>
              </a:rPr>
              <a:t>Opioids</a:t>
            </a:r>
          </a:p>
          <a:p>
            <a:pPr algn="l"/>
            <a:endParaRPr lang="en-US" dirty="0">
              <a:latin typeface="Open Sans" panose="020B0606030504020204" pitchFamily="34" charset="0"/>
              <a:ea typeface="Open Sans" panose="020B0606030504020204" pitchFamily="34" charset="0"/>
              <a:cs typeface="Open Sans" panose="020B0606030504020204" pitchFamily="34" charset="0"/>
            </a:endParaRPr>
          </a:p>
          <a:p>
            <a:pPr marL="342900" indent="-342900" algn="l">
              <a:buFont typeface="Arial" panose="020B0604020202020204" pitchFamily="34" charset="0"/>
              <a:buChar char="•"/>
            </a:pPr>
            <a:r>
              <a:rPr lang="en-US" dirty="0">
                <a:latin typeface="Open Sans" panose="020B0606030504020204" pitchFamily="34" charset="0"/>
                <a:ea typeface="Open Sans" panose="020B0606030504020204" pitchFamily="34" charset="0"/>
                <a:cs typeface="Open Sans" panose="020B0606030504020204" pitchFamily="34" charset="0"/>
              </a:rPr>
              <a:t>Steroids </a:t>
            </a:r>
          </a:p>
          <a:p>
            <a:pPr marL="342900" indent="-342900" algn="l">
              <a:buFont typeface="Arial" panose="020B0604020202020204" pitchFamily="34" charset="0"/>
              <a:buChar char="•"/>
            </a:pPr>
            <a:endParaRPr lang="en-US" dirty="0">
              <a:latin typeface="Open Sans" panose="020B0606030504020204" pitchFamily="34" charset="0"/>
              <a:ea typeface="Open Sans" panose="020B0606030504020204" pitchFamily="34" charset="0"/>
              <a:cs typeface="Open Sans" panose="020B0606030504020204" pitchFamily="34" charset="0"/>
            </a:endParaRPr>
          </a:p>
          <a:p>
            <a:pPr marL="342900" indent="-342900" algn="l">
              <a:buFont typeface="Arial" panose="020B0604020202020204" pitchFamily="34" charset="0"/>
              <a:buChar char="•"/>
            </a:pPr>
            <a:r>
              <a:rPr lang="en-US" dirty="0">
                <a:latin typeface="Open Sans" panose="020B0606030504020204" pitchFamily="34" charset="0"/>
                <a:ea typeface="Open Sans" panose="020B0606030504020204" pitchFamily="34" charset="0"/>
                <a:cs typeface="Open Sans" panose="020B0606030504020204" pitchFamily="34" charset="0"/>
              </a:rPr>
              <a:t>Bronchodilators </a:t>
            </a:r>
          </a:p>
          <a:p>
            <a:pPr marL="342900" indent="-342900" algn="l">
              <a:buFont typeface="Arial" panose="020B0604020202020204" pitchFamily="34" charset="0"/>
              <a:buChar char="•"/>
            </a:pPr>
            <a:endParaRPr lang="en-US" dirty="0">
              <a:latin typeface="Open Sans" panose="020B0606030504020204" pitchFamily="34" charset="0"/>
              <a:ea typeface="Open Sans" panose="020B0606030504020204" pitchFamily="34" charset="0"/>
              <a:cs typeface="Open Sans" panose="020B0606030504020204" pitchFamily="34" charset="0"/>
            </a:endParaRPr>
          </a:p>
          <a:p>
            <a:pPr marL="342900" indent="-342900" algn="l">
              <a:buFont typeface="Arial" panose="020B0604020202020204" pitchFamily="34" charset="0"/>
              <a:buChar char="•"/>
            </a:pPr>
            <a:r>
              <a:rPr lang="en-US" dirty="0">
                <a:latin typeface="Open Sans" panose="020B0606030504020204" pitchFamily="34" charset="0"/>
                <a:ea typeface="Open Sans" panose="020B0606030504020204" pitchFamily="34" charset="0"/>
                <a:cs typeface="Open Sans" panose="020B0606030504020204" pitchFamily="34" charset="0"/>
              </a:rPr>
              <a:t>Benzodiazepines  </a:t>
            </a:r>
          </a:p>
        </p:txBody>
      </p:sp>
    </p:spTree>
    <p:extLst>
      <p:ext uri="{BB962C8B-B14F-4D97-AF65-F5344CB8AC3E}">
        <p14:creationId xmlns:p14="http://schemas.microsoft.com/office/powerpoint/2010/main" val="25977818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734A0B-EF51-E7DD-A357-E31F4BB840C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BF65CFE-6365-0F29-2EDB-BD641E813B32}"/>
              </a:ext>
            </a:extLst>
          </p:cNvPr>
          <p:cNvSpPr txBox="1"/>
          <p:nvPr/>
        </p:nvSpPr>
        <p:spPr>
          <a:xfrm>
            <a:off x="4672013" y="5143500"/>
            <a:ext cx="184731" cy="369332"/>
          </a:xfrm>
          <a:prstGeom prst="rect">
            <a:avLst/>
          </a:prstGeom>
          <a:noFill/>
        </p:spPr>
        <p:txBody>
          <a:bodyPr wrap="none" rtlCol="0">
            <a:spAutoFit/>
          </a:bodyPr>
          <a:lstStyle/>
          <a:p>
            <a:endParaRPr lang="en-US" dirty="0"/>
          </a:p>
        </p:txBody>
      </p:sp>
      <p:sp>
        <p:nvSpPr>
          <p:cNvPr id="5" name="Title 4">
            <a:extLst>
              <a:ext uri="{FF2B5EF4-FFF2-40B4-BE49-F238E27FC236}">
                <a16:creationId xmlns:a16="http://schemas.microsoft.com/office/drawing/2014/main" id="{D91E82CD-332A-2C41-76AE-55BE8BD6C24F}"/>
              </a:ext>
            </a:extLst>
          </p:cNvPr>
          <p:cNvSpPr>
            <a:spLocks noGrp="1"/>
          </p:cNvSpPr>
          <p:nvPr>
            <p:ph type="title"/>
          </p:nvPr>
        </p:nvSpPr>
        <p:spPr/>
        <p:txBody>
          <a:bodyPr/>
          <a:lstStyle/>
          <a:p>
            <a:r>
              <a:rPr lang="en-US" dirty="0"/>
              <a:t>Cough</a:t>
            </a:r>
          </a:p>
        </p:txBody>
      </p:sp>
    </p:spTree>
    <p:extLst>
      <p:ext uri="{BB962C8B-B14F-4D97-AF65-F5344CB8AC3E}">
        <p14:creationId xmlns:p14="http://schemas.microsoft.com/office/powerpoint/2010/main" val="26764961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9CB7DA-47D9-016E-64F2-6631828D5BEF}"/>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8680DB73-4243-B605-C3B3-7B1FCAF025D1}"/>
              </a:ext>
            </a:extLst>
          </p:cNvPr>
          <p:cNvSpPr txBox="1"/>
          <p:nvPr/>
        </p:nvSpPr>
        <p:spPr>
          <a:xfrm>
            <a:off x="1139443" y="600442"/>
            <a:ext cx="9913114" cy="769441"/>
          </a:xfrm>
          <a:prstGeom prst="rect">
            <a:avLst/>
          </a:prstGeom>
          <a:noFill/>
        </p:spPr>
        <p:txBody>
          <a:bodyPr wrap="square" rtlCol="0">
            <a:spAutoFit/>
          </a:bodyPr>
          <a:lstStyle/>
          <a:p>
            <a:r>
              <a:rPr lang="en-US" sz="4400" b="1" dirty="0">
                <a:latin typeface="Garamond" panose="02020404030301010803" pitchFamily="18" charset="0"/>
              </a:rPr>
              <a:t>Physiology of Cough</a:t>
            </a:r>
            <a:r>
              <a:rPr lang="en-US" sz="4400" baseline="30000" dirty="0">
                <a:latin typeface="Garamond" panose="02020404030301010803" pitchFamily="18" charset="0"/>
              </a:rPr>
              <a:t>17</a:t>
            </a:r>
          </a:p>
        </p:txBody>
      </p:sp>
      <p:graphicFrame>
        <p:nvGraphicFramePr>
          <p:cNvPr id="7" name="Diagram 6">
            <a:extLst>
              <a:ext uri="{FF2B5EF4-FFF2-40B4-BE49-F238E27FC236}">
                <a16:creationId xmlns:a16="http://schemas.microsoft.com/office/drawing/2014/main" id="{78B9438A-42C0-EE14-CCA2-79862DCF9FF7}"/>
              </a:ext>
            </a:extLst>
          </p:cNvPr>
          <p:cNvGraphicFramePr/>
          <p:nvPr>
            <p:extLst>
              <p:ext uri="{D42A27DB-BD31-4B8C-83A1-F6EECF244321}">
                <p14:modId xmlns:p14="http://schemas.microsoft.com/office/powerpoint/2010/main" val="4178220260"/>
              </p:ext>
            </p:extLst>
          </p:nvPr>
        </p:nvGraphicFramePr>
        <p:xfrm>
          <a:off x="368968" y="691430"/>
          <a:ext cx="11438021" cy="52281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11546991-E671-F52E-8856-902BDCDAFA24}"/>
              </a:ext>
            </a:extLst>
          </p:cNvPr>
          <p:cNvSpPr txBox="1"/>
          <p:nvPr/>
        </p:nvSpPr>
        <p:spPr>
          <a:xfrm>
            <a:off x="9908133" y="5887414"/>
            <a:ext cx="1741182" cy="246221"/>
          </a:xfrm>
          <a:prstGeom prst="rect">
            <a:avLst/>
          </a:prstGeom>
          <a:noFill/>
        </p:spPr>
        <p:txBody>
          <a:bodyPr wrap="none" rtlCol="0">
            <a:spAutoFit/>
          </a:bodyPr>
          <a:lstStyle/>
          <a:p>
            <a:r>
              <a:rPr lang="en-US" sz="1000" dirty="0"/>
              <a:t>Figure created by author</a:t>
            </a:r>
          </a:p>
        </p:txBody>
      </p:sp>
    </p:spTree>
    <p:extLst>
      <p:ext uri="{BB962C8B-B14F-4D97-AF65-F5344CB8AC3E}">
        <p14:creationId xmlns:p14="http://schemas.microsoft.com/office/powerpoint/2010/main" val="41028004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382C2A-70FF-4815-B982-353C4E738C72}"/>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4BE44F99-E826-1BD8-334C-4AA8325B8F6B}"/>
              </a:ext>
            </a:extLst>
          </p:cNvPr>
          <p:cNvSpPr txBox="1"/>
          <p:nvPr/>
        </p:nvSpPr>
        <p:spPr>
          <a:xfrm>
            <a:off x="64063" y="606673"/>
            <a:ext cx="3904045" cy="1446550"/>
          </a:xfrm>
          <a:prstGeom prst="rect">
            <a:avLst/>
          </a:prstGeom>
          <a:noFill/>
        </p:spPr>
        <p:txBody>
          <a:bodyPr wrap="square" rtlCol="0">
            <a:spAutoFit/>
          </a:bodyPr>
          <a:lstStyle/>
          <a:p>
            <a:pPr algn="ctr"/>
            <a:r>
              <a:rPr lang="en-US" sz="4400" b="1" dirty="0">
                <a:latin typeface="Garamond" panose="02020404030301010803" pitchFamily="18" charset="0"/>
              </a:rPr>
              <a:t>Etiology of Cough</a:t>
            </a:r>
            <a:endParaRPr lang="en-US" sz="4400" b="1" baseline="30000" dirty="0">
              <a:latin typeface="Garamond" panose="02020404030301010803" pitchFamily="18" charset="0"/>
            </a:endParaRPr>
          </a:p>
        </p:txBody>
      </p:sp>
      <p:sp>
        <p:nvSpPr>
          <p:cNvPr id="3" name="TextBox 2">
            <a:extLst>
              <a:ext uri="{FF2B5EF4-FFF2-40B4-BE49-F238E27FC236}">
                <a16:creationId xmlns:a16="http://schemas.microsoft.com/office/drawing/2014/main" id="{7121697C-39F8-BA2D-9C3A-D751D292DCF1}"/>
              </a:ext>
            </a:extLst>
          </p:cNvPr>
          <p:cNvSpPr txBox="1"/>
          <p:nvPr/>
        </p:nvSpPr>
        <p:spPr>
          <a:xfrm>
            <a:off x="1431235" y="1868557"/>
            <a:ext cx="184731" cy="369332"/>
          </a:xfrm>
          <a:prstGeom prst="rect">
            <a:avLst/>
          </a:prstGeom>
          <a:noFill/>
        </p:spPr>
        <p:txBody>
          <a:bodyPr wrap="none" rtlCol="0">
            <a:spAutoFit/>
          </a:bodyPr>
          <a:lstStyle/>
          <a:p>
            <a:endParaRPr lang="en-US" dirty="0"/>
          </a:p>
        </p:txBody>
      </p:sp>
      <p:graphicFrame>
        <p:nvGraphicFramePr>
          <p:cNvPr id="5" name="Table 4">
            <a:extLst>
              <a:ext uri="{FF2B5EF4-FFF2-40B4-BE49-F238E27FC236}">
                <a16:creationId xmlns:a16="http://schemas.microsoft.com/office/drawing/2014/main" id="{1F47A628-75C7-A68A-E9C5-806DB58C0F10}"/>
              </a:ext>
            </a:extLst>
          </p:cNvPr>
          <p:cNvGraphicFramePr>
            <a:graphicFrameLocks noGrp="1"/>
          </p:cNvGraphicFramePr>
          <p:nvPr>
            <p:extLst>
              <p:ext uri="{D42A27DB-BD31-4B8C-83A1-F6EECF244321}">
                <p14:modId xmlns:p14="http://schemas.microsoft.com/office/powerpoint/2010/main" val="3652224423"/>
              </p:ext>
            </p:extLst>
          </p:nvPr>
        </p:nvGraphicFramePr>
        <p:xfrm>
          <a:off x="4153359" y="-2564"/>
          <a:ext cx="5909456" cy="6706446"/>
        </p:xfrm>
        <a:graphic>
          <a:graphicData uri="http://schemas.openxmlformats.org/drawingml/2006/table">
            <a:tbl>
              <a:tblPr firstRow="1" bandRow="1">
                <a:tableStyleId>{5C22544A-7EE6-4342-B048-85BDC9FD1C3A}</a:tableStyleId>
              </a:tblPr>
              <a:tblGrid>
                <a:gridCol w="2930487">
                  <a:extLst>
                    <a:ext uri="{9D8B030D-6E8A-4147-A177-3AD203B41FA5}">
                      <a16:colId xmlns:a16="http://schemas.microsoft.com/office/drawing/2014/main" val="353865582"/>
                    </a:ext>
                  </a:extLst>
                </a:gridCol>
                <a:gridCol w="2978969">
                  <a:extLst>
                    <a:ext uri="{9D8B030D-6E8A-4147-A177-3AD203B41FA5}">
                      <a16:colId xmlns:a16="http://schemas.microsoft.com/office/drawing/2014/main" val="1365825961"/>
                    </a:ext>
                  </a:extLst>
                </a:gridCol>
              </a:tblGrid>
              <a:tr h="623728">
                <a:tc>
                  <a:txBody>
                    <a:bodyPr/>
                    <a:lstStyle/>
                    <a:p>
                      <a:r>
                        <a:rPr lang="en-US" dirty="0"/>
                        <a:t>Causes of Cough in the Cancer Patient</a:t>
                      </a:r>
                    </a:p>
                  </a:txBody>
                  <a:tcPr/>
                </a:tc>
                <a:tc>
                  <a:txBody>
                    <a:bodyPr/>
                    <a:lstStyle/>
                    <a:p>
                      <a:endParaRPr lang="en-US" dirty="0"/>
                    </a:p>
                  </a:txBody>
                  <a:tcPr/>
                </a:tc>
                <a:extLst>
                  <a:ext uri="{0D108BD9-81ED-4DB2-BD59-A6C34878D82A}">
                    <a16:rowId xmlns:a16="http://schemas.microsoft.com/office/drawing/2014/main" val="1785444113"/>
                  </a:ext>
                </a:extLst>
              </a:tr>
              <a:tr h="623728">
                <a:tc>
                  <a:txBody>
                    <a:bodyPr/>
                    <a:lstStyle/>
                    <a:p>
                      <a:r>
                        <a:rPr lang="en-US" dirty="0"/>
                        <a:t>Pleural disease-effusion, tumor</a:t>
                      </a:r>
                    </a:p>
                  </a:txBody>
                  <a:tcPr/>
                </a:tc>
                <a:tc>
                  <a:txBody>
                    <a:bodyPr/>
                    <a:lstStyle/>
                    <a:p>
                      <a:r>
                        <a:rPr lang="en-US" dirty="0"/>
                        <a:t>Micro-embolism</a:t>
                      </a:r>
                    </a:p>
                  </a:txBody>
                  <a:tcPr/>
                </a:tc>
                <a:extLst>
                  <a:ext uri="{0D108BD9-81ED-4DB2-BD59-A6C34878D82A}">
                    <a16:rowId xmlns:a16="http://schemas.microsoft.com/office/drawing/2014/main" val="960716187"/>
                  </a:ext>
                </a:extLst>
              </a:tr>
              <a:tr h="623728">
                <a:tc>
                  <a:txBody>
                    <a:bodyPr/>
                    <a:lstStyle/>
                    <a:p>
                      <a:r>
                        <a:rPr lang="en-US" dirty="0"/>
                        <a:t>Lung parenchyma infiltration</a:t>
                      </a:r>
                    </a:p>
                  </a:txBody>
                  <a:tcPr/>
                </a:tc>
                <a:tc>
                  <a:txBody>
                    <a:bodyPr/>
                    <a:lstStyle/>
                    <a:p>
                      <a:r>
                        <a:rPr lang="en-US" dirty="0"/>
                        <a:t>Transesophageal fistula</a:t>
                      </a:r>
                    </a:p>
                  </a:txBody>
                  <a:tcPr/>
                </a:tc>
                <a:extLst>
                  <a:ext uri="{0D108BD9-81ED-4DB2-BD59-A6C34878D82A}">
                    <a16:rowId xmlns:a16="http://schemas.microsoft.com/office/drawing/2014/main" val="4054983949"/>
                  </a:ext>
                </a:extLst>
              </a:tr>
              <a:tr h="623728">
                <a:tc>
                  <a:txBody>
                    <a:bodyPr/>
                    <a:lstStyle/>
                    <a:p>
                      <a:r>
                        <a:rPr lang="en-US" dirty="0"/>
                        <a:t>Radiation or chemotherapy</a:t>
                      </a:r>
                    </a:p>
                  </a:txBody>
                  <a:tcPr/>
                </a:tc>
                <a:tc>
                  <a:txBody>
                    <a:bodyPr/>
                    <a:lstStyle/>
                    <a:p>
                      <a:r>
                        <a:rPr lang="en-US" dirty="0"/>
                        <a:t>Vocal chord paralysis</a:t>
                      </a:r>
                    </a:p>
                  </a:txBody>
                  <a:tcPr/>
                </a:tc>
                <a:extLst>
                  <a:ext uri="{0D108BD9-81ED-4DB2-BD59-A6C34878D82A}">
                    <a16:rowId xmlns:a16="http://schemas.microsoft.com/office/drawing/2014/main" val="1780101667"/>
                  </a:ext>
                </a:extLst>
              </a:tr>
              <a:tr h="623728">
                <a:tc>
                  <a:txBody>
                    <a:bodyPr/>
                    <a:lstStyle/>
                    <a:p>
                      <a:r>
                        <a:rPr lang="en-US" dirty="0"/>
                        <a:t>COPD, chronic bronchitis</a:t>
                      </a:r>
                    </a:p>
                  </a:txBody>
                  <a:tcPr/>
                </a:tc>
                <a:tc>
                  <a:txBody>
                    <a:bodyPr/>
                    <a:lstStyle/>
                    <a:p>
                      <a:r>
                        <a:rPr lang="en-US" dirty="0"/>
                        <a:t>Congestive heart failure</a:t>
                      </a:r>
                    </a:p>
                  </a:txBody>
                  <a:tcPr/>
                </a:tc>
                <a:extLst>
                  <a:ext uri="{0D108BD9-81ED-4DB2-BD59-A6C34878D82A}">
                    <a16:rowId xmlns:a16="http://schemas.microsoft.com/office/drawing/2014/main" val="1298495942"/>
                  </a:ext>
                </a:extLst>
              </a:tr>
              <a:tr h="437162">
                <a:tc>
                  <a:txBody>
                    <a:bodyPr/>
                    <a:lstStyle/>
                    <a:p>
                      <a:r>
                        <a:rPr lang="en-US" dirty="0"/>
                        <a:t>Pericardial effusion</a:t>
                      </a:r>
                    </a:p>
                  </a:txBody>
                  <a:tcPr/>
                </a:tc>
                <a:tc>
                  <a:txBody>
                    <a:bodyPr/>
                    <a:lstStyle/>
                    <a:p>
                      <a:r>
                        <a:rPr lang="en-US" dirty="0"/>
                        <a:t>Post-infectious cough</a:t>
                      </a:r>
                    </a:p>
                  </a:txBody>
                  <a:tcPr/>
                </a:tc>
                <a:extLst>
                  <a:ext uri="{0D108BD9-81ED-4DB2-BD59-A6C34878D82A}">
                    <a16:rowId xmlns:a16="http://schemas.microsoft.com/office/drawing/2014/main" val="3938248675"/>
                  </a:ext>
                </a:extLst>
              </a:tr>
              <a:tr h="891039">
                <a:tc>
                  <a:txBody>
                    <a:bodyPr/>
                    <a:lstStyle/>
                    <a:p>
                      <a:r>
                        <a:rPr lang="en-US" dirty="0"/>
                        <a:t>Upper airway cough syndrome due to variety of </a:t>
                      </a:r>
                      <a:r>
                        <a:rPr lang="en-US" dirty="0" err="1"/>
                        <a:t>rhinosinus</a:t>
                      </a:r>
                      <a:r>
                        <a:rPr lang="en-US" dirty="0"/>
                        <a:t> conditions</a:t>
                      </a:r>
                    </a:p>
                  </a:txBody>
                  <a:tcPr/>
                </a:tc>
                <a:tc>
                  <a:txBody>
                    <a:bodyPr/>
                    <a:lstStyle/>
                    <a:p>
                      <a:r>
                        <a:rPr lang="en-US" dirty="0"/>
                        <a:t>Eosinophilic bronchitis</a:t>
                      </a:r>
                    </a:p>
                  </a:txBody>
                  <a:tcPr/>
                </a:tc>
                <a:extLst>
                  <a:ext uri="{0D108BD9-81ED-4DB2-BD59-A6C34878D82A}">
                    <a16:rowId xmlns:a16="http://schemas.microsoft.com/office/drawing/2014/main" val="2695150077"/>
                  </a:ext>
                </a:extLst>
              </a:tr>
              <a:tr h="623728">
                <a:tc>
                  <a:txBody>
                    <a:bodyPr/>
                    <a:lstStyle/>
                    <a:p>
                      <a:r>
                        <a:rPr lang="en-US" dirty="0"/>
                        <a:t>Gastroesophageal reflux disease</a:t>
                      </a:r>
                    </a:p>
                  </a:txBody>
                  <a:tcPr/>
                </a:tc>
                <a:tc>
                  <a:txBody>
                    <a:bodyPr/>
                    <a:lstStyle/>
                    <a:p>
                      <a:r>
                        <a:rPr lang="en-US" dirty="0"/>
                        <a:t>Angiotensin-converting enzyme inhibitor</a:t>
                      </a:r>
                    </a:p>
                  </a:txBody>
                  <a:tcPr/>
                </a:tc>
                <a:extLst>
                  <a:ext uri="{0D108BD9-81ED-4DB2-BD59-A6C34878D82A}">
                    <a16:rowId xmlns:a16="http://schemas.microsoft.com/office/drawing/2014/main" val="2381128212"/>
                  </a:ext>
                </a:extLst>
              </a:tr>
              <a:tr h="437162">
                <a:tc>
                  <a:txBody>
                    <a:bodyPr/>
                    <a:lstStyle/>
                    <a:p>
                      <a:r>
                        <a:rPr lang="en-US" dirty="0"/>
                        <a:t>Asthma</a:t>
                      </a:r>
                    </a:p>
                  </a:txBody>
                  <a:tcPr/>
                </a:tc>
                <a:tc>
                  <a:txBody>
                    <a:bodyPr/>
                    <a:lstStyle/>
                    <a:p>
                      <a:endParaRPr lang="en-US" dirty="0"/>
                    </a:p>
                  </a:txBody>
                  <a:tcPr/>
                </a:tc>
                <a:extLst>
                  <a:ext uri="{0D108BD9-81ED-4DB2-BD59-A6C34878D82A}">
                    <a16:rowId xmlns:a16="http://schemas.microsoft.com/office/drawing/2014/main" val="1255984105"/>
                  </a:ext>
                </a:extLst>
              </a:tr>
              <a:tr h="623728">
                <a:tc>
                  <a:txBody>
                    <a:bodyPr/>
                    <a:lstStyle/>
                    <a:p>
                      <a:r>
                        <a:rPr lang="en-US" dirty="0"/>
                        <a:t>Lymphangitis carcinomatosis</a:t>
                      </a:r>
                    </a:p>
                  </a:txBody>
                  <a:tcPr/>
                </a:tc>
                <a:tc>
                  <a:txBody>
                    <a:bodyPr/>
                    <a:lstStyle/>
                    <a:p>
                      <a:endParaRPr lang="en-US" dirty="0"/>
                    </a:p>
                  </a:txBody>
                  <a:tcPr/>
                </a:tc>
                <a:extLst>
                  <a:ext uri="{0D108BD9-81ED-4DB2-BD59-A6C34878D82A}">
                    <a16:rowId xmlns:a16="http://schemas.microsoft.com/office/drawing/2014/main" val="1347345365"/>
                  </a:ext>
                </a:extLst>
              </a:tr>
              <a:tr h="437162">
                <a:tc>
                  <a:txBody>
                    <a:bodyPr/>
                    <a:lstStyle/>
                    <a:p>
                      <a:r>
                        <a:rPr lang="en-US" dirty="0"/>
                        <a:t>Chest Infection</a:t>
                      </a:r>
                    </a:p>
                  </a:txBody>
                  <a:tcPr/>
                </a:tc>
                <a:tc>
                  <a:txBody>
                    <a:bodyPr/>
                    <a:lstStyle/>
                    <a:p>
                      <a:endParaRPr lang="en-US" dirty="0"/>
                    </a:p>
                  </a:txBody>
                  <a:tcPr/>
                </a:tc>
                <a:extLst>
                  <a:ext uri="{0D108BD9-81ED-4DB2-BD59-A6C34878D82A}">
                    <a16:rowId xmlns:a16="http://schemas.microsoft.com/office/drawing/2014/main" val="1964278219"/>
                  </a:ext>
                </a:extLst>
              </a:tr>
            </a:tbl>
          </a:graphicData>
        </a:graphic>
      </p:graphicFrame>
      <p:sp>
        <p:nvSpPr>
          <p:cNvPr id="9" name="TextBox 8">
            <a:extLst>
              <a:ext uri="{FF2B5EF4-FFF2-40B4-BE49-F238E27FC236}">
                <a16:creationId xmlns:a16="http://schemas.microsoft.com/office/drawing/2014/main" id="{CAD6B8B2-FEA5-B957-5E80-C08650AE968E}"/>
              </a:ext>
            </a:extLst>
          </p:cNvPr>
          <p:cNvSpPr txBox="1"/>
          <p:nvPr/>
        </p:nvSpPr>
        <p:spPr>
          <a:xfrm>
            <a:off x="0" y="5973860"/>
            <a:ext cx="4318612" cy="400110"/>
          </a:xfrm>
          <a:prstGeom prst="rect">
            <a:avLst/>
          </a:prstGeom>
          <a:noFill/>
        </p:spPr>
        <p:txBody>
          <a:bodyPr wrap="square" rtlCol="0">
            <a:spAutoFit/>
          </a:bodyPr>
          <a:lstStyle/>
          <a:p>
            <a:r>
              <a:rPr lang="en-US" sz="1000" i="1" dirty="0"/>
              <a:t>Table adapted from </a:t>
            </a:r>
            <a:r>
              <a:rPr lang="en-US" sz="1000" i="1" dirty="0" err="1"/>
              <a:t>Molassiotis</a:t>
            </a:r>
            <a:r>
              <a:rPr lang="en-US" sz="1000" i="1" dirty="0"/>
              <a:t> et al., retrieved from: </a:t>
            </a:r>
            <a:r>
              <a:rPr lang="en-US" sz="1000" dirty="0"/>
              <a:t>doi:10.1016/j.chest.2016.12.028 </a:t>
            </a:r>
            <a:r>
              <a:rPr lang="en-US" sz="1000" i="1" dirty="0"/>
              <a:t>on March 8, 2026</a:t>
            </a:r>
            <a:r>
              <a:rPr lang="en-US" sz="1000" i="1" baseline="30000" dirty="0"/>
              <a:t>18</a:t>
            </a:r>
            <a:endParaRPr lang="en-US" sz="1000" i="1" dirty="0"/>
          </a:p>
        </p:txBody>
      </p:sp>
    </p:spTree>
    <p:extLst>
      <p:ext uri="{BB962C8B-B14F-4D97-AF65-F5344CB8AC3E}">
        <p14:creationId xmlns:p14="http://schemas.microsoft.com/office/powerpoint/2010/main" val="29025067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221EDC-CB52-0781-5DCB-ED1AB7B8AAD3}"/>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D87B8677-3BE5-668F-2E7C-8924CE3CBD61}"/>
              </a:ext>
            </a:extLst>
          </p:cNvPr>
          <p:cNvSpPr txBox="1"/>
          <p:nvPr/>
        </p:nvSpPr>
        <p:spPr>
          <a:xfrm>
            <a:off x="717358" y="639529"/>
            <a:ext cx="3904045" cy="1446550"/>
          </a:xfrm>
          <a:prstGeom prst="rect">
            <a:avLst/>
          </a:prstGeom>
          <a:noFill/>
        </p:spPr>
        <p:txBody>
          <a:bodyPr wrap="square" rtlCol="0">
            <a:spAutoFit/>
          </a:bodyPr>
          <a:lstStyle/>
          <a:p>
            <a:pPr algn="ctr"/>
            <a:r>
              <a:rPr lang="en-US" sz="4400" b="1" dirty="0">
                <a:latin typeface="Garamond" panose="02020404030301010803" pitchFamily="18" charset="0"/>
              </a:rPr>
              <a:t>Treatment of Cough</a:t>
            </a:r>
            <a:endParaRPr lang="en-US" sz="4400" b="1" baseline="30000" dirty="0">
              <a:latin typeface="Garamond" panose="02020404030301010803" pitchFamily="18" charset="0"/>
            </a:endParaRPr>
          </a:p>
        </p:txBody>
      </p:sp>
      <p:sp>
        <p:nvSpPr>
          <p:cNvPr id="3" name="TextBox 2">
            <a:extLst>
              <a:ext uri="{FF2B5EF4-FFF2-40B4-BE49-F238E27FC236}">
                <a16:creationId xmlns:a16="http://schemas.microsoft.com/office/drawing/2014/main" id="{1FA8BA9E-8006-EB69-CA0A-27BE2C36486F}"/>
              </a:ext>
            </a:extLst>
          </p:cNvPr>
          <p:cNvSpPr txBox="1"/>
          <p:nvPr/>
        </p:nvSpPr>
        <p:spPr>
          <a:xfrm>
            <a:off x="1431235" y="1868557"/>
            <a:ext cx="184731" cy="369332"/>
          </a:xfrm>
          <a:prstGeom prst="rect">
            <a:avLst/>
          </a:prstGeom>
          <a:noFill/>
        </p:spPr>
        <p:txBody>
          <a:bodyPr wrap="none" rtlCol="0">
            <a:spAutoFit/>
          </a:bodyPr>
          <a:lstStyle/>
          <a:p>
            <a:endParaRPr lang="en-US" dirty="0"/>
          </a:p>
        </p:txBody>
      </p:sp>
      <p:graphicFrame>
        <p:nvGraphicFramePr>
          <p:cNvPr id="7" name="Content Placeholder 3">
            <a:extLst>
              <a:ext uri="{FF2B5EF4-FFF2-40B4-BE49-F238E27FC236}">
                <a16:creationId xmlns:a16="http://schemas.microsoft.com/office/drawing/2014/main" id="{926D0AD7-CC24-AC3E-4F95-39EC2BD115B4}"/>
              </a:ext>
            </a:extLst>
          </p:cNvPr>
          <p:cNvGraphicFramePr>
            <a:graphicFrameLocks/>
          </p:cNvGraphicFramePr>
          <p:nvPr>
            <p:extLst>
              <p:ext uri="{D42A27DB-BD31-4B8C-83A1-F6EECF244321}">
                <p14:modId xmlns:p14="http://schemas.microsoft.com/office/powerpoint/2010/main" val="1176879393"/>
              </p:ext>
            </p:extLst>
          </p:nvPr>
        </p:nvGraphicFramePr>
        <p:xfrm>
          <a:off x="3338559" y="214313"/>
          <a:ext cx="10167814" cy="64147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mc:AlternateContent xmlns:mc="http://schemas.openxmlformats.org/markup-compatibility/2006" xmlns:p14="http://schemas.microsoft.com/office/powerpoint/2010/main" xmlns:aink="http://schemas.microsoft.com/office/drawing/2016/ink">
        <mc:Choice Requires="p14 aink">
          <p:contentPart p14:bwMode="auto" r:id="rId8">
            <p14:nvContentPartPr>
              <p14:cNvPr id="10" name="Ink 9">
                <a:extLst>
                  <a:ext uri="{FF2B5EF4-FFF2-40B4-BE49-F238E27FC236}">
                    <a16:creationId xmlns:a16="http://schemas.microsoft.com/office/drawing/2014/main" id="{60647C14-319F-4AA9-E29C-E48E1238B2B9}"/>
                  </a:ext>
                </a:extLst>
              </p14:cNvPr>
              <p14:cNvContentPartPr/>
              <p14:nvPr/>
            </p14:nvContentPartPr>
            <p14:xfrm>
              <a:off x="9877905" y="6748987"/>
              <a:ext cx="360" cy="360"/>
            </p14:xfrm>
          </p:contentPart>
        </mc:Choice>
        <mc:Fallback xmlns="">
          <p:pic>
            <p:nvPicPr>
              <p:cNvPr id="10" name="Ink 9">
                <a:extLst>
                  <a:ext uri="{FF2B5EF4-FFF2-40B4-BE49-F238E27FC236}">
                    <a16:creationId xmlns:a16="http://schemas.microsoft.com/office/drawing/2014/main" id="{60647C14-319F-4AA9-E29C-E48E1238B2B9}"/>
                  </a:ext>
                </a:extLst>
              </p:cNvPr>
              <p:cNvPicPr/>
              <p:nvPr/>
            </p:nvPicPr>
            <p:blipFill>
              <a:blip r:embed="rId9"/>
              <a:stretch>
                <a:fillRect/>
              </a:stretch>
            </p:blipFill>
            <p:spPr>
              <a:xfrm>
                <a:off x="9871785" y="6742867"/>
                <a:ext cx="12600" cy="126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0">
            <p14:nvContentPartPr>
              <p14:cNvPr id="11" name="Ink 10">
                <a:extLst>
                  <a:ext uri="{FF2B5EF4-FFF2-40B4-BE49-F238E27FC236}">
                    <a16:creationId xmlns:a16="http://schemas.microsoft.com/office/drawing/2014/main" id="{B7E2C91E-EC4A-2B8C-8C8A-32E15501FEF6}"/>
                  </a:ext>
                </a:extLst>
              </p14:cNvPr>
              <p14:cNvContentPartPr/>
              <p14:nvPr/>
            </p14:nvContentPartPr>
            <p14:xfrm>
              <a:off x="10325025" y="6845827"/>
              <a:ext cx="360" cy="360"/>
            </p14:xfrm>
          </p:contentPart>
        </mc:Choice>
        <mc:Fallback xmlns="">
          <p:pic>
            <p:nvPicPr>
              <p:cNvPr id="11" name="Ink 10">
                <a:extLst>
                  <a:ext uri="{FF2B5EF4-FFF2-40B4-BE49-F238E27FC236}">
                    <a16:creationId xmlns:a16="http://schemas.microsoft.com/office/drawing/2014/main" id="{B7E2C91E-EC4A-2B8C-8C8A-32E15501FEF6}"/>
                  </a:ext>
                </a:extLst>
              </p:cNvPr>
              <p:cNvPicPr/>
              <p:nvPr/>
            </p:nvPicPr>
            <p:blipFill>
              <a:blip r:embed="rId11"/>
              <a:stretch>
                <a:fillRect/>
              </a:stretch>
            </p:blipFill>
            <p:spPr>
              <a:xfrm>
                <a:off x="10318905" y="6839707"/>
                <a:ext cx="12600" cy="12600"/>
              </a:xfrm>
              <a:prstGeom prst="rect">
                <a:avLst/>
              </a:prstGeom>
            </p:spPr>
          </p:pic>
        </mc:Fallback>
      </mc:AlternateContent>
      <p:sp>
        <p:nvSpPr>
          <p:cNvPr id="12" name="TextBox 11">
            <a:extLst>
              <a:ext uri="{FF2B5EF4-FFF2-40B4-BE49-F238E27FC236}">
                <a16:creationId xmlns:a16="http://schemas.microsoft.com/office/drawing/2014/main" id="{8368742C-D627-2A98-61AF-3B0AA5A2AF1E}"/>
              </a:ext>
            </a:extLst>
          </p:cNvPr>
          <p:cNvSpPr txBox="1"/>
          <p:nvPr/>
        </p:nvSpPr>
        <p:spPr>
          <a:xfrm>
            <a:off x="143219" y="6218471"/>
            <a:ext cx="6698256" cy="246221"/>
          </a:xfrm>
          <a:prstGeom prst="rect">
            <a:avLst/>
          </a:prstGeom>
          <a:noFill/>
        </p:spPr>
        <p:txBody>
          <a:bodyPr wrap="square" rtlCol="0">
            <a:spAutoFit/>
          </a:bodyPr>
          <a:lstStyle/>
          <a:p>
            <a:r>
              <a:rPr lang="en-US" sz="1000" i="1" dirty="0"/>
              <a:t>Figure adapted from </a:t>
            </a:r>
            <a:r>
              <a:rPr lang="en-US" sz="1000" i="1" dirty="0" err="1"/>
              <a:t>Molassiotis</a:t>
            </a:r>
            <a:r>
              <a:rPr lang="en-US" sz="1000" i="1" dirty="0"/>
              <a:t> et al., retrieved from: </a:t>
            </a:r>
            <a:r>
              <a:rPr lang="en-US" sz="1000" dirty="0"/>
              <a:t>doi:10.1016/j.chest.2016.12.028 </a:t>
            </a:r>
            <a:r>
              <a:rPr lang="en-US" sz="1000" i="1" dirty="0"/>
              <a:t>on March 8, 2026</a:t>
            </a:r>
            <a:r>
              <a:rPr lang="en-US" sz="1000" i="1" baseline="30000" dirty="0"/>
              <a:t>18</a:t>
            </a:r>
            <a:endParaRPr lang="en-US" sz="1000" i="1" dirty="0"/>
          </a:p>
        </p:txBody>
      </p:sp>
    </p:spTree>
    <p:extLst>
      <p:ext uri="{BB962C8B-B14F-4D97-AF65-F5344CB8AC3E}">
        <p14:creationId xmlns:p14="http://schemas.microsoft.com/office/powerpoint/2010/main" val="33111019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8C070C-28F1-C80F-F9AF-D9DDD23779CD}"/>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70B31E5F-575A-37EB-7667-9CF8681BD309}"/>
              </a:ext>
            </a:extLst>
          </p:cNvPr>
          <p:cNvSpPr txBox="1"/>
          <p:nvPr/>
        </p:nvSpPr>
        <p:spPr>
          <a:xfrm>
            <a:off x="534753" y="456275"/>
            <a:ext cx="9036636" cy="830997"/>
          </a:xfrm>
          <a:prstGeom prst="rect">
            <a:avLst/>
          </a:prstGeom>
          <a:noFill/>
        </p:spPr>
        <p:txBody>
          <a:bodyPr wrap="square" rtlCol="0">
            <a:spAutoFit/>
          </a:bodyPr>
          <a:lstStyle/>
          <a:p>
            <a:r>
              <a:rPr lang="en-US" sz="4800" b="1" dirty="0">
                <a:latin typeface="Garamond" panose="02020404030301010803" pitchFamily="18" charset="0"/>
              </a:rPr>
              <a:t>Case 1</a:t>
            </a:r>
          </a:p>
        </p:txBody>
      </p:sp>
      <p:sp>
        <p:nvSpPr>
          <p:cNvPr id="7" name="Title 6">
            <a:extLst>
              <a:ext uri="{FF2B5EF4-FFF2-40B4-BE49-F238E27FC236}">
                <a16:creationId xmlns:a16="http://schemas.microsoft.com/office/drawing/2014/main" id="{C5BBEF75-5CBA-97F9-283E-774F842080E3}"/>
              </a:ext>
            </a:extLst>
          </p:cNvPr>
          <p:cNvSpPr>
            <a:spLocks noGrp="1"/>
          </p:cNvSpPr>
          <p:nvPr>
            <p:ph type="title"/>
          </p:nvPr>
        </p:nvSpPr>
        <p:spPr>
          <a:xfrm>
            <a:off x="1358484" y="2383291"/>
            <a:ext cx="9435639" cy="2091418"/>
          </a:xfrm>
        </p:spPr>
        <p:txBody>
          <a:bodyPr/>
          <a:lstStyle/>
          <a:p>
            <a:r>
              <a:rPr lang="en-US" sz="2500" dirty="0"/>
              <a:t>41-year-old female presents with a history of Stage III triple negative breast cancer initially diagnosed in 2023. Her treatment was interrupted due to incarceration and housing insecurity. She then re-established care with oncology at Emory University and was found to have progression of disease with metastasis to the lung and bone. She was referred to the Supportive Care Clinic for pain and symptom management. </a:t>
            </a:r>
            <a:br>
              <a:rPr lang="en-US" sz="2500" dirty="0"/>
            </a:br>
            <a:endParaRPr lang="en-US" sz="2500" dirty="0"/>
          </a:p>
        </p:txBody>
      </p:sp>
    </p:spTree>
    <p:extLst>
      <p:ext uri="{BB962C8B-B14F-4D97-AF65-F5344CB8AC3E}">
        <p14:creationId xmlns:p14="http://schemas.microsoft.com/office/powerpoint/2010/main" val="34598373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E21AAC-1624-AEEA-788F-07F868573D1D}"/>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F11E149D-0081-C36E-4A5B-C4021E562427}"/>
              </a:ext>
            </a:extLst>
          </p:cNvPr>
          <p:cNvSpPr txBox="1"/>
          <p:nvPr/>
        </p:nvSpPr>
        <p:spPr>
          <a:xfrm>
            <a:off x="4672013" y="5143500"/>
            <a:ext cx="184731" cy="369332"/>
          </a:xfrm>
          <a:prstGeom prst="rect">
            <a:avLst/>
          </a:prstGeom>
          <a:noFill/>
        </p:spPr>
        <p:txBody>
          <a:bodyPr wrap="none" rtlCol="0">
            <a:spAutoFit/>
          </a:bodyPr>
          <a:lstStyle/>
          <a:p>
            <a:endParaRPr lang="en-US" dirty="0"/>
          </a:p>
        </p:txBody>
      </p:sp>
      <p:sp>
        <p:nvSpPr>
          <p:cNvPr id="5" name="Title 4">
            <a:extLst>
              <a:ext uri="{FF2B5EF4-FFF2-40B4-BE49-F238E27FC236}">
                <a16:creationId xmlns:a16="http://schemas.microsoft.com/office/drawing/2014/main" id="{5853B7E8-F401-181F-8076-446367EF3D1F}"/>
              </a:ext>
            </a:extLst>
          </p:cNvPr>
          <p:cNvSpPr>
            <a:spLocks noGrp="1"/>
          </p:cNvSpPr>
          <p:nvPr>
            <p:ph type="title"/>
          </p:nvPr>
        </p:nvSpPr>
        <p:spPr/>
        <p:txBody>
          <a:bodyPr/>
          <a:lstStyle/>
          <a:p>
            <a:r>
              <a:rPr lang="en-US" dirty="0"/>
              <a:t>Anorexia &amp; Cachexia</a:t>
            </a:r>
          </a:p>
        </p:txBody>
      </p:sp>
    </p:spTree>
    <p:extLst>
      <p:ext uri="{BB962C8B-B14F-4D97-AF65-F5344CB8AC3E}">
        <p14:creationId xmlns:p14="http://schemas.microsoft.com/office/powerpoint/2010/main" val="10804184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FF27AA-DB6F-4315-44CC-AD6813AC6569}"/>
            </a:ext>
          </a:extLst>
        </p:cNvPr>
        <p:cNvGrpSpPr/>
        <p:nvPr/>
      </p:nvGrpSpPr>
      <p:grpSpPr>
        <a:xfrm>
          <a:off x="0" y="0"/>
          <a:ext cx="0" cy="0"/>
          <a:chOff x="0" y="0"/>
          <a:chExt cx="0" cy="0"/>
        </a:xfrm>
      </p:grpSpPr>
      <p:pic>
        <p:nvPicPr>
          <p:cNvPr id="4" name="Graphic 3">
            <a:extLst>
              <a:ext uri="{FF2B5EF4-FFF2-40B4-BE49-F238E27FC236}">
                <a16:creationId xmlns:a16="http://schemas.microsoft.com/office/drawing/2014/main" id="{7C4BE912-FF4B-3438-F1A7-E52496B72AC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131909" y="316478"/>
            <a:ext cx="638402" cy="646102"/>
          </a:xfrm>
          <a:prstGeom prst="rect">
            <a:avLst/>
          </a:prstGeom>
        </p:spPr>
      </p:pic>
      <p:sp>
        <p:nvSpPr>
          <p:cNvPr id="8" name="TextBox 7">
            <a:extLst>
              <a:ext uri="{FF2B5EF4-FFF2-40B4-BE49-F238E27FC236}">
                <a16:creationId xmlns:a16="http://schemas.microsoft.com/office/drawing/2014/main" id="{FEB3C8E7-C773-69EE-4A81-C2D9A4239999}"/>
              </a:ext>
            </a:extLst>
          </p:cNvPr>
          <p:cNvSpPr txBox="1"/>
          <p:nvPr/>
        </p:nvSpPr>
        <p:spPr>
          <a:xfrm>
            <a:off x="717358" y="639529"/>
            <a:ext cx="5826317" cy="769441"/>
          </a:xfrm>
          <a:prstGeom prst="rect">
            <a:avLst/>
          </a:prstGeom>
          <a:noFill/>
        </p:spPr>
        <p:txBody>
          <a:bodyPr wrap="square" rtlCol="0">
            <a:spAutoFit/>
          </a:bodyPr>
          <a:lstStyle/>
          <a:p>
            <a:r>
              <a:rPr lang="en-US" sz="4400" b="1" dirty="0">
                <a:latin typeface="Garamond" panose="02020404030301010803" pitchFamily="18" charset="0"/>
              </a:rPr>
              <a:t>Anorexia and Cachexia</a:t>
            </a:r>
            <a:endParaRPr lang="en-US" sz="4400" b="1" baseline="30000" dirty="0">
              <a:latin typeface="Garamond" panose="02020404030301010803" pitchFamily="18" charset="0"/>
            </a:endParaRPr>
          </a:p>
        </p:txBody>
      </p:sp>
      <p:sp>
        <p:nvSpPr>
          <p:cNvPr id="3" name="TextBox 2">
            <a:extLst>
              <a:ext uri="{FF2B5EF4-FFF2-40B4-BE49-F238E27FC236}">
                <a16:creationId xmlns:a16="http://schemas.microsoft.com/office/drawing/2014/main" id="{5F5B530C-9D0F-8883-34D3-53E18A58130D}"/>
              </a:ext>
            </a:extLst>
          </p:cNvPr>
          <p:cNvSpPr txBox="1"/>
          <p:nvPr/>
        </p:nvSpPr>
        <p:spPr>
          <a:xfrm>
            <a:off x="1431235" y="1868557"/>
            <a:ext cx="184731" cy="369332"/>
          </a:xfrm>
          <a:prstGeom prst="rect">
            <a:avLst/>
          </a:prstGeom>
          <a:noFill/>
        </p:spPr>
        <p:txBody>
          <a:bodyPr wrap="none" rtlCol="0">
            <a:spAutoFit/>
          </a:bodyPr>
          <a:lstStyle/>
          <a:p>
            <a:endParaRPr lang="en-US" dirty="0"/>
          </a:p>
        </p:txBody>
      </p:sp>
      <p:sp>
        <p:nvSpPr>
          <p:cNvPr id="10" name="TextBox 9">
            <a:extLst>
              <a:ext uri="{FF2B5EF4-FFF2-40B4-BE49-F238E27FC236}">
                <a16:creationId xmlns:a16="http://schemas.microsoft.com/office/drawing/2014/main" id="{6F391047-8F3B-B75D-1FE1-578339643D62}"/>
              </a:ext>
            </a:extLst>
          </p:cNvPr>
          <p:cNvSpPr txBox="1"/>
          <p:nvPr/>
        </p:nvSpPr>
        <p:spPr>
          <a:xfrm>
            <a:off x="717357" y="1694156"/>
            <a:ext cx="10784831" cy="50167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panose="020B0604020202020204" pitchFamily="34" charset="0"/>
              <a:buChar char="•"/>
            </a:pPr>
            <a:r>
              <a:rPr lang="en-US" sz="3200" dirty="0">
                <a:latin typeface="Open Sans" panose="020B0606030504020204" pitchFamily="34" charset="0"/>
                <a:ea typeface="Open Sans" panose="020B0606030504020204" pitchFamily="34" charset="0"/>
                <a:cs typeface="Open Sans" panose="020B0606030504020204" pitchFamily="34" charset="0"/>
              </a:rPr>
              <a:t>Definitions: Anorexia vs Cachexia</a:t>
            </a:r>
            <a:r>
              <a:rPr lang="en-US" sz="3200" baseline="30000" dirty="0">
                <a:latin typeface="Open Sans" panose="020B0606030504020204" pitchFamily="34" charset="0"/>
                <a:ea typeface="Open Sans" panose="020B0606030504020204" pitchFamily="34" charset="0"/>
                <a:cs typeface="Open Sans" panose="020B0606030504020204" pitchFamily="34" charset="0"/>
              </a:rPr>
              <a:t>19</a:t>
            </a:r>
          </a:p>
          <a:p>
            <a:pPr marL="342900" indent="-342900">
              <a:buFont typeface="Arial" panose="020B0604020202020204" pitchFamily="34" charset="0"/>
              <a:buChar char="•"/>
            </a:pPr>
            <a:endParaRPr lang="en-US" sz="32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sz="3200" dirty="0">
                <a:latin typeface="Open Sans" panose="020B0606030504020204" pitchFamily="34" charset="0"/>
                <a:ea typeface="Open Sans" panose="020B0606030504020204" pitchFamily="34" charset="0"/>
                <a:cs typeface="Open Sans" panose="020B0606030504020204" pitchFamily="34" charset="0"/>
              </a:rPr>
              <a:t>Clinical significance:</a:t>
            </a:r>
          </a:p>
          <a:p>
            <a:pPr marL="742950" lvl="1" indent="-285750">
              <a:buFont typeface="Arial"/>
              <a:buChar char="•"/>
            </a:pPr>
            <a:r>
              <a:rPr lang="en-US" sz="3200" dirty="0">
                <a:latin typeface="Open Sans" panose="020B0606030504020204" pitchFamily="34" charset="0"/>
                <a:ea typeface="Open Sans" panose="020B0606030504020204" pitchFamily="34" charset="0"/>
                <a:cs typeface="Open Sans" panose="020B0606030504020204" pitchFamily="34" charset="0"/>
              </a:rPr>
              <a:t>Decreased survival</a:t>
            </a:r>
          </a:p>
          <a:p>
            <a:pPr marL="742950" lvl="1" indent="-285750">
              <a:buFont typeface="Arial"/>
              <a:buChar char="•"/>
            </a:pPr>
            <a:r>
              <a:rPr lang="en-US" sz="3200" dirty="0">
                <a:latin typeface="Open Sans" panose="020B0606030504020204" pitchFamily="34" charset="0"/>
                <a:ea typeface="Open Sans" panose="020B0606030504020204" pitchFamily="34" charset="0"/>
                <a:cs typeface="Open Sans" panose="020B0606030504020204" pitchFamily="34" charset="0"/>
              </a:rPr>
              <a:t>Increased complications of surgery, radiotherapy, and chemotherapy</a:t>
            </a:r>
          </a:p>
          <a:p>
            <a:pPr marL="742950" lvl="1" indent="-285750">
              <a:buFont typeface="Arial"/>
              <a:buChar char="•"/>
            </a:pPr>
            <a:r>
              <a:rPr lang="en-US" sz="3200" dirty="0">
                <a:latin typeface="Open Sans" panose="020B0606030504020204" pitchFamily="34" charset="0"/>
                <a:ea typeface="Open Sans" panose="020B0606030504020204" pitchFamily="34" charset="0"/>
                <a:cs typeface="Open Sans" panose="020B0606030504020204" pitchFamily="34" charset="0"/>
              </a:rPr>
              <a:t>Weakness, anorexia, chronic nausea</a:t>
            </a:r>
          </a:p>
          <a:p>
            <a:pPr marL="742950" lvl="1" indent="-285750">
              <a:buFont typeface="Arial"/>
              <a:buChar char="•"/>
            </a:pPr>
            <a:r>
              <a:rPr lang="en-US" sz="3200" dirty="0">
                <a:latin typeface="Open Sans" panose="020B0606030504020204" pitchFamily="34" charset="0"/>
                <a:ea typeface="Open Sans" panose="020B0606030504020204" pitchFamily="34" charset="0"/>
                <a:cs typeface="Open Sans" panose="020B0606030504020204" pitchFamily="34" charset="0"/>
              </a:rPr>
              <a:t>Psychological distress in patient and family</a:t>
            </a:r>
          </a:p>
          <a:p>
            <a:endParaRPr lang="en-US" sz="3200" dirty="0">
              <a:latin typeface="Open Sans" panose="020B0606030504020204" pitchFamily="34" charset="0"/>
              <a:ea typeface="Open Sans" panose="020B0606030504020204" pitchFamily="34" charset="0"/>
              <a:cs typeface="Open Sans" panose="020B0606030504020204" pitchFamily="34" charset="0"/>
            </a:endParaRPr>
          </a:p>
          <a:p>
            <a:endParaRPr lang="en-US" sz="32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3500370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C5E6FD-CDCC-D45F-BCB6-0888D0F6685E}"/>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606BC065-8E0A-5F63-EB1A-71EE02435A27}"/>
              </a:ext>
            </a:extLst>
          </p:cNvPr>
          <p:cNvSpPr txBox="1"/>
          <p:nvPr/>
        </p:nvSpPr>
        <p:spPr>
          <a:xfrm>
            <a:off x="717358" y="639529"/>
            <a:ext cx="10241155" cy="1446550"/>
          </a:xfrm>
          <a:prstGeom prst="rect">
            <a:avLst/>
          </a:prstGeom>
          <a:noFill/>
        </p:spPr>
        <p:txBody>
          <a:bodyPr wrap="square" rtlCol="0">
            <a:spAutoFit/>
          </a:bodyPr>
          <a:lstStyle/>
          <a:p>
            <a:r>
              <a:rPr lang="en-US" sz="4400" b="1" dirty="0">
                <a:latin typeface="Garamond" panose="02020404030301010803" pitchFamily="18" charset="0"/>
              </a:rPr>
              <a:t>Contributors to Decreased Oral Intake in the Last Days of Life</a:t>
            </a:r>
            <a:endParaRPr lang="en-US" sz="4400" b="1" baseline="30000" dirty="0">
              <a:latin typeface="Garamond" panose="02020404030301010803" pitchFamily="18" charset="0"/>
            </a:endParaRPr>
          </a:p>
        </p:txBody>
      </p:sp>
      <p:sp>
        <p:nvSpPr>
          <p:cNvPr id="3" name="TextBox 2">
            <a:extLst>
              <a:ext uri="{FF2B5EF4-FFF2-40B4-BE49-F238E27FC236}">
                <a16:creationId xmlns:a16="http://schemas.microsoft.com/office/drawing/2014/main" id="{263036A4-1D4E-F4FF-E248-E2FCF80811C6}"/>
              </a:ext>
            </a:extLst>
          </p:cNvPr>
          <p:cNvSpPr txBox="1"/>
          <p:nvPr/>
        </p:nvSpPr>
        <p:spPr>
          <a:xfrm>
            <a:off x="1431235" y="1868557"/>
            <a:ext cx="184731" cy="369332"/>
          </a:xfrm>
          <a:prstGeom prst="rect">
            <a:avLst/>
          </a:prstGeom>
          <a:noFill/>
        </p:spPr>
        <p:txBody>
          <a:bodyPr wrap="none" rtlCol="0">
            <a:spAutoFit/>
          </a:bodyPr>
          <a:lstStyle/>
          <a:p>
            <a:endParaRPr lang="en-US" dirty="0"/>
          </a:p>
        </p:txBody>
      </p:sp>
      <p:graphicFrame>
        <p:nvGraphicFramePr>
          <p:cNvPr id="11" name="Diagram 10">
            <a:extLst>
              <a:ext uri="{FF2B5EF4-FFF2-40B4-BE49-F238E27FC236}">
                <a16:creationId xmlns:a16="http://schemas.microsoft.com/office/drawing/2014/main" id="{AE2B5570-A82D-AE18-1A80-933A59A40887}"/>
              </a:ext>
            </a:extLst>
          </p:cNvPr>
          <p:cNvGraphicFramePr/>
          <p:nvPr>
            <p:extLst>
              <p:ext uri="{D42A27DB-BD31-4B8C-83A1-F6EECF244321}">
                <p14:modId xmlns:p14="http://schemas.microsoft.com/office/powerpoint/2010/main" val="82761733"/>
              </p:ext>
            </p:extLst>
          </p:nvPr>
        </p:nvGraphicFramePr>
        <p:xfrm>
          <a:off x="1773935" y="6577541"/>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3" name="Diagram 12">
            <a:extLst>
              <a:ext uri="{FF2B5EF4-FFF2-40B4-BE49-F238E27FC236}">
                <a16:creationId xmlns:a16="http://schemas.microsoft.com/office/drawing/2014/main" id="{56D0AD3B-86A0-11A4-75B4-B098310B658F}"/>
              </a:ext>
            </a:extLst>
          </p:cNvPr>
          <p:cNvGraphicFramePr/>
          <p:nvPr>
            <p:extLst>
              <p:ext uri="{D42A27DB-BD31-4B8C-83A1-F6EECF244321}">
                <p14:modId xmlns:p14="http://schemas.microsoft.com/office/powerpoint/2010/main" val="2113348452"/>
              </p:ext>
            </p:extLst>
          </p:nvPr>
        </p:nvGraphicFramePr>
        <p:xfrm>
          <a:off x="890754" y="2053223"/>
          <a:ext cx="10241155" cy="216159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pSp>
        <p:nvGrpSpPr>
          <p:cNvPr id="14" name="Group 13">
            <a:extLst>
              <a:ext uri="{FF2B5EF4-FFF2-40B4-BE49-F238E27FC236}">
                <a16:creationId xmlns:a16="http://schemas.microsoft.com/office/drawing/2014/main" id="{5A411213-5004-09F7-DC0D-D8879D35C83D}"/>
              </a:ext>
            </a:extLst>
          </p:cNvPr>
          <p:cNvGrpSpPr/>
          <p:nvPr/>
        </p:nvGrpSpPr>
        <p:grpSpPr>
          <a:xfrm>
            <a:off x="4813245" y="4452278"/>
            <a:ext cx="2396172" cy="924037"/>
            <a:chOff x="4998720" y="1570678"/>
            <a:chExt cx="1460499" cy="457246"/>
          </a:xfrm>
        </p:grpSpPr>
        <p:sp>
          <p:nvSpPr>
            <p:cNvPr id="20" name="Rectangle 19">
              <a:extLst>
                <a:ext uri="{FF2B5EF4-FFF2-40B4-BE49-F238E27FC236}">
                  <a16:creationId xmlns:a16="http://schemas.microsoft.com/office/drawing/2014/main" id="{A60A44D7-AA7E-972C-8886-CAC5D68C0217}"/>
                </a:ext>
              </a:extLst>
            </p:cNvPr>
            <p:cNvSpPr/>
            <p:nvPr/>
          </p:nvSpPr>
          <p:spPr>
            <a:xfrm>
              <a:off x="4998720" y="1570678"/>
              <a:ext cx="1460499" cy="457246"/>
            </a:xfrm>
            <a:prstGeom prst="rect">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solidFill>
                  <a:schemeClr val="tx1"/>
                </a:solidFill>
              </a:endParaRPr>
            </a:p>
          </p:txBody>
        </p:sp>
        <p:sp>
          <p:nvSpPr>
            <p:cNvPr id="21" name="TextBox 20">
              <a:extLst>
                <a:ext uri="{FF2B5EF4-FFF2-40B4-BE49-F238E27FC236}">
                  <a16:creationId xmlns:a16="http://schemas.microsoft.com/office/drawing/2014/main" id="{6A851963-A5AC-AB1C-0B92-4A8881FF8F48}"/>
                </a:ext>
              </a:extLst>
            </p:cNvPr>
            <p:cNvSpPr txBox="1"/>
            <p:nvPr/>
          </p:nvSpPr>
          <p:spPr>
            <a:xfrm>
              <a:off x="4998720" y="1570678"/>
              <a:ext cx="1460499" cy="4572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008" tIns="36576" rIns="64008" bIns="36576" numCol="1" spcCol="1270" anchor="ctr" anchorCtr="0">
              <a:noAutofit/>
            </a:bodyPr>
            <a:lstStyle/>
            <a:p>
              <a:pPr marL="0" lvl="0" indent="0" algn="ctr" defTabSz="400050">
                <a:lnSpc>
                  <a:spcPct val="90000"/>
                </a:lnSpc>
                <a:spcBef>
                  <a:spcPct val="0"/>
                </a:spcBef>
                <a:spcAft>
                  <a:spcPct val="35000"/>
                </a:spcAft>
                <a:buNone/>
              </a:pPr>
              <a:r>
                <a:rPr lang="en-US" sz="900" kern="1200" dirty="0">
                  <a:solidFill>
                    <a:schemeClr val="tx1"/>
                  </a:solidFill>
                </a:rPr>
                <a:t>Decreased PO</a:t>
              </a:r>
            </a:p>
          </p:txBody>
        </p:sp>
      </p:grpSp>
      <p:grpSp>
        <p:nvGrpSpPr>
          <p:cNvPr id="16" name="Group 15">
            <a:extLst>
              <a:ext uri="{FF2B5EF4-FFF2-40B4-BE49-F238E27FC236}">
                <a16:creationId xmlns:a16="http://schemas.microsoft.com/office/drawing/2014/main" id="{00C28BFC-7D49-6D65-D83D-D60C9F45F57A}"/>
              </a:ext>
            </a:extLst>
          </p:cNvPr>
          <p:cNvGrpSpPr/>
          <p:nvPr/>
        </p:nvGrpSpPr>
        <p:grpSpPr>
          <a:xfrm>
            <a:off x="4813245" y="5680719"/>
            <a:ext cx="2396172" cy="924037"/>
            <a:chOff x="6663689" y="1570678"/>
            <a:chExt cx="1460499" cy="457246"/>
          </a:xfrm>
        </p:grpSpPr>
        <p:sp>
          <p:nvSpPr>
            <p:cNvPr id="18" name="Rectangle 17">
              <a:extLst>
                <a:ext uri="{FF2B5EF4-FFF2-40B4-BE49-F238E27FC236}">
                  <a16:creationId xmlns:a16="http://schemas.microsoft.com/office/drawing/2014/main" id="{53ADA4C0-A408-2AB1-572A-ECFB0ACAD174}"/>
                </a:ext>
              </a:extLst>
            </p:cNvPr>
            <p:cNvSpPr/>
            <p:nvPr/>
          </p:nvSpPr>
          <p:spPr>
            <a:xfrm>
              <a:off x="6663689" y="1570678"/>
              <a:ext cx="1460499" cy="457246"/>
            </a:xfrm>
            <a:prstGeom prst="rect">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solidFill>
                  <a:schemeClr val="tx1"/>
                </a:solidFill>
              </a:endParaRPr>
            </a:p>
          </p:txBody>
        </p:sp>
        <p:sp>
          <p:nvSpPr>
            <p:cNvPr id="19" name="TextBox 18">
              <a:extLst>
                <a:ext uri="{FF2B5EF4-FFF2-40B4-BE49-F238E27FC236}">
                  <a16:creationId xmlns:a16="http://schemas.microsoft.com/office/drawing/2014/main" id="{F3562F30-AC0C-A28C-8110-D1EEF1E17FD6}"/>
                </a:ext>
              </a:extLst>
            </p:cNvPr>
            <p:cNvSpPr txBox="1"/>
            <p:nvPr/>
          </p:nvSpPr>
          <p:spPr>
            <a:xfrm>
              <a:off x="6663689" y="1570678"/>
              <a:ext cx="1460499" cy="4572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008" tIns="36576" rIns="64008" bIns="36576" numCol="1" spcCol="1270" anchor="ctr" anchorCtr="0">
              <a:noAutofit/>
            </a:bodyPr>
            <a:lstStyle/>
            <a:p>
              <a:pPr marL="0" lvl="0" indent="0" algn="ctr" defTabSz="400050">
                <a:lnSpc>
                  <a:spcPct val="90000"/>
                </a:lnSpc>
                <a:spcBef>
                  <a:spcPct val="0"/>
                </a:spcBef>
                <a:spcAft>
                  <a:spcPct val="35000"/>
                </a:spcAft>
                <a:buNone/>
              </a:pPr>
              <a:r>
                <a:rPr lang="en-US" sz="900" kern="1200" dirty="0">
                  <a:solidFill>
                    <a:schemeClr val="tx1"/>
                  </a:solidFill>
                </a:rPr>
                <a:t>Decreased QOL, function. Increase in body image changes and distress</a:t>
              </a:r>
            </a:p>
          </p:txBody>
        </p:sp>
      </p:grpSp>
      <mc:AlternateContent xmlns:mc="http://schemas.openxmlformats.org/markup-compatibility/2006" xmlns:p14="http://schemas.microsoft.com/office/powerpoint/2010/main" xmlns:aink="http://schemas.microsoft.com/office/drawing/2016/ink">
        <mc:Choice Requires="p14 aink">
          <p:contentPart p14:bwMode="auto" r:id="rId13">
            <p14:nvContentPartPr>
              <p14:cNvPr id="23" name="Ink 22">
                <a:extLst>
                  <a:ext uri="{FF2B5EF4-FFF2-40B4-BE49-F238E27FC236}">
                    <a16:creationId xmlns:a16="http://schemas.microsoft.com/office/drawing/2014/main" id="{73195CEA-D903-F849-6714-F6484351530D}"/>
                  </a:ext>
                </a:extLst>
              </p14:cNvPr>
              <p14:cNvContentPartPr/>
              <p14:nvPr/>
            </p14:nvContentPartPr>
            <p14:xfrm>
              <a:off x="3376305" y="4203315"/>
              <a:ext cx="1477800" cy="888840"/>
            </p14:xfrm>
          </p:contentPart>
        </mc:Choice>
        <mc:Fallback xmlns="">
          <p:pic>
            <p:nvPicPr>
              <p:cNvPr id="23" name="Ink 22">
                <a:extLst>
                  <a:ext uri="{FF2B5EF4-FFF2-40B4-BE49-F238E27FC236}">
                    <a16:creationId xmlns:a16="http://schemas.microsoft.com/office/drawing/2014/main" id="{73195CEA-D903-F849-6714-F6484351530D}"/>
                  </a:ext>
                </a:extLst>
              </p:cNvPr>
              <p:cNvPicPr/>
              <p:nvPr/>
            </p:nvPicPr>
            <p:blipFill>
              <a:blip r:embed="rId14"/>
              <a:stretch>
                <a:fillRect/>
              </a:stretch>
            </p:blipFill>
            <p:spPr>
              <a:xfrm>
                <a:off x="3370184" y="4197195"/>
                <a:ext cx="1490043" cy="901080"/>
              </a:xfrm>
              <a:prstGeom prst="rect">
                <a:avLst/>
              </a:prstGeom>
            </p:spPr>
          </p:pic>
        </mc:Fallback>
      </mc:AlternateContent>
      <p:grpSp>
        <p:nvGrpSpPr>
          <p:cNvPr id="32" name="Group 31">
            <a:extLst>
              <a:ext uri="{FF2B5EF4-FFF2-40B4-BE49-F238E27FC236}">
                <a16:creationId xmlns:a16="http://schemas.microsoft.com/office/drawing/2014/main" id="{6C24B030-F3C8-DEB1-5C83-0DEA9F9CC48E}"/>
              </a:ext>
            </a:extLst>
          </p:cNvPr>
          <p:cNvGrpSpPr/>
          <p:nvPr/>
        </p:nvGrpSpPr>
        <p:grpSpPr>
          <a:xfrm>
            <a:off x="3956265" y="3166875"/>
            <a:ext cx="506520" cy="189000"/>
            <a:chOff x="3956265" y="3166875"/>
            <a:chExt cx="506520" cy="189000"/>
          </a:xfrm>
        </p:grpSpPr>
        <mc:AlternateContent xmlns:mc="http://schemas.openxmlformats.org/markup-compatibility/2006" xmlns:p14="http://schemas.microsoft.com/office/powerpoint/2010/main" xmlns:aink="http://schemas.microsoft.com/office/drawing/2016/ink">
          <mc:Choice Requires="p14 aink">
            <p:contentPart p14:bwMode="auto" r:id="rId15">
              <p14:nvContentPartPr>
                <p14:cNvPr id="29" name="Ink 28">
                  <a:extLst>
                    <a:ext uri="{FF2B5EF4-FFF2-40B4-BE49-F238E27FC236}">
                      <a16:creationId xmlns:a16="http://schemas.microsoft.com/office/drawing/2014/main" id="{D30A3FF3-91EE-8480-DBF2-5B3ABF6AE90F}"/>
                    </a:ext>
                  </a:extLst>
                </p14:cNvPr>
                <p14:cNvContentPartPr/>
                <p14:nvPr/>
              </p14:nvContentPartPr>
              <p14:xfrm>
                <a:off x="3956265" y="3170115"/>
                <a:ext cx="180720" cy="173520"/>
              </p14:xfrm>
            </p:contentPart>
          </mc:Choice>
          <mc:Fallback xmlns="">
            <p:pic>
              <p:nvPicPr>
                <p:cNvPr id="29" name="Ink 28">
                  <a:extLst>
                    <a:ext uri="{FF2B5EF4-FFF2-40B4-BE49-F238E27FC236}">
                      <a16:creationId xmlns:a16="http://schemas.microsoft.com/office/drawing/2014/main" id="{D30A3FF3-91EE-8480-DBF2-5B3ABF6AE90F}"/>
                    </a:ext>
                  </a:extLst>
                </p:cNvPr>
                <p:cNvPicPr/>
                <p:nvPr/>
              </p:nvPicPr>
              <p:blipFill>
                <a:blip r:embed="rId16"/>
                <a:stretch>
                  <a:fillRect/>
                </a:stretch>
              </p:blipFill>
              <p:spPr>
                <a:xfrm>
                  <a:off x="3950145" y="3163995"/>
                  <a:ext cx="192960" cy="1857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7">
              <p14:nvContentPartPr>
                <p14:cNvPr id="30" name="Ink 29">
                  <a:extLst>
                    <a:ext uri="{FF2B5EF4-FFF2-40B4-BE49-F238E27FC236}">
                      <a16:creationId xmlns:a16="http://schemas.microsoft.com/office/drawing/2014/main" id="{70DC28AE-388A-7EDB-8402-5F0D2126A155}"/>
                    </a:ext>
                  </a:extLst>
                </p14:cNvPr>
                <p14:cNvContentPartPr/>
                <p14:nvPr/>
              </p14:nvContentPartPr>
              <p14:xfrm>
                <a:off x="4040145" y="3166875"/>
                <a:ext cx="422640" cy="189000"/>
              </p14:xfrm>
            </p:contentPart>
          </mc:Choice>
          <mc:Fallback xmlns="">
            <p:pic>
              <p:nvPicPr>
                <p:cNvPr id="30" name="Ink 29">
                  <a:extLst>
                    <a:ext uri="{FF2B5EF4-FFF2-40B4-BE49-F238E27FC236}">
                      <a16:creationId xmlns:a16="http://schemas.microsoft.com/office/drawing/2014/main" id="{70DC28AE-388A-7EDB-8402-5F0D2126A155}"/>
                    </a:ext>
                  </a:extLst>
                </p:cNvPr>
                <p:cNvPicPr/>
                <p:nvPr/>
              </p:nvPicPr>
              <p:blipFill>
                <a:blip r:embed="rId18"/>
                <a:stretch>
                  <a:fillRect/>
                </a:stretch>
              </p:blipFill>
              <p:spPr>
                <a:xfrm>
                  <a:off x="4034025" y="3160743"/>
                  <a:ext cx="434880" cy="201263"/>
                </a:xfrm>
                <a:prstGeom prst="rect">
                  <a:avLst/>
                </a:prstGeom>
              </p:spPr>
            </p:pic>
          </mc:Fallback>
        </mc:AlternateContent>
      </p:grpSp>
      <mc:AlternateContent xmlns:mc="http://schemas.openxmlformats.org/markup-compatibility/2006" xmlns:p14="http://schemas.microsoft.com/office/powerpoint/2010/main" xmlns:aink="http://schemas.microsoft.com/office/drawing/2016/ink">
        <mc:Choice Requires="p14 aink">
          <p:contentPart p14:bwMode="auto" r:id="rId19">
            <p14:nvContentPartPr>
              <p14:cNvPr id="39" name="Ink 38">
                <a:extLst>
                  <a:ext uri="{FF2B5EF4-FFF2-40B4-BE49-F238E27FC236}">
                    <a16:creationId xmlns:a16="http://schemas.microsoft.com/office/drawing/2014/main" id="{0892C0B1-9F4D-541E-E55A-D5F1FDA694F5}"/>
                  </a:ext>
                </a:extLst>
              </p14:cNvPr>
              <p14:cNvContentPartPr/>
              <p14:nvPr/>
            </p14:nvContentPartPr>
            <p14:xfrm>
              <a:off x="7333425" y="4229595"/>
              <a:ext cx="859680" cy="2127960"/>
            </p14:xfrm>
          </p:contentPart>
        </mc:Choice>
        <mc:Fallback xmlns="">
          <p:pic>
            <p:nvPicPr>
              <p:cNvPr id="39" name="Ink 38">
                <a:extLst>
                  <a:ext uri="{FF2B5EF4-FFF2-40B4-BE49-F238E27FC236}">
                    <a16:creationId xmlns:a16="http://schemas.microsoft.com/office/drawing/2014/main" id="{0892C0B1-9F4D-541E-E55A-D5F1FDA694F5}"/>
                  </a:ext>
                </a:extLst>
              </p:cNvPr>
              <p:cNvPicPr/>
              <p:nvPr/>
            </p:nvPicPr>
            <p:blipFill>
              <a:blip r:embed="rId20"/>
              <a:stretch>
                <a:fillRect/>
              </a:stretch>
            </p:blipFill>
            <p:spPr>
              <a:xfrm>
                <a:off x="7327305" y="4223476"/>
                <a:ext cx="871920" cy="2140198"/>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1">
            <p14:nvContentPartPr>
              <p14:cNvPr id="40" name="Ink 39">
                <a:extLst>
                  <a:ext uri="{FF2B5EF4-FFF2-40B4-BE49-F238E27FC236}">
                    <a16:creationId xmlns:a16="http://schemas.microsoft.com/office/drawing/2014/main" id="{71D80687-753E-934B-950B-D81E502C9C96}"/>
                  </a:ext>
                </a:extLst>
              </p14:cNvPr>
              <p14:cNvContentPartPr/>
              <p14:nvPr/>
            </p14:nvContentPartPr>
            <p14:xfrm>
              <a:off x="7264665" y="4256955"/>
              <a:ext cx="851400" cy="471960"/>
            </p14:xfrm>
          </p:contentPart>
        </mc:Choice>
        <mc:Fallback xmlns="">
          <p:pic>
            <p:nvPicPr>
              <p:cNvPr id="40" name="Ink 39">
                <a:extLst>
                  <a:ext uri="{FF2B5EF4-FFF2-40B4-BE49-F238E27FC236}">
                    <a16:creationId xmlns:a16="http://schemas.microsoft.com/office/drawing/2014/main" id="{71D80687-753E-934B-950B-D81E502C9C96}"/>
                  </a:ext>
                </a:extLst>
              </p:cNvPr>
              <p:cNvPicPr/>
              <p:nvPr/>
            </p:nvPicPr>
            <p:blipFill>
              <a:blip r:embed="rId22"/>
              <a:stretch>
                <a:fillRect/>
              </a:stretch>
            </p:blipFill>
            <p:spPr>
              <a:xfrm>
                <a:off x="7258545" y="4250830"/>
                <a:ext cx="863640" cy="484209"/>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3">
            <p14:nvContentPartPr>
              <p14:cNvPr id="41" name="Ink 40">
                <a:extLst>
                  <a:ext uri="{FF2B5EF4-FFF2-40B4-BE49-F238E27FC236}">
                    <a16:creationId xmlns:a16="http://schemas.microsoft.com/office/drawing/2014/main" id="{FABC7021-2B26-EA60-2D06-345482FF3A41}"/>
                  </a:ext>
                </a:extLst>
              </p14:cNvPr>
              <p14:cNvContentPartPr/>
              <p14:nvPr/>
            </p14:nvContentPartPr>
            <p14:xfrm>
              <a:off x="5927265" y="5422275"/>
              <a:ext cx="151920" cy="270360"/>
            </p14:xfrm>
          </p:contentPart>
        </mc:Choice>
        <mc:Fallback xmlns="">
          <p:pic>
            <p:nvPicPr>
              <p:cNvPr id="41" name="Ink 40">
                <a:extLst>
                  <a:ext uri="{FF2B5EF4-FFF2-40B4-BE49-F238E27FC236}">
                    <a16:creationId xmlns:a16="http://schemas.microsoft.com/office/drawing/2014/main" id="{FABC7021-2B26-EA60-2D06-345482FF3A41}"/>
                  </a:ext>
                </a:extLst>
              </p:cNvPr>
              <p:cNvPicPr/>
              <p:nvPr/>
            </p:nvPicPr>
            <p:blipFill>
              <a:blip r:embed="rId24"/>
              <a:stretch>
                <a:fillRect/>
              </a:stretch>
            </p:blipFill>
            <p:spPr>
              <a:xfrm>
                <a:off x="5921130" y="5416163"/>
                <a:ext cx="164189" cy="282584"/>
              </a:xfrm>
              <a:prstGeom prst="rect">
                <a:avLst/>
              </a:prstGeom>
            </p:spPr>
          </p:pic>
        </mc:Fallback>
      </mc:AlternateContent>
      <p:sp>
        <p:nvSpPr>
          <p:cNvPr id="43" name="TextBox 42">
            <a:extLst>
              <a:ext uri="{FF2B5EF4-FFF2-40B4-BE49-F238E27FC236}">
                <a16:creationId xmlns:a16="http://schemas.microsoft.com/office/drawing/2014/main" id="{C3197A93-87AD-B788-E02D-E0C18F70828E}"/>
              </a:ext>
            </a:extLst>
          </p:cNvPr>
          <p:cNvSpPr txBox="1"/>
          <p:nvPr/>
        </p:nvSpPr>
        <p:spPr>
          <a:xfrm>
            <a:off x="164868" y="6236716"/>
            <a:ext cx="4689237" cy="461665"/>
          </a:xfrm>
          <a:prstGeom prst="rect">
            <a:avLst/>
          </a:prstGeom>
          <a:noFill/>
        </p:spPr>
        <p:txBody>
          <a:bodyPr wrap="square">
            <a:spAutoFit/>
          </a:bodyPr>
          <a:lstStyle/>
          <a:p>
            <a:r>
              <a:rPr lang="en-US" sz="1200" i="1" dirty="0"/>
              <a:t>Process map as adapted from </a:t>
            </a:r>
            <a:r>
              <a:rPr lang="en-US" sz="1200" i="1" dirty="0" err="1"/>
              <a:t>Bruera</a:t>
            </a:r>
            <a:r>
              <a:rPr lang="en-US" sz="1200" i="1" dirty="0"/>
              <a:t>, retrieved from </a:t>
            </a:r>
            <a:r>
              <a:rPr lang="en-US" sz="1200" dirty="0">
                <a:highlight>
                  <a:srgbClr val="FFFFFF"/>
                </a:highlight>
              </a:rPr>
              <a:t>doi:10.1136/bmj.315.7117.1219 on March 10, 2026.</a:t>
            </a:r>
            <a:r>
              <a:rPr lang="en-US" sz="1200" i="1" baseline="30000" dirty="0">
                <a:highlight>
                  <a:srgbClr val="FFFFFF"/>
                </a:highlight>
              </a:rPr>
              <a:t>19</a:t>
            </a:r>
            <a:endParaRPr lang="en-US" sz="1200" i="1" dirty="0"/>
          </a:p>
        </p:txBody>
      </p:sp>
    </p:spTree>
    <p:extLst>
      <p:ext uri="{BB962C8B-B14F-4D97-AF65-F5344CB8AC3E}">
        <p14:creationId xmlns:p14="http://schemas.microsoft.com/office/powerpoint/2010/main" val="389185431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DDBE95-AD91-AE71-7960-BB764F80BCEB}"/>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7B520B85-8EC9-8E74-9C8A-AE72E7CC7AC8}"/>
              </a:ext>
            </a:extLst>
          </p:cNvPr>
          <p:cNvSpPr txBox="1"/>
          <p:nvPr/>
        </p:nvSpPr>
        <p:spPr>
          <a:xfrm>
            <a:off x="717358" y="639529"/>
            <a:ext cx="10414551" cy="1446550"/>
          </a:xfrm>
          <a:prstGeom prst="rect">
            <a:avLst/>
          </a:prstGeom>
          <a:noFill/>
        </p:spPr>
        <p:txBody>
          <a:bodyPr wrap="square" rtlCol="0">
            <a:spAutoFit/>
          </a:bodyPr>
          <a:lstStyle/>
          <a:p>
            <a:r>
              <a:rPr lang="en-US" sz="4400" b="1" dirty="0">
                <a:latin typeface="Garamond" panose="02020404030301010803" pitchFamily="18" charset="0"/>
              </a:rPr>
              <a:t>Management of Cancer Cachexia: ASCO Guideline</a:t>
            </a:r>
          </a:p>
        </p:txBody>
      </p:sp>
      <p:sp>
        <p:nvSpPr>
          <p:cNvPr id="3" name="TextBox 2">
            <a:extLst>
              <a:ext uri="{FF2B5EF4-FFF2-40B4-BE49-F238E27FC236}">
                <a16:creationId xmlns:a16="http://schemas.microsoft.com/office/drawing/2014/main" id="{94019113-5DD0-0862-70AE-053535AF8214}"/>
              </a:ext>
            </a:extLst>
          </p:cNvPr>
          <p:cNvSpPr txBox="1"/>
          <p:nvPr/>
        </p:nvSpPr>
        <p:spPr>
          <a:xfrm>
            <a:off x="1431235" y="1868557"/>
            <a:ext cx="184731" cy="369332"/>
          </a:xfrm>
          <a:prstGeom prst="rect">
            <a:avLst/>
          </a:prstGeom>
          <a:noFill/>
        </p:spPr>
        <p:txBody>
          <a:bodyPr wrap="none" rtlCol="0">
            <a:spAutoFit/>
          </a:bodyPr>
          <a:lstStyle/>
          <a:p>
            <a:endParaRPr lang="en-US" dirty="0"/>
          </a:p>
        </p:txBody>
      </p:sp>
      <p:sp>
        <p:nvSpPr>
          <p:cNvPr id="10" name="TextBox 9">
            <a:extLst>
              <a:ext uri="{FF2B5EF4-FFF2-40B4-BE49-F238E27FC236}">
                <a16:creationId xmlns:a16="http://schemas.microsoft.com/office/drawing/2014/main" id="{357B25D0-AB8A-C826-572F-897B36D348C5}"/>
              </a:ext>
            </a:extLst>
          </p:cNvPr>
          <p:cNvSpPr txBox="1"/>
          <p:nvPr/>
        </p:nvSpPr>
        <p:spPr>
          <a:xfrm>
            <a:off x="717358" y="2097021"/>
            <a:ext cx="9472735" cy="4154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Nutritional Recommendations</a:t>
            </a:r>
            <a:r>
              <a:rPr lang="en-US" sz="2400" baseline="30000" dirty="0">
                <a:latin typeface="Open Sans" panose="020B0606030504020204" pitchFamily="34" charset="0"/>
                <a:ea typeface="Open Sans" panose="020B0606030504020204" pitchFamily="34" charset="0"/>
                <a:cs typeface="Open Sans" panose="020B0606030504020204" pitchFamily="34" charset="0"/>
              </a:rPr>
              <a:t>20</a:t>
            </a:r>
            <a:endParaRPr lang="en-US" sz="2400" dirty="0">
              <a:latin typeface="Open Sans" panose="020B0606030504020204" pitchFamily="34" charset="0"/>
              <a:ea typeface="Open Sans" panose="020B0606030504020204" pitchFamily="34" charset="0"/>
              <a:cs typeface="Open Sans" panose="020B0606030504020204" pitchFamily="34" charset="0"/>
            </a:endParaRPr>
          </a:p>
          <a:p>
            <a:pPr marL="800100" lvl="1" indent="-342900">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High calorie, nutrient dense food, high protein </a:t>
            </a:r>
          </a:p>
          <a:p>
            <a:pPr marL="800100" lvl="1" indent="-342900">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Liberalize diet restrictions </a:t>
            </a:r>
          </a:p>
          <a:p>
            <a:pPr marL="800100" lvl="1" indent="-342900">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Encourage small frequent meals  </a:t>
            </a:r>
          </a:p>
          <a:p>
            <a:pPr marL="800100" lvl="1" indent="-342900">
              <a:buFont typeface="Arial" panose="020B0604020202020204" pitchFamily="34" charset="0"/>
              <a:buChar char="•"/>
            </a:pPr>
            <a:r>
              <a:rPr lang="en-US" sz="2400" dirty="0">
                <a:latin typeface="Open Sans"/>
                <a:ea typeface="Open Sans"/>
                <a:cs typeface="Open Sans"/>
              </a:rPr>
              <a:t>Consultation with a dietician: assessment, </a:t>
            </a:r>
            <a:r>
              <a:rPr lang="en-US" sz="2400">
                <a:latin typeface="Open Sans"/>
                <a:ea typeface="Open Sans"/>
                <a:cs typeface="Open Sans"/>
              </a:rPr>
              <a:t>establish goals, </a:t>
            </a:r>
            <a:r>
              <a:rPr lang="en-US" sz="2400" dirty="0">
                <a:latin typeface="Open Sans"/>
                <a:ea typeface="Open Sans"/>
                <a:cs typeface="Open Sans"/>
              </a:rPr>
              <a:t>safe feeding advice, and advice against fad diets  </a:t>
            </a:r>
          </a:p>
          <a:p>
            <a:pPr marL="800100" lvl="1" indent="-342900">
              <a:buFont typeface="Arial" panose="020B0604020202020204" pitchFamily="34" charset="0"/>
              <a:buChar char="•"/>
            </a:pPr>
            <a:endParaRPr lang="en-US" sz="24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Outside of clinical trials, no recommendations for enteral or parenteral nutrition</a:t>
            </a:r>
            <a:r>
              <a:rPr lang="en-US" sz="2400" baseline="30000" dirty="0">
                <a:latin typeface="Open Sans" panose="020B0606030504020204" pitchFamily="34" charset="0"/>
                <a:ea typeface="Open Sans" panose="020B0606030504020204" pitchFamily="34" charset="0"/>
                <a:cs typeface="Open Sans" panose="020B0606030504020204" pitchFamily="34" charset="0"/>
              </a:rPr>
              <a:t>21</a:t>
            </a:r>
            <a:endParaRPr lang="en-US" sz="2400" dirty="0">
              <a:latin typeface="Open Sans" panose="020B0606030504020204" pitchFamily="34" charset="0"/>
              <a:ea typeface="Open Sans" panose="020B0606030504020204" pitchFamily="34" charset="0"/>
              <a:cs typeface="Open Sans" panose="020B0606030504020204" pitchFamily="34" charset="0"/>
            </a:endParaRPr>
          </a:p>
          <a:p>
            <a:endParaRPr lang="en-US" sz="2400" dirty="0">
              <a:latin typeface="Open Sans" panose="020B0606030504020204" pitchFamily="34" charset="0"/>
              <a:ea typeface="Open Sans" panose="020B0606030504020204" pitchFamily="34" charset="0"/>
              <a:cs typeface="Open Sans" panose="020B0606030504020204" pitchFamily="34" charset="0"/>
            </a:endParaRPr>
          </a:p>
          <a:p>
            <a:endParaRPr lang="en-US" sz="24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9421255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6DAF3A-10B1-522B-B9F4-457B5B98FEFB}"/>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50FDCEE3-7347-9054-DC18-8669E85ADFED}"/>
              </a:ext>
            </a:extLst>
          </p:cNvPr>
          <p:cNvSpPr txBox="1"/>
          <p:nvPr/>
        </p:nvSpPr>
        <p:spPr>
          <a:xfrm>
            <a:off x="717358" y="639529"/>
            <a:ext cx="10816916" cy="707886"/>
          </a:xfrm>
          <a:prstGeom prst="rect">
            <a:avLst/>
          </a:prstGeom>
          <a:noFill/>
        </p:spPr>
        <p:txBody>
          <a:bodyPr wrap="square" rtlCol="0">
            <a:spAutoFit/>
          </a:bodyPr>
          <a:lstStyle/>
          <a:p>
            <a:r>
              <a:rPr lang="en-US" sz="4000" b="1" dirty="0">
                <a:latin typeface="Garamond" panose="02020404030301010803" pitchFamily="18" charset="0"/>
              </a:rPr>
              <a:t>ASCO 2023 Cancer Cachexia guideline update </a:t>
            </a:r>
            <a:r>
              <a:rPr lang="en-US" sz="4000" b="1" baseline="30000" dirty="0">
                <a:latin typeface="Garamond" panose="02020404030301010803" pitchFamily="18" charset="0"/>
              </a:rPr>
              <a:t>22</a:t>
            </a:r>
            <a:endParaRPr lang="en-US" sz="4000" b="1" dirty="0">
              <a:latin typeface="Garamond" panose="02020404030301010803" pitchFamily="18" charset="0"/>
            </a:endParaRPr>
          </a:p>
        </p:txBody>
      </p:sp>
      <p:sp>
        <p:nvSpPr>
          <p:cNvPr id="3" name="TextBox 2">
            <a:extLst>
              <a:ext uri="{FF2B5EF4-FFF2-40B4-BE49-F238E27FC236}">
                <a16:creationId xmlns:a16="http://schemas.microsoft.com/office/drawing/2014/main" id="{A3003F4B-2510-5B2E-55D5-2B3C977BC3F9}"/>
              </a:ext>
            </a:extLst>
          </p:cNvPr>
          <p:cNvSpPr txBox="1"/>
          <p:nvPr/>
        </p:nvSpPr>
        <p:spPr>
          <a:xfrm>
            <a:off x="1431235" y="1868557"/>
            <a:ext cx="184731" cy="369332"/>
          </a:xfrm>
          <a:prstGeom prst="rect">
            <a:avLst/>
          </a:prstGeom>
          <a:noFill/>
        </p:spPr>
        <p:txBody>
          <a:bodyPr wrap="none" rtlCol="0">
            <a:spAutoFit/>
          </a:bodyPr>
          <a:lstStyle/>
          <a:p>
            <a:endParaRPr lang="en-US" dirty="0"/>
          </a:p>
        </p:txBody>
      </p:sp>
      <p:sp>
        <p:nvSpPr>
          <p:cNvPr id="10" name="TextBox 9">
            <a:extLst>
              <a:ext uri="{FF2B5EF4-FFF2-40B4-BE49-F238E27FC236}">
                <a16:creationId xmlns:a16="http://schemas.microsoft.com/office/drawing/2014/main" id="{2A2F2076-8796-0F94-5D11-8D5614DF0997}"/>
              </a:ext>
            </a:extLst>
          </p:cNvPr>
          <p:cNvSpPr txBox="1"/>
          <p:nvPr/>
        </p:nvSpPr>
        <p:spPr>
          <a:xfrm>
            <a:off x="1240405" y="1431864"/>
            <a:ext cx="9472735" cy="449353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panose="020B0604020202020204" pitchFamily="34" charset="0"/>
              <a:buChar char="•"/>
            </a:pPr>
            <a:r>
              <a:rPr lang="en-US" sz="2200" dirty="0">
                <a:latin typeface="Open Sans" panose="020B0606030504020204" pitchFamily="34" charset="0"/>
                <a:ea typeface="Open Sans" panose="020B0606030504020204" pitchFamily="34" charset="0"/>
                <a:cs typeface="Open Sans" panose="020B0606030504020204" pitchFamily="34" charset="0"/>
              </a:rPr>
              <a:t> Recommendation 2.1: </a:t>
            </a:r>
          </a:p>
          <a:p>
            <a:pPr marL="800100" lvl="1" indent="-342900">
              <a:buFont typeface="Arial" panose="020B0604020202020204" pitchFamily="34" charset="0"/>
              <a:buChar char="•"/>
            </a:pPr>
            <a:r>
              <a:rPr lang="en-US" sz="2200" dirty="0">
                <a:latin typeface="Open Sans" panose="020B0606030504020204" pitchFamily="34" charset="0"/>
                <a:ea typeface="Open Sans" panose="020B0606030504020204" pitchFamily="34" charset="0"/>
                <a:cs typeface="Open Sans" panose="020B0606030504020204" pitchFamily="34" charset="0"/>
              </a:rPr>
              <a:t>For advanced cancer, may offer low dose olanzapine once daily to improve weight gain and appetite </a:t>
            </a:r>
          </a:p>
          <a:p>
            <a:pPr marL="342900" indent="-342900">
              <a:buFont typeface="Arial" panose="020B0604020202020204" pitchFamily="34" charset="0"/>
              <a:buChar char="•"/>
            </a:pPr>
            <a:endParaRPr lang="en-US" sz="22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sz="2200" dirty="0">
                <a:latin typeface="Open Sans" panose="020B0606030504020204" pitchFamily="34" charset="0"/>
                <a:ea typeface="Open Sans" panose="020B0606030504020204" pitchFamily="34" charset="0"/>
                <a:cs typeface="Open Sans" panose="020B0606030504020204" pitchFamily="34" charset="0"/>
              </a:rPr>
              <a:t>Recommendation 2.2: </a:t>
            </a:r>
          </a:p>
          <a:p>
            <a:pPr marL="800100" lvl="1" indent="-342900">
              <a:buFont typeface="Arial" panose="020B0604020202020204" pitchFamily="34" charset="0"/>
              <a:buChar char="•"/>
            </a:pPr>
            <a:r>
              <a:rPr lang="en-US" sz="2200" dirty="0">
                <a:latin typeface="Open Sans" panose="020B0606030504020204" pitchFamily="34" charset="0"/>
                <a:ea typeface="Open Sans" panose="020B0606030504020204" pitchFamily="34" charset="0"/>
                <a:cs typeface="Open Sans" panose="020B0606030504020204" pitchFamily="34" charset="0"/>
              </a:rPr>
              <a:t>For patients who cannot tolerate low-dose olanzapine, may offer a short-term trial of a progesterone analog or a corticosteroid to those experiencing loss of weight and/ or appetite </a:t>
            </a:r>
          </a:p>
          <a:p>
            <a:pPr marL="342900" indent="-342900">
              <a:buFont typeface="Arial" panose="020B0604020202020204" pitchFamily="34" charset="0"/>
              <a:buChar char="•"/>
            </a:pPr>
            <a:endParaRPr lang="en-US" sz="22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sz="2200" dirty="0">
                <a:latin typeface="Open Sans" panose="020B0606030504020204" pitchFamily="34" charset="0"/>
                <a:ea typeface="Open Sans" panose="020B0606030504020204" pitchFamily="34" charset="0"/>
                <a:cs typeface="Open Sans" panose="020B0606030504020204" pitchFamily="34" charset="0"/>
              </a:rPr>
              <a:t>Per Sandhya et al., those on olanzapine reported improved QOL, nutritional status, and lesser chemotoxicity. Side effects of olanzapine were minimal. </a:t>
            </a:r>
            <a:r>
              <a:rPr lang="en-US" sz="2200" baseline="30000" dirty="0">
                <a:latin typeface="Open Sans" panose="020B0606030504020204" pitchFamily="34" charset="0"/>
                <a:ea typeface="Open Sans" panose="020B0606030504020204" pitchFamily="34" charset="0"/>
                <a:cs typeface="Open Sans" panose="020B0606030504020204" pitchFamily="34" charset="0"/>
              </a:rPr>
              <a:t>23</a:t>
            </a:r>
            <a:r>
              <a:rPr lang="en-US" sz="2200" dirty="0">
                <a:latin typeface="Open Sans" panose="020B0606030504020204" pitchFamily="34" charset="0"/>
                <a:ea typeface="Open Sans" panose="020B0606030504020204" pitchFamily="34" charset="0"/>
                <a:cs typeface="Open Sans" panose="020B0606030504020204" pitchFamily="34" charset="0"/>
              </a:rPr>
              <a:t> </a:t>
            </a:r>
          </a:p>
          <a:p>
            <a:pPr marL="342900" indent="-342900">
              <a:buFont typeface="Arial" panose="020B0604020202020204" pitchFamily="34" charset="0"/>
              <a:buChar char="•"/>
            </a:pPr>
            <a:endParaRPr lang="en-US" sz="22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1205011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0BB406-3C89-1833-4351-C66EEC68595A}"/>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F92D3B2-5ED4-5A0C-D8E5-0B31217C8958}"/>
              </a:ext>
            </a:extLst>
          </p:cNvPr>
          <p:cNvSpPr txBox="1"/>
          <p:nvPr/>
        </p:nvSpPr>
        <p:spPr>
          <a:xfrm>
            <a:off x="4672013" y="5143500"/>
            <a:ext cx="184731" cy="369332"/>
          </a:xfrm>
          <a:prstGeom prst="rect">
            <a:avLst/>
          </a:prstGeom>
          <a:noFill/>
        </p:spPr>
        <p:txBody>
          <a:bodyPr wrap="none" rtlCol="0">
            <a:spAutoFit/>
          </a:bodyPr>
          <a:lstStyle/>
          <a:p>
            <a:endParaRPr lang="en-US" dirty="0"/>
          </a:p>
        </p:txBody>
      </p:sp>
      <p:sp>
        <p:nvSpPr>
          <p:cNvPr id="5" name="Title 4">
            <a:extLst>
              <a:ext uri="{FF2B5EF4-FFF2-40B4-BE49-F238E27FC236}">
                <a16:creationId xmlns:a16="http://schemas.microsoft.com/office/drawing/2014/main" id="{D1608DF0-D30A-C431-6979-17467F64EEEA}"/>
              </a:ext>
            </a:extLst>
          </p:cNvPr>
          <p:cNvSpPr>
            <a:spLocks noGrp="1"/>
          </p:cNvSpPr>
          <p:nvPr>
            <p:ph type="title"/>
          </p:nvPr>
        </p:nvSpPr>
        <p:spPr/>
        <p:txBody>
          <a:bodyPr/>
          <a:lstStyle/>
          <a:p>
            <a:r>
              <a:rPr lang="en-US" dirty="0"/>
              <a:t>Adjustment Disorder &amp; Depression</a:t>
            </a:r>
          </a:p>
        </p:txBody>
      </p:sp>
    </p:spTree>
    <p:extLst>
      <p:ext uri="{BB962C8B-B14F-4D97-AF65-F5344CB8AC3E}">
        <p14:creationId xmlns:p14="http://schemas.microsoft.com/office/powerpoint/2010/main" val="277787404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6D91F8-B8B3-CD21-A47A-6450E0103A2B}"/>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F1F58E6B-E594-452F-8D66-44375BC76C2C}"/>
              </a:ext>
            </a:extLst>
          </p:cNvPr>
          <p:cNvSpPr txBox="1"/>
          <p:nvPr/>
        </p:nvSpPr>
        <p:spPr>
          <a:xfrm>
            <a:off x="689811" y="431631"/>
            <a:ext cx="10796336" cy="1323439"/>
          </a:xfrm>
          <a:prstGeom prst="rect">
            <a:avLst/>
          </a:prstGeom>
          <a:noFill/>
        </p:spPr>
        <p:txBody>
          <a:bodyPr wrap="square" rtlCol="0">
            <a:spAutoFit/>
          </a:bodyPr>
          <a:lstStyle/>
          <a:p>
            <a:r>
              <a:rPr lang="en-US" sz="4000" b="1" dirty="0">
                <a:latin typeface="Garamond" panose="02020404030301010803" pitchFamily="18" charset="0"/>
              </a:rPr>
              <a:t>Normal Adjustment Process to a Life-threatening Illness</a:t>
            </a:r>
            <a:r>
              <a:rPr lang="en-US" sz="4000" b="1" baseline="30000" dirty="0">
                <a:latin typeface="Garamond" panose="02020404030301010803" pitchFamily="18" charset="0"/>
              </a:rPr>
              <a:t>24</a:t>
            </a:r>
            <a:endParaRPr lang="en-US" sz="4000" b="1" dirty="0">
              <a:latin typeface="Garamond" panose="02020404030301010803" pitchFamily="18" charset="0"/>
            </a:endParaRPr>
          </a:p>
        </p:txBody>
      </p:sp>
      <p:sp>
        <p:nvSpPr>
          <p:cNvPr id="4" name="Rounded Rectangle 3">
            <a:extLst>
              <a:ext uri="{FF2B5EF4-FFF2-40B4-BE49-F238E27FC236}">
                <a16:creationId xmlns:a16="http://schemas.microsoft.com/office/drawing/2014/main" id="{B5C0D246-1173-1A52-0290-3E7064A9B87D}"/>
              </a:ext>
            </a:extLst>
          </p:cNvPr>
          <p:cNvSpPr/>
          <p:nvPr/>
        </p:nvSpPr>
        <p:spPr>
          <a:xfrm>
            <a:off x="2620707" y="2686050"/>
            <a:ext cx="1364756" cy="122872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Sadness</a:t>
            </a:r>
          </a:p>
        </p:txBody>
      </p:sp>
      <p:sp>
        <p:nvSpPr>
          <p:cNvPr id="5" name="Rounded Rectangle 4">
            <a:extLst>
              <a:ext uri="{FF2B5EF4-FFF2-40B4-BE49-F238E27FC236}">
                <a16:creationId xmlns:a16="http://schemas.microsoft.com/office/drawing/2014/main" id="{F3085861-0861-BBAF-4B04-A3BC317F24A7}"/>
              </a:ext>
            </a:extLst>
          </p:cNvPr>
          <p:cNvSpPr/>
          <p:nvPr/>
        </p:nvSpPr>
        <p:spPr>
          <a:xfrm>
            <a:off x="4499814" y="2686050"/>
            <a:ext cx="1364756" cy="122872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Anxiety</a:t>
            </a:r>
          </a:p>
        </p:txBody>
      </p:sp>
      <p:sp>
        <p:nvSpPr>
          <p:cNvPr id="6" name="Rounded Rectangle 5">
            <a:extLst>
              <a:ext uri="{FF2B5EF4-FFF2-40B4-BE49-F238E27FC236}">
                <a16:creationId xmlns:a16="http://schemas.microsoft.com/office/drawing/2014/main" id="{5BCEF202-89EF-96CD-3699-DD76BB040D67}"/>
              </a:ext>
            </a:extLst>
          </p:cNvPr>
          <p:cNvSpPr/>
          <p:nvPr/>
        </p:nvSpPr>
        <p:spPr>
          <a:xfrm>
            <a:off x="6378921" y="2686049"/>
            <a:ext cx="1364756" cy="122872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Fatalism</a:t>
            </a:r>
          </a:p>
        </p:txBody>
      </p:sp>
      <p:sp>
        <p:nvSpPr>
          <p:cNvPr id="9" name="Rounded Rectangle 8">
            <a:extLst>
              <a:ext uri="{FF2B5EF4-FFF2-40B4-BE49-F238E27FC236}">
                <a16:creationId xmlns:a16="http://schemas.microsoft.com/office/drawing/2014/main" id="{135DF9B2-79EB-810C-20A3-EA7E7027FD4D}"/>
              </a:ext>
            </a:extLst>
          </p:cNvPr>
          <p:cNvSpPr/>
          <p:nvPr/>
        </p:nvSpPr>
        <p:spPr>
          <a:xfrm>
            <a:off x="8258028" y="2686048"/>
            <a:ext cx="1364756" cy="122872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Grief</a:t>
            </a:r>
          </a:p>
        </p:txBody>
      </p:sp>
      <p:sp>
        <p:nvSpPr>
          <p:cNvPr id="10" name="Rounded Rectangle 9">
            <a:extLst>
              <a:ext uri="{FF2B5EF4-FFF2-40B4-BE49-F238E27FC236}">
                <a16:creationId xmlns:a16="http://schemas.microsoft.com/office/drawing/2014/main" id="{CCE2BC84-1F12-E86D-9E0F-5CA77A0D039B}"/>
              </a:ext>
            </a:extLst>
          </p:cNvPr>
          <p:cNvSpPr/>
          <p:nvPr/>
        </p:nvSpPr>
        <p:spPr>
          <a:xfrm>
            <a:off x="3774572" y="4412814"/>
            <a:ext cx="1364756" cy="122872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Death Anxiety</a:t>
            </a:r>
          </a:p>
        </p:txBody>
      </p:sp>
      <p:sp>
        <p:nvSpPr>
          <p:cNvPr id="11" name="Rounded Rectangle 10">
            <a:extLst>
              <a:ext uri="{FF2B5EF4-FFF2-40B4-BE49-F238E27FC236}">
                <a16:creationId xmlns:a16="http://schemas.microsoft.com/office/drawing/2014/main" id="{E4A140C6-1409-020D-AF6B-6411E057721C}"/>
              </a:ext>
            </a:extLst>
          </p:cNvPr>
          <p:cNvSpPr/>
          <p:nvPr/>
        </p:nvSpPr>
        <p:spPr>
          <a:xfrm>
            <a:off x="5267920" y="4398218"/>
            <a:ext cx="1364756" cy="122872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Fear of Recurrence</a:t>
            </a:r>
          </a:p>
        </p:txBody>
      </p:sp>
      <mc:AlternateContent xmlns:mc="http://schemas.openxmlformats.org/markup-compatibility/2006" xmlns:p14="http://schemas.microsoft.com/office/powerpoint/2010/main" xmlns:aink="http://schemas.microsoft.com/office/drawing/2016/ink">
        <mc:Choice Requires="p14 aink">
          <p:contentPart p14:bwMode="auto" r:id="rId3">
            <p14:nvContentPartPr>
              <p14:cNvPr id="12" name="Ink 11">
                <a:extLst>
                  <a:ext uri="{FF2B5EF4-FFF2-40B4-BE49-F238E27FC236}">
                    <a16:creationId xmlns:a16="http://schemas.microsoft.com/office/drawing/2014/main" id="{35ED30E3-14C1-377B-E02C-A693C16AC225}"/>
                  </a:ext>
                </a:extLst>
              </p14:cNvPr>
              <p14:cNvContentPartPr/>
              <p14:nvPr/>
            </p14:nvContentPartPr>
            <p14:xfrm>
              <a:off x="4862896" y="3968347"/>
              <a:ext cx="233640" cy="410760"/>
            </p14:xfrm>
          </p:contentPart>
        </mc:Choice>
        <mc:Fallback xmlns="">
          <p:pic>
            <p:nvPicPr>
              <p:cNvPr id="12" name="Ink 11">
                <a:extLst>
                  <a:ext uri="{FF2B5EF4-FFF2-40B4-BE49-F238E27FC236}">
                    <a16:creationId xmlns:a16="http://schemas.microsoft.com/office/drawing/2014/main" id="{35ED30E3-14C1-377B-E02C-A693C16AC225}"/>
                  </a:ext>
                </a:extLst>
              </p:cNvPr>
              <p:cNvPicPr/>
              <p:nvPr/>
            </p:nvPicPr>
            <p:blipFill>
              <a:blip r:embed="rId4"/>
              <a:stretch>
                <a:fillRect/>
              </a:stretch>
            </p:blipFill>
            <p:spPr>
              <a:xfrm>
                <a:off x="4856776" y="3962227"/>
                <a:ext cx="245880" cy="423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
            <p14:nvContentPartPr>
              <p14:cNvPr id="13" name="Ink 12">
                <a:extLst>
                  <a:ext uri="{FF2B5EF4-FFF2-40B4-BE49-F238E27FC236}">
                    <a16:creationId xmlns:a16="http://schemas.microsoft.com/office/drawing/2014/main" id="{DD3027F9-87C5-AAAF-2726-CACA24361750}"/>
                  </a:ext>
                </a:extLst>
              </p14:cNvPr>
              <p14:cNvContentPartPr/>
              <p14:nvPr/>
            </p14:nvContentPartPr>
            <p14:xfrm>
              <a:off x="5139736" y="3994987"/>
              <a:ext cx="330120" cy="351720"/>
            </p14:xfrm>
          </p:contentPart>
        </mc:Choice>
        <mc:Fallback xmlns="">
          <p:pic>
            <p:nvPicPr>
              <p:cNvPr id="13" name="Ink 12">
                <a:extLst>
                  <a:ext uri="{FF2B5EF4-FFF2-40B4-BE49-F238E27FC236}">
                    <a16:creationId xmlns:a16="http://schemas.microsoft.com/office/drawing/2014/main" id="{DD3027F9-87C5-AAAF-2726-CACA24361750}"/>
                  </a:ext>
                </a:extLst>
              </p:cNvPr>
              <p:cNvPicPr/>
              <p:nvPr/>
            </p:nvPicPr>
            <p:blipFill>
              <a:blip r:embed="rId6"/>
              <a:stretch>
                <a:fillRect/>
              </a:stretch>
            </p:blipFill>
            <p:spPr>
              <a:xfrm>
                <a:off x="5133616" y="3988867"/>
                <a:ext cx="342360" cy="3639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7">
            <p14:nvContentPartPr>
              <p14:cNvPr id="14" name="Ink 13">
                <a:extLst>
                  <a:ext uri="{FF2B5EF4-FFF2-40B4-BE49-F238E27FC236}">
                    <a16:creationId xmlns:a16="http://schemas.microsoft.com/office/drawing/2014/main" id="{FA74E6B3-51C9-E8B3-EB6C-F15C92FCBC8C}"/>
                  </a:ext>
                </a:extLst>
              </p14:cNvPr>
              <p14:cNvContentPartPr/>
              <p14:nvPr/>
            </p14:nvContentPartPr>
            <p14:xfrm>
              <a:off x="5136136" y="3961507"/>
              <a:ext cx="10800" cy="47880"/>
            </p14:xfrm>
          </p:contentPart>
        </mc:Choice>
        <mc:Fallback xmlns="">
          <p:pic>
            <p:nvPicPr>
              <p:cNvPr id="14" name="Ink 13">
                <a:extLst>
                  <a:ext uri="{FF2B5EF4-FFF2-40B4-BE49-F238E27FC236}">
                    <a16:creationId xmlns:a16="http://schemas.microsoft.com/office/drawing/2014/main" id="{FA74E6B3-51C9-E8B3-EB6C-F15C92FCBC8C}"/>
                  </a:ext>
                </a:extLst>
              </p:cNvPr>
              <p:cNvPicPr/>
              <p:nvPr/>
            </p:nvPicPr>
            <p:blipFill>
              <a:blip r:embed="rId8"/>
              <a:stretch>
                <a:fillRect/>
              </a:stretch>
            </p:blipFill>
            <p:spPr>
              <a:xfrm>
                <a:off x="5130016" y="3955387"/>
                <a:ext cx="23040" cy="60120"/>
              </a:xfrm>
              <a:prstGeom prst="rect">
                <a:avLst/>
              </a:prstGeom>
            </p:spPr>
          </p:pic>
        </mc:Fallback>
      </mc:AlternateContent>
      <p:sp>
        <p:nvSpPr>
          <p:cNvPr id="16" name="TextBox 15">
            <a:extLst>
              <a:ext uri="{FF2B5EF4-FFF2-40B4-BE49-F238E27FC236}">
                <a16:creationId xmlns:a16="http://schemas.microsoft.com/office/drawing/2014/main" id="{A9393D6A-054E-8CDA-E506-F5080F40222C}"/>
              </a:ext>
            </a:extLst>
          </p:cNvPr>
          <p:cNvSpPr txBox="1"/>
          <p:nvPr/>
        </p:nvSpPr>
        <p:spPr>
          <a:xfrm>
            <a:off x="9744965" y="5840835"/>
            <a:ext cx="1741182" cy="246221"/>
          </a:xfrm>
          <a:prstGeom prst="rect">
            <a:avLst/>
          </a:prstGeom>
          <a:noFill/>
        </p:spPr>
        <p:txBody>
          <a:bodyPr wrap="none" rtlCol="0">
            <a:spAutoFit/>
          </a:bodyPr>
          <a:lstStyle/>
          <a:p>
            <a:r>
              <a:rPr lang="en-US" sz="1000" dirty="0"/>
              <a:t>Figure created by author</a:t>
            </a:r>
          </a:p>
        </p:txBody>
      </p:sp>
    </p:spTree>
    <p:extLst>
      <p:ext uri="{BB962C8B-B14F-4D97-AF65-F5344CB8AC3E}">
        <p14:creationId xmlns:p14="http://schemas.microsoft.com/office/powerpoint/2010/main" val="28155255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DDEE5D-DFBF-12A3-D824-D8900AD9E26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559D3FD-D565-D800-320E-BABAE8363F4E}"/>
              </a:ext>
            </a:extLst>
          </p:cNvPr>
          <p:cNvSpPr txBox="1"/>
          <p:nvPr/>
        </p:nvSpPr>
        <p:spPr>
          <a:xfrm>
            <a:off x="1431235" y="1868557"/>
            <a:ext cx="184731" cy="369332"/>
          </a:xfrm>
          <a:prstGeom prst="rect">
            <a:avLst/>
          </a:prstGeom>
          <a:noFill/>
        </p:spPr>
        <p:txBody>
          <a:bodyPr wrap="none" rtlCol="0">
            <a:spAutoFit/>
          </a:bodyPr>
          <a:lstStyle/>
          <a:p>
            <a:endParaRPr lang="en-US" dirty="0"/>
          </a:p>
        </p:txBody>
      </p:sp>
      <p:sp>
        <p:nvSpPr>
          <p:cNvPr id="9" name="TextBox 8">
            <a:extLst>
              <a:ext uri="{FF2B5EF4-FFF2-40B4-BE49-F238E27FC236}">
                <a16:creationId xmlns:a16="http://schemas.microsoft.com/office/drawing/2014/main" id="{94F465BC-EFDB-DB7C-9C59-C9A91E1C1206}"/>
              </a:ext>
            </a:extLst>
          </p:cNvPr>
          <p:cNvSpPr txBox="1"/>
          <p:nvPr/>
        </p:nvSpPr>
        <p:spPr>
          <a:xfrm>
            <a:off x="7929679" y="6499584"/>
            <a:ext cx="4262321" cy="276999"/>
          </a:xfrm>
          <a:prstGeom prst="rect">
            <a:avLst/>
          </a:prstGeom>
          <a:noFill/>
        </p:spPr>
        <p:txBody>
          <a:bodyPr wrap="none" rtlCol="0">
            <a:spAutoFit/>
          </a:bodyPr>
          <a:lstStyle/>
          <a:p>
            <a:r>
              <a:rPr lang="en-US" sz="1200" i="1" dirty="0">
                <a:solidFill>
                  <a:schemeClr val="bg1"/>
                </a:solidFill>
              </a:rPr>
              <a:t>Figure adapted from table in Rayner et al., </a:t>
            </a:r>
            <a:r>
              <a:rPr lang="en-US" sz="1200" i="1" dirty="0" err="1">
                <a:solidFill>
                  <a:schemeClr val="bg1"/>
                </a:solidFill>
              </a:rPr>
              <a:t>Eur</a:t>
            </a:r>
            <a:r>
              <a:rPr lang="en-US" sz="1200" i="1" dirty="0">
                <a:solidFill>
                  <a:schemeClr val="bg1"/>
                </a:solidFill>
              </a:rPr>
              <a:t> J Cancer 2011</a:t>
            </a:r>
            <a:r>
              <a:rPr lang="en-US" sz="1200" i="1" baseline="30000" dirty="0">
                <a:solidFill>
                  <a:schemeClr val="bg1"/>
                </a:solidFill>
              </a:rPr>
              <a:t>26</a:t>
            </a:r>
            <a:endParaRPr lang="en-US" sz="1200" i="1" dirty="0">
              <a:solidFill>
                <a:schemeClr val="bg1"/>
              </a:solidFill>
            </a:endParaRPr>
          </a:p>
        </p:txBody>
      </p:sp>
      <mc:AlternateContent xmlns:mc="http://schemas.openxmlformats.org/markup-compatibility/2006" xmlns:p14="http://schemas.microsoft.com/office/powerpoint/2010/main" xmlns:aink="http://schemas.microsoft.com/office/drawing/2016/ink">
        <mc:Choice Requires="p14 aink">
          <p:contentPart p14:bwMode="auto" r:id="rId3">
            <p14:nvContentPartPr>
              <p14:cNvPr id="10" name="Ink 9">
                <a:extLst>
                  <a:ext uri="{FF2B5EF4-FFF2-40B4-BE49-F238E27FC236}">
                    <a16:creationId xmlns:a16="http://schemas.microsoft.com/office/drawing/2014/main" id="{D2B90C41-BBB3-9359-4451-2BEB39ED003D}"/>
                  </a:ext>
                </a:extLst>
              </p14:cNvPr>
              <p14:cNvContentPartPr/>
              <p14:nvPr/>
            </p14:nvContentPartPr>
            <p14:xfrm>
              <a:off x="9877905" y="6748987"/>
              <a:ext cx="360" cy="360"/>
            </p14:xfrm>
          </p:contentPart>
        </mc:Choice>
        <mc:Fallback xmlns="">
          <p:pic>
            <p:nvPicPr>
              <p:cNvPr id="10" name="Ink 9">
                <a:extLst>
                  <a:ext uri="{FF2B5EF4-FFF2-40B4-BE49-F238E27FC236}">
                    <a16:creationId xmlns:a16="http://schemas.microsoft.com/office/drawing/2014/main" id="{D2B90C41-BBB3-9359-4451-2BEB39ED003D}"/>
                  </a:ext>
                </a:extLst>
              </p:cNvPr>
              <p:cNvPicPr/>
              <p:nvPr/>
            </p:nvPicPr>
            <p:blipFill>
              <a:blip r:embed="rId4"/>
              <a:stretch>
                <a:fillRect/>
              </a:stretch>
            </p:blipFill>
            <p:spPr>
              <a:xfrm>
                <a:off x="9871785" y="6742867"/>
                <a:ext cx="12600" cy="126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
            <p14:nvContentPartPr>
              <p14:cNvPr id="11" name="Ink 10">
                <a:extLst>
                  <a:ext uri="{FF2B5EF4-FFF2-40B4-BE49-F238E27FC236}">
                    <a16:creationId xmlns:a16="http://schemas.microsoft.com/office/drawing/2014/main" id="{10B52F2C-C4D6-E1F8-9DA2-D4D378353308}"/>
                  </a:ext>
                </a:extLst>
              </p14:cNvPr>
              <p14:cNvContentPartPr/>
              <p14:nvPr/>
            </p14:nvContentPartPr>
            <p14:xfrm>
              <a:off x="10325025" y="6845827"/>
              <a:ext cx="360" cy="360"/>
            </p14:xfrm>
          </p:contentPart>
        </mc:Choice>
        <mc:Fallback xmlns="">
          <p:pic>
            <p:nvPicPr>
              <p:cNvPr id="11" name="Ink 10">
                <a:extLst>
                  <a:ext uri="{FF2B5EF4-FFF2-40B4-BE49-F238E27FC236}">
                    <a16:creationId xmlns:a16="http://schemas.microsoft.com/office/drawing/2014/main" id="{10B52F2C-C4D6-E1F8-9DA2-D4D378353308}"/>
                  </a:ext>
                </a:extLst>
              </p:cNvPr>
              <p:cNvPicPr/>
              <p:nvPr/>
            </p:nvPicPr>
            <p:blipFill>
              <a:blip r:embed="rId6"/>
              <a:stretch>
                <a:fillRect/>
              </a:stretch>
            </p:blipFill>
            <p:spPr>
              <a:xfrm>
                <a:off x="10318905" y="6839707"/>
                <a:ext cx="12600" cy="12600"/>
              </a:xfrm>
              <a:prstGeom prst="rect">
                <a:avLst/>
              </a:prstGeom>
            </p:spPr>
          </p:pic>
        </mc:Fallback>
      </mc:AlternateContent>
      <p:graphicFrame>
        <p:nvGraphicFramePr>
          <p:cNvPr id="13" name="Content Placeholder 2">
            <a:extLst>
              <a:ext uri="{FF2B5EF4-FFF2-40B4-BE49-F238E27FC236}">
                <a16:creationId xmlns:a16="http://schemas.microsoft.com/office/drawing/2014/main" id="{930399F9-F78C-CB63-4716-0C949930BBE6}"/>
              </a:ext>
            </a:extLst>
          </p:cNvPr>
          <p:cNvGraphicFramePr/>
          <p:nvPr/>
        </p:nvGraphicFramePr>
        <p:xfrm>
          <a:off x="840720" y="962580"/>
          <a:ext cx="10291189" cy="435133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6898900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17DAA2-924C-EC08-7249-4176DE715B8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9703A61-B45B-4392-1370-16611EB0329A}"/>
              </a:ext>
            </a:extLst>
          </p:cNvPr>
          <p:cNvSpPr txBox="1"/>
          <p:nvPr/>
        </p:nvSpPr>
        <p:spPr>
          <a:xfrm>
            <a:off x="1431235" y="1868557"/>
            <a:ext cx="184731" cy="369332"/>
          </a:xfrm>
          <a:prstGeom prst="rect">
            <a:avLst/>
          </a:prstGeom>
          <a:noFill/>
        </p:spPr>
        <p:txBody>
          <a:bodyPr wrap="none" rtlCol="0">
            <a:spAutoFit/>
          </a:bodyPr>
          <a:lstStyle/>
          <a:p>
            <a:endParaRPr lang="en-US" dirty="0"/>
          </a:p>
        </p:txBody>
      </p:sp>
      <mc:AlternateContent xmlns:mc="http://schemas.openxmlformats.org/markup-compatibility/2006" xmlns:p14="http://schemas.microsoft.com/office/powerpoint/2010/main" xmlns:aink="http://schemas.microsoft.com/office/drawing/2016/ink">
        <mc:Choice Requires="p14 aink">
          <p:contentPart p14:bwMode="auto" r:id="rId3">
            <p14:nvContentPartPr>
              <p14:cNvPr id="10" name="Ink 9">
                <a:extLst>
                  <a:ext uri="{FF2B5EF4-FFF2-40B4-BE49-F238E27FC236}">
                    <a16:creationId xmlns:a16="http://schemas.microsoft.com/office/drawing/2014/main" id="{0D7ECF8C-B7FC-72F3-F3F7-91D7C4EAF176}"/>
                  </a:ext>
                </a:extLst>
              </p14:cNvPr>
              <p14:cNvContentPartPr/>
              <p14:nvPr/>
            </p14:nvContentPartPr>
            <p14:xfrm>
              <a:off x="9877905" y="6748987"/>
              <a:ext cx="360" cy="360"/>
            </p14:xfrm>
          </p:contentPart>
        </mc:Choice>
        <mc:Fallback xmlns="">
          <p:pic>
            <p:nvPicPr>
              <p:cNvPr id="10" name="Ink 9">
                <a:extLst>
                  <a:ext uri="{FF2B5EF4-FFF2-40B4-BE49-F238E27FC236}">
                    <a16:creationId xmlns:a16="http://schemas.microsoft.com/office/drawing/2014/main" id="{0D7ECF8C-B7FC-72F3-F3F7-91D7C4EAF176}"/>
                  </a:ext>
                </a:extLst>
              </p:cNvPr>
              <p:cNvPicPr/>
              <p:nvPr/>
            </p:nvPicPr>
            <p:blipFill>
              <a:blip r:embed="rId4"/>
              <a:stretch>
                <a:fillRect/>
              </a:stretch>
            </p:blipFill>
            <p:spPr>
              <a:xfrm>
                <a:off x="9871785" y="6742867"/>
                <a:ext cx="12600" cy="126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
            <p14:nvContentPartPr>
              <p14:cNvPr id="11" name="Ink 10">
                <a:extLst>
                  <a:ext uri="{FF2B5EF4-FFF2-40B4-BE49-F238E27FC236}">
                    <a16:creationId xmlns:a16="http://schemas.microsoft.com/office/drawing/2014/main" id="{D20B8FE4-47D1-7AEF-B13F-BFBF10398729}"/>
                  </a:ext>
                </a:extLst>
              </p14:cNvPr>
              <p14:cNvContentPartPr/>
              <p14:nvPr/>
            </p14:nvContentPartPr>
            <p14:xfrm>
              <a:off x="10325025" y="6845827"/>
              <a:ext cx="360" cy="360"/>
            </p14:xfrm>
          </p:contentPart>
        </mc:Choice>
        <mc:Fallback xmlns="">
          <p:pic>
            <p:nvPicPr>
              <p:cNvPr id="11" name="Ink 10">
                <a:extLst>
                  <a:ext uri="{FF2B5EF4-FFF2-40B4-BE49-F238E27FC236}">
                    <a16:creationId xmlns:a16="http://schemas.microsoft.com/office/drawing/2014/main" id="{D20B8FE4-47D1-7AEF-B13F-BFBF10398729}"/>
                  </a:ext>
                </a:extLst>
              </p:cNvPr>
              <p:cNvPicPr/>
              <p:nvPr/>
            </p:nvPicPr>
            <p:blipFill>
              <a:blip r:embed="rId6"/>
              <a:stretch>
                <a:fillRect/>
              </a:stretch>
            </p:blipFill>
            <p:spPr>
              <a:xfrm>
                <a:off x="10318905" y="6839707"/>
                <a:ext cx="12600" cy="12600"/>
              </a:xfrm>
              <a:prstGeom prst="rect">
                <a:avLst/>
              </a:prstGeom>
            </p:spPr>
          </p:pic>
        </mc:Fallback>
      </mc:AlternateContent>
      <p:graphicFrame>
        <p:nvGraphicFramePr>
          <p:cNvPr id="13" name="Content Placeholder 2">
            <a:extLst>
              <a:ext uri="{FF2B5EF4-FFF2-40B4-BE49-F238E27FC236}">
                <a16:creationId xmlns:a16="http://schemas.microsoft.com/office/drawing/2014/main" id="{53BEBFB7-FB91-24CA-C45C-8F3FF0B6406C}"/>
              </a:ext>
            </a:extLst>
          </p:cNvPr>
          <p:cNvGraphicFramePr/>
          <p:nvPr>
            <p:extLst>
              <p:ext uri="{D42A27DB-BD31-4B8C-83A1-F6EECF244321}">
                <p14:modId xmlns:p14="http://schemas.microsoft.com/office/powerpoint/2010/main" val="3636953689"/>
              </p:ext>
            </p:extLst>
          </p:nvPr>
        </p:nvGraphicFramePr>
        <p:xfrm>
          <a:off x="1293048" y="1836460"/>
          <a:ext cx="9031977" cy="318507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5" name="TextBox 4">
            <a:extLst>
              <a:ext uri="{FF2B5EF4-FFF2-40B4-BE49-F238E27FC236}">
                <a16:creationId xmlns:a16="http://schemas.microsoft.com/office/drawing/2014/main" id="{8E499BE6-5213-9E79-80E1-82D9ECAE1B92}"/>
              </a:ext>
            </a:extLst>
          </p:cNvPr>
          <p:cNvSpPr txBox="1"/>
          <p:nvPr/>
        </p:nvSpPr>
        <p:spPr>
          <a:xfrm>
            <a:off x="421689" y="417503"/>
            <a:ext cx="8569911" cy="938719"/>
          </a:xfrm>
          <a:prstGeom prst="rect">
            <a:avLst/>
          </a:prstGeom>
          <a:noFill/>
        </p:spPr>
        <p:txBody>
          <a:bodyPr wrap="square" rtlCol="0">
            <a:spAutoFit/>
          </a:bodyPr>
          <a:lstStyle/>
          <a:p>
            <a:r>
              <a:rPr lang="en-US" sz="5500" b="1" dirty="0">
                <a:latin typeface="Garamond" panose="02020404030301010803" pitchFamily="18" charset="0"/>
              </a:rPr>
              <a:t>Adjustment Disorder</a:t>
            </a:r>
          </a:p>
        </p:txBody>
      </p:sp>
    </p:spTree>
    <p:extLst>
      <p:ext uri="{BB962C8B-B14F-4D97-AF65-F5344CB8AC3E}">
        <p14:creationId xmlns:p14="http://schemas.microsoft.com/office/powerpoint/2010/main" val="205739342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D95A98-E282-2C69-535E-700B6BAFA21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BB5B17F-59C5-5242-F8B4-5581A8794C26}"/>
              </a:ext>
            </a:extLst>
          </p:cNvPr>
          <p:cNvSpPr txBox="1"/>
          <p:nvPr/>
        </p:nvSpPr>
        <p:spPr>
          <a:xfrm>
            <a:off x="1431235" y="1868557"/>
            <a:ext cx="184731" cy="369332"/>
          </a:xfrm>
          <a:prstGeom prst="rect">
            <a:avLst/>
          </a:prstGeom>
          <a:noFill/>
        </p:spPr>
        <p:txBody>
          <a:bodyPr wrap="none" rtlCol="0">
            <a:spAutoFit/>
          </a:bodyPr>
          <a:lstStyle/>
          <a:p>
            <a:endParaRPr lang="en-US" dirty="0"/>
          </a:p>
        </p:txBody>
      </p:sp>
      <mc:AlternateContent xmlns:mc="http://schemas.openxmlformats.org/markup-compatibility/2006" xmlns:p14="http://schemas.microsoft.com/office/powerpoint/2010/main" xmlns:aink="http://schemas.microsoft.com/office/drawing/2016/ink">
        <mc:Choice Requires="p14 aink">
          <p:contentPart p14:bwMode="auto" r:id="rId3">
            <p14:nvContentPartPr>
              <p14:cNvPr id="10" name="Ink 9">
                <a:extLst>
                  <a:ext uri="{FF2B5EF4-FFF2-40B4-BE49-F238E27FC236}">
                    <a16:creationId xmlns:a16="http://schemas.microsoft.com/office/drawing/2014/main" id="{064D0F51-4996-9D75-6C73-0DC2992ECDE6}"/>
                  </a:ext>
                </a:extLst>
              </p14:cNvPr>
              <p14:cNvContentPartPr/>
              <p14:nvPr/>
            </p14:nvContentPartPr>
            <p14:xfrm>
              <a:off x="9877905" y="6748987"/>
              <a:ext cx="360" cy="360"/>
            </p14:xfrm>
          </p:contentPart>
        </mc:Choice>
        <mc:Fallback xmlns="">
          <p:pic>
            <p:nvPicPr>
              <p:cNvPr id="10" name="Ink 9">
                <a:extLst>
                  <a:ext uri="{FF2B5EF4-FFF2-40B4-BE49-F238E27FC236}">
                    <a16:creationId xmlns:a16="http://schemas.microsoft.com/office/drawing/2014/main" id="{064D0F51-4996-9D75-6C73-0DC2992ECDE6}"/>
                  </a:ext>
                </a:extLst>
              </p:cNvPr>
              <p:cNvPicPr/>
              <p:nvPr/>
            </p:nvPicPr>
            <p:blipFill>
              <a:blip r:embed="rId4"/>
              <a:stretch>
                <a:fillRect/>
              </a:stretch>
            </p:blipFill>
            <p:spPr>
              <a:xfrm>
                <a:off x="9871785" y="6742867"/>
                <a:ext cx="12600" cy="126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
            <p14:nvContentPartPr>
              <p14:cNvPr id="11" name="Ink 10">
                <a:extLst>
                  <a:ext uri="{FF2B5EF4-FFF2-40B4-BE49-F238E27FC236}">
                    <a16:creationId xmlns:a16="http://schemas.microsoft.com/office/drawing/2014/main" id="{ECE375ED-72E2-280A-7BC4-C827C94E68BA}"/>
                  </a:ext>
                </a:extLst>
              </p14:cNvPr>
              <p14:cNvContentPartPr/>
              <p14:nvPr/>
            </p14:nvContentPartPr>
            <p14:xfrm>
              <a:off x="10325025" y="6845827"/>
              <a:ext cx="360" cy="360"/>
            </p14:xfrm>
          </p:contentPart>
        </mc:Choice>
        <mc:Fallback xmlns="">
          <p:pic>
            <p:nvPicPr>
              <p:cNvPr id="11" name="Ink 10">
                <a:extLst>
                  <a:ext uri="{FF2B5EF4-FFF2-40B4-BE49-F238E27FC236}">
                    <a16:creationId xmlns:a16="http://schemas.microsoft.com/office/drawing/2014/main" id="{ECE375ED-72E2-280A-7BC4-C827C94E68BA}"/>
                  </a:ext>
                </a:extLst>
              </p:cNvPr>
              <p:cNvPicPr/>
              <p:nvPr/>
            </p:nvPicPr>
            <p:blipFill>
              <a:blip r:embed="rId6"/>
              <a:stretch>
                <a:fillRect/>
              </a:stretch>
            </p:blipFill>
            <p:spPr>
              <a:xfrm>
                <a:off x="10318905" y="6839707"/>
                <a:ext cx="12600" cy="12600"/>
              </a:xfrm>
              <a:prstGeom prst="rect">
                <a:avLst/>
              </a:prstGeom>
            </p:spPr>
          </p:pic>
        </mc:Fallback>
      </mc:AlternateContent>
      <p:graphicFrame>
        <p:nvGraphicFramePr>
          <p:cNvPr id="13" name="Content Placeholder 2">
            <a:extLst>
              <a:ext uri="{FF2B5EF4-FFF2-40B4-BE49-F238E27FC236}">
                <a16:creationId xmlns:a16="http://schemas.microsoft.com/office/drawing/2014/main" id="{0349FB2D-FB48-F39B-DEE2-C954C2435C24}"/>
              </a:ext>
            </a:extLst>
          </p:cNvPr>
          <p:cNvGraphicFramePr/>
          <p:nvPr>
            <p:extLst>
              <p:ext uri="{D42A27DB-BD31-4B8C-83A1-F6EECF244321}">
                <p14:modId xmlns:p14="http://schemas.microsoft.com/office/powerpoint/2010/main" val="2895840937"/>
              </p:ext>
            </p:extLst>
          </p:nvPr>
        </p:nvGraphicFramePr>
        <p:xfrm>
          <a:off x="1293048" y="1836460"/>
          <a:ext cx="9031977" cy="318507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5" name="TextBox 4">
            <a:extLst>
              <a:ext uri="{FF2B5EF4-FFF2-40B4-BE49-F238E27FC236}">
                <a16:creationId xmlns:a16="http://schemas.microsoft.com/office/drawing/2014/main" id="{C329F4C5-7642-950B-6D3B-CADE0612CACF}"/>
              </a:ext>
            </a:extLst>
          </p:cNvPr>
          <p:cNvSpPr txBox="1"/>
          <p:nvPr/>
        </p:nvSpPr>
        <p:spPr>
          <a:xfrm>
            <a:off x="421689" y="417503"/>
            <a:ext cx="8569911" cy="938719"/>
          </a:xfrm>
          <a:prstGeom prst="rect">
            <a:avLst/>
          </a:prstGeom>
          <a:noFill/>
        </p:spPr>
        <p:txBody>
          <a:bodyPr wrap="square" rtlCol="0">
            <a:spAutoFit/>
          </a:bodyPr>
          <a:lstStyle/>
          <a:p>
            <a:r>
              <a:rPr lang="en-US" sz="5500" b="1" dirty="0">
                <a:latin typeface="Garamond" panose="02020404030301010803" pitchFamily="18" charset="0"/>
              </a:rPr>
              <a:t>Depression</a:t>
            </a:r>
          </a:p>
        </p:txBody>
      </p:sp>
      <p:sp>
        <p:nvSpPr>
          <p:cNvPr id="2" name="TextBox 1">
            <a:extLst>
              <a:ext uri="{FF2B5EF4-FFF2-40B4-BE49-F238E27FC236}">
                <a16:creationId xmlns:a16="http://schemas.microsoft.com/office/drawing/2014/main" id="{E1F3C640-AF4D-2103-EBF5-ED89850D6B4E}"/>
              </a:ext>
            </a:extLst>
          </p:cNvPr>
          <p:cNvSpPr txBox="1"/>
          <p:nvPr/>
        </p:nvSpPr>
        <p:spPr>
          <a:xfrm>
            <a:off x="1652852" y="5288300"/>
            <a:ext cx="9737602" cy="707886"/>
          </a:xfrm>
          <a:prstGeom prst="rect">
            <a:avLst/>
          </a:prstGeom>
          <a:noFill/>
        </p:spPr>
        <p:txBody>
          <a:bodyPr wrap="none" rtlCol="0">
            <a:spAutoFit/>
          </a:bodyPr>
          <a:lstStyle/>
          <a:p>
            <a:r>
              <a:rPr lang="en-US" sz="2000" dirty="0">
                <a:latin typeface="Open Sans" panose="020B0606030504020204" pitchFamily="34" charset="0"/>
                <a:ea typeface="Open Sans" panose="020B0606030504020204" pitchFamily="34" charset="0"/>
                <a:cs typeface="Open Sans" panose="020B0606030504020204" pitchFamily="34" charset="0"/>
              </a:rPr>
              <a:t>*Note: depression is often under-diagnosed and undertreated in palliative care. </a:t>
            </a:r>
          </a:p>
          <a:p>
            <a:r>
              <a:rPr lang="en-US" sz="2000" dirty="0" err="1">
                <a:latin typeface="Open Sans" panose="020B0606030504020204" pitchFamily="34" charset="0"/>
                <a:ea typeface="Open Sans" panose="020B0606030504020204" pitchFamily="34" charset="0"/>
                <a:cs typeface="Open Sans" panose="020B0606030504020204" pitchFamily="34" charset="0"/>
              </a:rPr>
              <a:t>Steifal</a:t>
            </a:r>
            <a:r>
              <a:rPr lang="en-US" sz="2000" dirty="0">
                <a:latin typeface="Open Sans" panose="020B0606030504020204" pitchFamily="34" charset="0"/>
                <a:ea typeface="Open Sans" panose="020B0606030504020204" pitchFamily="34" charset="0"/>
                <a:cs typeface="Open Sans" panose="020B0606030504020204" pitchFamily="34" charset="0"/>
              </a:rPr>
              <a:t> et al</a:t>
            </a:r>
            <a:r>
              <a:rPr lang="en-US" sz="2000" i="1" dirty="0">
                <a:latin typeface="Open Sans" panose="020B0606030504020204" pitchFamily="34" charset="0"/>
                <a:ea typeface="Open Sans" panose="020B0606030504020204" pitchFamily="34" charset="0"/>
                <a:cs typeface="Open Sans" panose="020B0606030504020204" pitchFamily="34" charset="0"/>
              </a:rPr>
              <a:t>, Support Cancer Care</a:t>
            </a:r>
            <a:r>
              <a:rPr lang="en-US" sz="2000" dirty="0">
                <a:latin typeface="Open Sans" panose="020B0606030504020204" pitchFamily="34" charset="0"/>
                <a:ea typeface="Open Sans" panose="020B0606030504020204" pitchFamily="34" charset="0"/>
                <a:cs typeface="Open Sans" panose="020B0606030504020204" pitchFamily="34" charset="0"/>
              </a:rPr>
              <a:t>, 2001</a:t>
            </a:r>
            <a:r>
              <a:rPr lang="en-US" sz="2000" baseline="30000" dirty="0">
                <a:latin typeface="Open Sans" panose="020B0606030504020204" pitchFamily="34" charset="0"/>
                <a:ea typeface="Open Sans" panose="020B0606030504020204" pitchFamily="34" charset="0"/>
                <a:cs typeface="Open Sans" panose="020B0606030504020204" pitchFamily="34" charset="0"/>
              </a:rPr>
              <a:t>27</a:t>
            </a:r>
            <a:r>
              <a:rPr lang="en-US" sz="2000" dirty="0">
                <a:latin typeface="Open Sans" panose="020B0606030504020204" pitchFamily="34" charset="0"/>
                <a:ea typeface="Open Sans" panose="020B0606030504020204" pitchFamily="34" charset="0"/>
                <a:cs typeface="Open Sans" panose="020B0606030504020204" pitchFamily="34" charset="0"/>
              </a:rPr>
              <a:t> is cited multiple times and supports this</a:t>
            </a:r>
          </a:p>
        </p:txBody>
      </p:sp>
    </p:spTree>
    <p:extLst>
      <p:ext uri="{BB962C8B-B14F-4D97-AF65-F5344CB8AC3E}">
        <p14:creationId xmlns:p14="http://schemas.microsoft.com/office/powerpoint/2010/main" val="40011363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303BCB-33F7-AFC5-CF6A-8253C981471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21EEC77-139E-EDBF-C432-C5A0713365C8}"/>
              </a:ext>
            </a:extLst>
          </p:cNvPr>
          <p:cNvPicPr>
            <a:picLocks noChangeAspect="1"/>
          </p:cNvPicPr>
          <p:nvPr/>
        </p:nvPicPr>
        <p:blipFill>
          <a:blip r:embed="rId3"/>
          <a:stretch>
            <a:fillRect/>
          </a:stretch>
        </p:blipFill>
        <p:spPr>
          <a:xfrm>
            <a:off x="485638" y="1639791"/>
            <a:ext cx="4302493" cy="1993899"/>
          </a:xfrm>
          <a:prstGeom prst="rect">
            <a:avLst/>
          </a:prstGeom>
        </p:spPr>
      </p:pic>
      <p:pic>
        <p:nvPicPr>
          <p:cNvPr id="5" name="Picture 4">
            <a:extLst>
              <a:ext uri="{FF2B5EF4-FFF2-40B4-BE49-F238E27FC236}">
                <a16:creationId xmlns:a16="http://schemas.microsoft.com/office/drawing/2014/main" id="{B2EFA9EB-4E11-1A13-46C4-3EC31C7B40DD}"/>
              </a:ext>
            </a:extLst>
          </p:cNvPr>
          <p:cNvPicPr>
            <a:picLocks noChangeAspect="1"/>
          </p:cNvPicPr>
          <p:nvPr/>
        </p:nvPicPr>
        <p:blipFill>
          <a:blip r:embed="rId4"/>
          <a:stretch>
            <a:fillRect/>
          </a:stretch>
        </p:blipFill>
        <p:spPr>
          <a:xfrm>
            <a:off x="485637" y="3755756"/>
            <a:ext cx="4302493" cy="2362199"/>
          </a:xfrm>
          <a:prstGeom prst="rect">
            <a:avLst/>
          </a:prstGeom>
        </p:spPr>
      </p:pic>
      <p:pic>
        <p:nvPicPr>
          <p:cNvPr id="7" name="Picture 6">
            <a:extLst>
              <a:ext uri="{FF2B5EF4-FFF2-40B4-BE49-F238E27FC236}">
                <a16:creationId xmlns:a16="http://schemas.microsoft.com/office/drawing/2014/main" id="{AAD2D2F7-990C-8ADC-B277-493EA1881BB4}"/>
              </a:ext>
            </a:extLst>
          </p:cNvPr>
          <p:cNvPicPr>
            <a:picLocks noChangeAspect="1"/>
          </p:cNvPicPr>
          <p:nvPr/>
        </p:nvPicPr>
        <p:blipFill>
          <a:blip r:embed="rId5"/>
          <a:stretch>
            <a:fillRect/>
          </a:stretch>
        </p:blipFill>
        <p:spPr>
          <a:xfrm>
            <a:off x="7403870" y="1639791"/>
            <a:ext cx="4302491" cy="1993899"/>
          </a:xfrm>
          <a:prstGeom prst="rect">
            <a:avLst/>
          </a:prstGeom>
        </p:spPr>
      </p:pic>
      <p:pic>
        <p:nvPicPr>
          <p:cNvPr id="9" name="Picture 8">
            <a:extLst>
              <a:ext uri="{FF2B5EF4-FFF2-40B4-BE49-F238E27FC236}">
                <a16:creationId xmlns:a16="http://schemas.microsoft.com/office/drawing/2014/main" id="{D3D96744-5B70-F171-90E0-E42ED511A460}"/>
              </a:ext>
            </a:extLst>
          </p:cNvPr>
          <p:cNvPicPr>
            <a:picLocks noChangeAspect="1"/>
          </p:cNvPicPr>
          <p:nvPr/>
        </p:nvPicPr>
        <p:blipFill>
          <a:blip r:embed="rId6"/>
          <a:stretch>
            <a:fillRect/>
          </a:stretch>
        </p:blipFill>
        <p:spPr>
          <a:xfrm>
            <a:off x="7403870" y="3767479"/>
            <a:ext cx="4302491" cy="2362200"/>
          </a:xfrm>
          <a:prstGeom prst="rect">
            <a:avLst/>
          </a:prstGeom>
        </p:spPr>
      </p:pic>
      <p:sp>
        <p:nvSpPr>
          <p:cNvPr id="19" name="Title 18">
            <a:extLst>
              <a:ext uri="{FF2B5EF4-FFF2-40B4-BE49-F238E27FC236}">
                <a16:creationId xmlns:a16="http://schemas.microsoft.com/office/drawing/2014/main" id="{A06432FB-96C4-B820-55FF-40B606C967D0}"/>
              </a:ext>
            </a:extLst>
          </p:cNvPr>
          <p:cNvSpPr>
            <a:spLocks noGrp="1"/>
          </p:cNvSpPr>
          <p:nvPr>
            <p:ph type="title"/>
          </p:nvPr>
        </p:nvSpPr>
        <p:spPr>
          <a:xfrm>
            <a:off x="485637" y="314228"/>
            <a:ext cx="10515600" cy="1325563"/>
          </a:xfrm>
        </p:spPr>
        <p:txBody>
          <a:bodyPr/>
          <a:lstStyle/>
          <a:p>
            <a:r>
              <a:rPr lang="en-US" dirty="0"/>
              <a:t>Case 1: Patient History</a:t>
            </a:r>
          </a:p>
        </p:txBody>
      </p:sp>
    </p:spTree>
    <p:extLst>
      <p:ext uri="{BB962C8B-B14F-4D97-AF65-F5344CB8AC3E}">
        <p14:creationId xmlns:p14="http://schemas.microsoft.com/office/powerpoint/2010/main" val="311168030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1A8612-90BB-42E8-2EB3-CD5FD6ABD5C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AC8F602-1582-9F68-51D3-3D3BDF8D25FF}"/>
              </a:ext>
            </a:extLst>
          </p:cNvPr>
          <p:cNvSpPr txBox="1"/>
          <p:nvPr/>
        </p:nvSpPr>
        <p:spPr>
          <a:xfrm>
            <a:off x="1431235" y="1868557"/>
            <a:ext cx="184731" cy="369332"/>
          </a:xfrm>
          <a:prstGeom prst="rect">
            <a:avLst/>
          </a:prstGeom>
          <a:noFill/>
        </p:spPr>
        <p:txBody>
          <a:bodyPr wrap="none" rtlCol="0">
            <a:spAutoFit/>
          </a:bodyPr>
          <a:lstStyle/>
          <a:p>
            <a:endParaRPr lang="en-US" dirty="0"/>
          </a:p>
        </p:txBody>
      </p:sp>
      <mc:AlternateContent xmlns:mc="http://schemas.openxmlformats.org/markup-compatibility/2006" xmlns:p14="http://schemas.microsoft.com/office/powerpoint/2010/main" xmlns:aink="http://schemas.microsoft.com/office/drawing/2016/ink">
        <mc:Choice Requires="p14 aink">
          <p:contentPart p14:bwMode="auto" r:id="rId3">
            <p14:nvContentPartPr>
              <p14:cNvPr id="10" name="Ink 9">
                <a:extLst>
                  <a:ext uri="{FF2B5EF4-FFF2-40B4-BE49-F238E27FC236}">
                    <a16:creationId xmlns:a16="http://schemas.microsoft.com/office/drawing/2014/main" id="{80C8B15F-DD22-EFFC-C6C3-CFE6F2BDD657}"/>
                  </a:ext>
                </a:extLst>
              </p14:cNvPr>
              <p14:cNvContentPartPr/>
              <p14:nvPr/>
            </p14:nvContentPartPr>
            <p14:xfrm>
              <a:off x="9877905" y="6748987"/>
              <a:ext cx="360" cy="360"/>
            </p14:xfrm>
          </p:contentPart>
        </mc:Choice>
        <mc:Fallback xmlns="">
          <p:pic>
            <p:nvPicPr>
              <p:cNvPr id="10" name="Ink 9">
                <a:extLst>
                  <a:ext uri="{FF2B5EF4-FFF2-40B4-BE49-F238E27FC236}">
                    <a16:creationId xmlns:a16="http://schemas.microsoft.com/office/drawing/2014/main" id="{80C8B15F-DD22-EFFC-C6C3-CFE6F2BDD657}"/>
                  </a:ext>
                </a:extLst>
              </p:cNvPr>
              <p:cNvPicPr/>
              <p:nvPr/>
            </p:nvPicPr>
            <p:blipFill>
              <a:blip r:embed="rId4"/>
              <a:stretch>
                <a:fillRect/>
              </a:stretch>
            </p:blipFill>
            <p:spPr>
              <a:xfrm>
                <a:off x="9871785" y="6742867"/>
                <a:ext cx="12600" cy="126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
            <p14:nvContentPartPr>
              <p14:cNvPr id="11" name="Ink 10">
                <a:extLst>
                  <a:ext uri="{FF2B5EF4-FFF2-40B4-BE49-F238E27FC236}">
                    <a16:creationId xmlns:a16="http://schemas.microsoft.com/office/drawing/2014/main" id="{D55B5E82-F34E-3AFA-582A-967C82B88E77}"/>
                  </a:ext>
                </a:extLst>
              </p14:cNvPr>
              <p14:cNvContentPartPr/>
              <p14:nvPr/>
            </p14:nvContentPartPr>
            <p14:xfrm>
              <a:off x="10325025" y="6845827"/>
              <a:ext cx="360" cy="360"/>
            </p14:xfrm>
          </p:contentPart>
        </mc:Choice>
        <mc:Fallback xmlns="">
          <p:pic>
            <p:nvPicPr>
              <p:cNvPr id="11" name="Ink 10">
                <a:extLst>
                  <a:ext uri="{FF2B5EF4-FFF2-40B4-BE49-F238E27FC236}">
                    <a16:creationId xmlns:a16="http://schemas.microsoft.com/office/drawing/2014/main" id="{D55B5E82-F34E-3AFA-582A-967C82B88E77}"/>
                  </a:ext>
                </a:extLst>
              </p:cNvPr>
              <p:cNvPicPr/>
              <p:nvPr/>
            </p:nvPicPr>
            <p:blipFill>
              <a:blip r:embed="rId6"/>
              <a:stretch>
                <a:fillRect/>
              </a:stretch>
            </p:blipFill>
            <p:spPr>
              <a:xfrm>
                <a:off x="10318905" y="6839707"/>
                <a:ext cx="12600" cy="12600"/>
              </a:xfrm>
              <a:prstGeom prst="rect">
                <a:avLst/>
              </a:prstGeom>
            </p:spPr>
          </p:pic>
        </mc:Fallback>
      </mc:AlternateContent>
      <p:pic>
        <p:nvPicPr>
          <p:cNvPr id="2" name="Picture 1" descr="A group of colorful squares with white text&#10;&#10;AI-generated content may be incorrect.">
            <a:extLst>
              <a:ext uri="{FF2B5EF4-FFF2-40B4-BE49-F238E27FC236}">
                <a16:creationId xmlns:a16="http://schemas.microsoft.com/office/drawing/2014/main" id="{0CF56D0F-909F-6FA0-EA93-AACD57CEF90B}"/>
              </a:ext>
            </a:extLst>
          </p:cNvPr>
          <p:cNvPicPr>
            <a:picLocks noChangeAspect="1"/>
          </p:cNvPicPr>
          <p:nvPr/>
        </p:nvPicPr>
        <p:blipFill>
          <a:blip r:embed="rId7"/>
          <a:stretch>
            <a:fillRect/>
          </a:stretch>
        </p:blipFill>
        <p:spPr>
          <a:xfrm>
            <a:off x="882500" y="456275"/>
            <a:ext cx="9878265" cy="5528080"/>
          </a:xfrm>
          <a:prstGeom prst="rect">
            <a:avLst/>
          </a:prstGeom>
        </p:spPr>
      </p:pic>
      <p:sp>
        <p:nvSpPr>
          <p:cNvPr id="7" name="TextBox 6">
            <a:extLst>
              <a:ext uri="{FF2B5EF4-FFF2-40B4-BE49-F238E27FC236}">
                <a16:creationId xmlns:a16="http://schemas.microsoft.com/office/drawing/2014/main" id="{6BBE12DC-5949-B51D-6116-EBBCAE290246}"/>
              </a:ext>
            </a:extLst>
          </p:cNvPr>
          <p:cNvSpPr txBox="1"/>
          <p:nvPr/>
        </p:nvSpPr>
        <p:spPr>
          <a:xfrm>
            <a:off x="10150939" y="2237889"/>
            <a:ext cx="611065" cy="276999"/>
          </a:xfrm>
          <a:prstGeom prst="rect">
            <a:avLst/>
          </a:prstGeom>
          <a:noFill/>
        </p:spPr>
        <p:txBody>
          <a:bodyPr wrap="none" rtlCol="0">
            <a:spAutoFit/>
          </a:bodyPr>
          <a:lstStyle/>
          <a:p>
            <a:r>
              <a:rPr lang="en-US" baseline="30000" dirty="0"/>
              <a:t>28, 29</a:t>
            </a:r>
          </a:p>
        </p:txBody>
      </p:sp>
      <p:sp>
        <p:nvSpPr>
          <p:cNvPr id="8" name="TextBox 7">
            <a:extLst>
              <a:ext uri="{FF2B5EF4-FFF2-40B4-BE49-F238E27FC236}">
                <a16:creationId xmlns:a16="http://schemas.microsoft.com/office/drawing/2014/main" id="{14B7ADD9-D9F9-332D-9321-76D8D0C8CC19}"/>
              </a:ext>
            </a:extLst>
          </p:cNvPr>
          <p:cNvSpPr txBox="1"/>
          <p:nvPr/>
        </p:nvSpPr>
        <p:spPr>
          <a:xfrm>
            <a:off x="9563621" y="5948920"/>
            <a:ext cx="1197764" cy="246221"/>
          </a:xfrm>
          <a:prstGeom prst="rect">
            <a:avLst/>
          </a:prstGeom>
          <a:noFill/>
        </p:spPr>
        <p:txBody>
          <a:bodyPr wrap="none" rtlCol="0">
            <a:spAutoFit/>
          </a:bodyPr>
          <a:lstStyle/>
          <a:p>
            <a:r>
              <a:rPr lang="en-US" sz="1000" dirty="0"/>
              <a:t>Figure by author</a:t>
            </a:r>
          </a:p>
        </p:txBody>
      </p:sp>
    </p:spTree>
    <p:extLst>
      <p:ext uri="{BB962C8B-B14F-4D97-AF65-F5344CB8AC3E}">
        <p14:creationId xmlns:p14="http://schemas.microsoft.com/office/powerpoint/2010/main" val="291142691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636DE0-1C88-97F5-0061-0CB48596BFBC}"/>
              </a:ext>
            </a:extLst>
          </p:cNvPr>
          <p:cNvSpPr>
            <a:spLocks noGrp="1"/>
          </p:cNvSpPr>
          <p:nvPr>
            <p:ph type="title"/>
          </p:nvPr>
        </p:nvSpPr>
        <p:spPr/>
        <p:txBody>
          <a:bodyPr/>
          <a:lstStyle/>
          <a:p>
            <a:endParaRPr lang="en-US"/>
          </a:p>
        </p:txBody>
      </p:sp>
      <p:pic>
        <p:nvPicPr>
          <p:cNvPr id="4" name="Content Placeholder 3" descr="A black and white screen with white text&#10;&#10;AI-generated content may be incorrect.">
            <a:extLst>
              <a:ext uri="{FF2B5EF4-FFF2-40B4-BE49-F238E27FC236}">
                <a16:creationId xmlns:a16="http://schemas.microsoft.com/office/drawing/2014/main" id="{F22ABE81-0FCE-A0F7-B505-E20F7A476094}"/>
              </a:ext>
            </a:extLst>
          </p:cNvPr>
          <p:cNvPicPr>
            <a:picLocks noGrp="1" noChangeAspect="1"/>
          </p:cNvPicPr>
          <p:nvPr>
            <p:ph idx="1"/>
          </p:nvPr>
        </p:nvPicPr>
        <p:blipFill>
          <a:blip r:embed="rId3"/>
          <a:stretch>
            <a:fillRect/>
          </a:stretch>
        </p:blipFill>
        <p:spPr>
          <a:xfrm>
            <a:off x="767709" y="261620"/>
            <a:ext cx="10847542" cy="5171867"/>
          </a:xfrm>
          <a:prstGeom prst="rect">
            <a:avLst/>
          </a:prstGeom>
        </p:spPr>
      </p:pic>
      <p:sp>
        <p:nvSpPr>
          <p:cNvPr id="5" name="TextBox 4">
            <a:extLst>
              <a:ext uri="{FF2B5EF4-FFF2-40B4-BE49-F238E27FC236}">
                <a16:creationId xmlns:a16="http://schemas.microsoft.com/office/drawing/2014/main" id="{0A1A9C80-5B6E-7B66-902D-6930C5CA0CB2}"/>
              </a:ext>
            </a:extLst>
          </p:cNvPr>
          <p:cNvSpPr txBox="1"/>
          <p:nvPr/>
        </p:nvSpPr>
        <p:spPr>
          <a:xfrm>
            <a:off x="6191480" y="462709"/>
            <a:ext cx="412292" cy="338554"/>
          </a:xfrm>
          <a:prstGeom prst="rect">
            <a:avLst/>
          </a:prstGeom>
          <a:noFill/>
        </p:spPr>
        <p:txBody>
          <a:bodyPr wrap="none" rtlCol="0">
            <a:spAutoFit/>
          </a:bodyPr>
          <a:lstStyle/>
          <a:p>
            <a:r>
              <a:rPr lang="en-US" sz="1600" dirty="0">
                <a:solidFill>
                  <a:schemeClr val="bg1"/>
                </a:solidFill>
              </a:rPr>
              <a:t>30</a:t>
            </a:r>
          </a:p>
        </p:txBody>
      </p:sp>
      <p:sp>
        <p:nvSpPr>
          <p:cNvPr id="6" name="TextBox 5">
            <a:extLst>
              <a:ext uri="{FF2B5EF4-FFF2-40B4-BE49-F238E27FC236}">
                <a16:creationId xmlns:a16="http://schemas.microsoft.com/office/drawing/2014/main" id="{2A37E061-FEE1-BE96-044C-A6144670355A}"/>
              </a:ext>
            </a:extLst>
          </p:cNvPr>
          <p:cNvSpPr txBox="1"/>
          <p:nvPr/>
        </p:nvSpPr>
        <p:spPr>
          <a:xfrm>
            <a:off x="5903431" y="5187266"/>
            <a:ext cx="5711820" cy="246221"/>
          </a:xfrm>
          <a:prstGeom prst="rect">
            <a:avLst/>
          </a:prstGeom>
          <a:noFill/>
        </p:spPr>
        <p:txBody>
          <a:bodyPr wrap="none" rtlCol="0">
            <a:spAutoFit/>
          </a:bodyPr>
          <a:lstStyle/>
          <a:p>
            <a:r>
              <a:rPr lang="en-US" sz="1000" dirty="0"/>
              <a:t>Table by Rayner et al., retrieved from doi:10.1016/j.ejca.2010.11.027 on March 11, 2026.</a:t>
            </a:r>
            <a:r>
              <a:rPr lang="en-US" sz="1000" baseline="30000" dirty="0"/>
              <a:t>30</a:t>
            </a:r>
            <a:r>
              <a:rPr lang="en-US" sz="1000" dirty="0"/>
              <a:t>  </a:t>
            </a:r>
          </a:p>
        </p:txBody>
      </p:sp>
      <p:sp>
        <p:nvSpPr>
          <p:cNvPr id="7" name="TextBox 6">
            <a:extLst>
              <a:ext uri="{FF2B5EF4-FFF2-40B4-BE49-F238E27FC236}">
                <a16:creationId xmlns:a16="http://schemas.microsoft.com/office/drawing/2014/main" id="{161B5172-893C-A010-1BA9-162DB10B69E7}"/>
              </a:ext>
            </a:extLst>
          </p:cNvPr>
          <p:cNvSpPr txBox="1"/>
          <p:nvPr/>
        </p:nvSpPr>
        <p:spPr>
          <a:xfrm>
            <a:off x="767709" y="5504393"/>
            <a:ext cx="9951703" cy="1200329"/>
          </a:xfrm>
          <a:prstGeom prst="rect">
            <a:avLst/>
          </a:prstGeom>
          <a:noFill/>
        </p:spPr>
        <p:txBody>
          <a:bodyPr wrap="square" rtlCol="0">
            <a:spAutoFit/>
          </a:bodyPr>
          <a:lstStyle/>
          <a:p>
            <a:r>
              <a:rPr lang="en-US" b="1" u="sng"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*Clinical pearl: </a:t>
            </a:r>
            <a:r>
              <a:rPr lang="en-US" b="1"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A good rule of thumb is to repeat these screening tools in a depressed patient monthly to track progress if possible. Often will ask PHQ9 at every visit while titrating medications for mood. </a:t>
            </a:r>
            <a:endParaRPr lang="en-US" b="1" dirty="0">
              <a:solidFill>
                <a:schemeClr val="accent1">
                  <a:lumMod val="50000"/>
                </a:schemeClr>
              </a:solidFill>
            </a:endParaRPr>
          </a:p>
          <a:p>
            <a:endParaRPr lang="en-US" dirty="0"/>
          </a:p>
        </p:txBody>
      </p:sp>
    </p:spTree>
    <p:extLst>
      <p:ext uri="{BB962C8B-B14F-4D97-AF65-F5344CB8AC3E}">
        <p14:creationId xmlns:p14="http://schemas.microsoft.com/office/powerpoint/2010/main" val="70682124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D737DBA-9445-DA83-74F8-85485A4DE609}"/>
              </a:ext>
            </a:extLst>
          </p:cNvPr>
          <p:cNvSpPr>
            <a:spLocks noGrp="1"/>
          </p:cNvSpPr>
          <p:nvPr>
            <p:ph type="title"/>
          </p:nvPr>
        </p:nvSpPr>
        <p:spPr/>
        <p:txBody>
          <a:bodyPr/>
          <a:lstStyle/>
          <a:p>
            <a:r>
              <a:rPr lang="en-US" dirty="0">
                <a:highlight>
                  <a:srgbClr val="FFFFFF"/>
                </a:highlight>
              </a:rPr>
              <a:t>Using the ESAS as a Screening Tool for Depression</a:t>
            </a:r>
            <a:endParaRPr lang="en-US" dirty="0"/>
          </a:p>
        </p:txBody>
      </p:sp>
      <p:sp>
        <p:nvSpPr>
          <p:cNvPr id="8" name="TextBox 7">
            <a:extLst>
              <a:ext uri="{FF2B5EF4-FFF2-40B4-BE49-F238E27FC236}">
                <a16:creationId xmlns:a16="http://schemas.microsoft.com/office/drawing/2014/main" id="{CA582C8F-C057-B20B-F6C1-85FD8968BC62}"/>
              </a:ext>
            </a:extLst>
          </p:cNvPr>
          <p:cNvSpPr txBox="1"/>
          <p:nvPr/>
        </p:nvSpPr>
        <p:spPr>
          <a:xfrm>
            <a:off x="838201" y="1859339"/>
            <a:ext cx="10515599" cy="4247317"/>
          </a:xfrm>
          <a:prstGeom prst="rect">
            <a:avLst/>
          </a:prstGeom>
          <a:noFill/>
        </p:spPr>
        <p:txBody>
          <a:bodyPr wrap="square">
            <a:spAutoFit/>
          </a:bodyPr>
          <a:lstStyle/>
          <a:p>
            <a:pPr marL="171450" indent="-171450">
              <a:buFont typeface="Arial" panose="020B0604020202020204" pitchFamily="34" charset="0"/>
              <a:buChar char="•"/>
            </a:pPr>
            <a:r>
              <a:rPr lang="en-US" dirty="0">
                <a:highlight>
                  <a:srgbClr val="FFFFFF"/>
                </a:highlight>
              </a:rPr>
              <a:t>Valentine et al. in (Psycho-Oncology, 2022)</a:t>
            </a:r>
            <a:r>
              <a:rPr lang="en-US" baseline="30000" dirty="0">
                <a:highlight>
                  <a:srgbClr val="FFFFFF"/>
                </a:highlight>
              </a:rPr>
              <a:t>31 </a:t>
            </a:r>
          </a:p>
          <a:p>
            <a:pPr marL="628650" lvl="1" indent="-171450">
              <a:buFont typeface="Arial" panose="020B0604020202020204" pitchFamily="34" charset="0"/>
              <a:buChar char="•"/>
            </a:pPr>
            <a:r>
              <a:rPr lang="en-US" dirty="0">
                <a:highlight>
                  <a:srgbClr val="FFFFFF"/>
                </a:highlight>
              </a:rPr>
              <a:t>A retrospective chart review on 1221 cancer patients in the psychiatric oncology center between 2014-2017</a:t>
            </a:r>
          </a:p>
          <a:p>
            <a:endParaRPr lang="en-US" dirty="0">
              <a:highlight>
                <a:srgbClr val="FFFFFF"/>
              </a:highlight>
            </a:endParaRPr>
          </a:p>
          <a:p>
            <a:pPr marL="628650" lvl="1" indent="-171450">
              <a:buFont typeface="Arial" panose="020B0604020202020204" pitchFamily="34" charset="0"/>
              <a:buChar char="•"/>
            </a:pPr>
            <a:r>
              <a:rPr lang="en-US" dirty="0">
                <a:highlight>
                  <a:srgbClr val="FFFFFF"/>
                </a:highlight>
              </a:rPr>
              <a:t>Found that when compared to the PHQ9 scale and ESAS, cut off greater than equal to 3 had a 0.84 sensitivity for depression with a relatively low number of false positives</a:t>
            </a:r>
          </a:p>
          <a:p>
            <a:pPr lvl="1"/>
            <a:r>
              <a:rPr lang="en-US" dirty="0">
                <a:highlight>
                  <a:srgbClr val="FFFFFF"/>
                </a:highlight>
              </a:rPr>
              <a:t> </a:t>
            </a:r>
          </a:p>
          <a:p>
            <a:pPr marL="628650" lvl="1" indent="-171450">
              <a:buFont typeface="Arial" panose="020B0604020202020204" pitchFamily="34" charset="0"/>
              <a:buChar char="•"/>
            </a:pPr>
            <a:r>
              <a:rPr lang="en-US" dirty="0">
                <a:highlight>
                  <a:srgbClr val="FFFFFF"/>
                </a:highlight>
              </a:rPr>
              <a:t>Further they found that ESAS-D of greater than equal to 4 provided an excellent sensitivity for severe depression with a relatively low number of false positives </a:t>
            </a:r>
          </a:p>
          <a:p>
            <a:pPr lvl="1"/>
            <a:endParaRPr lang="en-US" dirty="0">
              <a:highlight>
                <a:srgbClr val="FFFFFF"/>
              </a:highlight>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highlight>
                  <a:srgbClr val="FFFFFF"/>
                </a:highlight>
              </a:rPr>
              <a:t>They proposed that an ESAS of greater than equal to 3 for depression should prompt a more in-depth secondary assessment and or direct referral to psychiatry teams </a:t>
            </a:r>
          </a:p>
          <a:p>
            <a:pPr marL="628650" lvl="1" indent="-171450">
              <a:buFont typeface="Arial" panose="020B0604020202020204" pitchFamily="34" charset="0"/>
              <a:buChar char="•"/>
            </a:pPr>
            <a:endParaRPr lang="en-US" dirty="0">
              <a:highlight>
                <a:srgbClr val="FFFFFF"/>
              </a:highlight>
            </a:endParaRPr>
          </a:p>
          <a:p>
            <a:pPr marL="171450" indent="-171450">
              <a:buFont typeface="Arial" panose="020B0604020202020204" pitchFamily="34" charset="0"/>
              <a:buChar char="•"/>
            </a:pPr>
            <a:r>
              <a:rPr lang="en-US" dirty="0">
                <a:highlight>
                  <a:srgbClr val="FFFFFF"/>
                </a:highlight>
              </a:rPr>
              <a:t>Note: They use the word depression and not sadness as part of the ESAS survey </a:t>
            </a:r>
          </a:p>
          <a:p>
            <a:pPr marL="171450" indent="-171450">
              <a:buFont typeface="Arial" panose="020B0604020202020204" pitchFamily="34" charset="0"/>
              <a:buChar char="•"/>
            </a:pPr>
            <a:endParaRPr lang="en-US" dirty="0">
              <a:highlight>
                <a:srgbClr val="FFFFFF"/>
              </a:highlight>
              <a:ea typeface="Calibri"/>
              <a:cs typeface="Calibri"/>
            </a:endParaRPr>
          </a:p>
        </p:txBody>
      </p:sp>
    </p:spTree>
    <p:extLst>
      <p:ext uri="{BB962C8B-B14F-4D97-AF65-F5344CB8AC3E}">
        <p14:creationId xmlns:p14="http://schemas.microsoft.com/office/powerpoint/2010/main" val="48723313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31B2A-963F-1D7D-F913-8002E8BB2821}"/>
            </a:ext>
          </a:extLst>
        </p:cNvPr>
        <p:cNvGrpSpPr/>
        <p:nvPr/>
      </p:nvGrpSpPr>
      <p:grpSpPr>
        <a:xfrm>
          <a:off x="0" y="0"/>
          <a:ext cx="0" cy="0"/>
          <a:chOff x="0" y="0"/>
          <a:chExt cx="0" cy="0"/>
        </a:xfrm>
      </p:grpSpPr>
      <p:pic>
        <p:nvPicPr>
          <p:cNvPr id="4" name="Graphic 3">
            <a:extLst>
              <a:ext uri="{FF2B5EF4-FFF2-40B4-BE49-F238E27FC236}">
                <a16:creationId xmlns:a16="http://schemas.microsoft.com/office/drawing/2014/main" id="{92A5D57F-51EB-773F-022A-23C74BC6F30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131909" y="316478"/>
            <a:ext cx="638402" cy="646102"/>
          </a:xfrm>
          <a:prstGeom prst="rect">
            <a:avLst/>
          </a:prstGeom>
        </p:spPr>
      </p:pic>
      <p:sp>
        <p:nvSpPr>
          <p:cNvPr id="3" name="TextBox 2">
            <a:extLst>
              <a:ext uri="{FF2B5EF4-FFF2-40B4-BE49-F238E27FC236}">
                <a16:creationId xmlns:a16="http://schemas.microsoft.com/office/drawing/2014/main" id="{0ECDC4D5-28C4-94EB-FEBC-D92683D83D62}"/>
              </a:ext>
            </a:extLst>
          </p:cNvPr>
          <p:cNvSpPr txBox="1"/>
          <p:nvPr/>
        </p:nvSpPr>
        <p:spPr>
          <a:xfrm>
            <a:off x="1431235" y="1868557"/>
            <a:ext cx="184731" cy="369332"/>
          </a:xfrm>
          <a:prstGeom prst="rect">
            <a:avLst/>
          </a:prstGeom>
          <a:noFill/>
        </p:spPr>
        <p:txBody>
          <a:bodyPr wrap="none" rtlCol="0">
            <a:spAutoFit/>
          </a:bodyPr>
          <a:lstStyle/>
          <a:p>
            <a:endParaRPr lang="en-US" dirty="0"/>
          </a:p>
        </p:txBody>
      </p:sp>
      <mc:AlternateContent xmlns:mc="http://schemas.openxmlformats.org/markup-compatibility/2006" xmlns:p14="http://schemas.microsoft.com/office/powerpoint/2010/main" xmlns:aink="http://schemas.microsoft.com/office/drawing/2016/ink">
        <mc:Choice Requires="p14 aink">
          <p:contentPart p14:bwMode="auto" r:id="rId4">
            <p14:nvContentPartPr>
              <p14:cNvPr id="10" name="Ink 9">
                <a:extLst>
                  <a:ext uri="{FF2B5EF4-FFF2-40B4-BE49-F238E27FC236}">
                    <a16:creationId xmlns:a16="http://schemas.microsoft.com/office/drawing/2014/main" id="{E2338EEB-F254-5345-D2A9-CB613EE7FE5D}"/>
                  </a:ext>
                </a:extLst>
              </p14:cNvPr>
              <p14:cNvContentPartPr/>
              <p14:nvPr/>
            </p14:nvContentPartPr>
            <p14:xfrm>
              <a:off x="9877905" y="6748987"/>
              <a:ext cx="360" cy="360"/>
            </p14:xfrm>
          </p:contentPart>
        </mc:Choice>
        <mc:Fallback xmlns="">
          <p:pic>
            <p:nvPicPr>
              <p:cNvPr id="10" name="Ink 9">
                <a:extLst>
                  <a:ext uri="{FF2B5EF4-FFF2-40B4-BE49-F238E27FC236}">
                    <a16:creationId xmlns:a16="http://schemas.microsoft.com/office/drawing/2014/main" id="{E2338EEB-F254-5345-D2A9-CB613EE7FE5D}"/>
                  </a:ext>
                </a:extLst>
              </p:cNvPr>
              <p:cNvPicPr/>
              <p:nvPr/>
            </p:nvPicPr>
            <p:blipFill>
              <a:blip r:embed="rId6"/>
              <a:stretch>
                <a:fillRect/>
              </a:stretch>
            </p:blipFill>
            <p:spPr>
              <a:xfrm>
                <a:off x="9871785" y="6742867"/>
                <a:ext cx="12600" cy="126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7">
            <p14:nvContentPartPr>
              <p14:cNvPr id="11" name="Ink 10">
                <a:extLst>
                  <a:ext uri="{FF2B5EF4-FFF2-40B4-BE49-F238E27FC236}">
                    <a16:creationId xmlns:a16="http://schemas.microsoft.com/office/drawing/2014/main" id="{882170E3-A936-ED93-DF4F-48064A46E2A9}"/>
                  </a:ext>
                </a:extLst>
              </p14:cNvPr>
              <p14:cNvContentPartPr/>
              <p14:nvPr/>
            </p14:nvContentPartPr>
            <p14:xfrm>
              <a:off x="10325025" y="6845827"/>
              <a:ext cx="360" cy="360"/>
            </p14:xfrm>
          </p:contentPart>
        </mc:Choice>
        <mc:Fallback xmlns="">
          <p:pic>
            <p:nvPicPr>
              <p:cNvPr id="11" name="Ink 10">
                <a:extLst>
                  <a:ext uri="{FF2B5EF4-FFF2-40B4-BE49-F238E27FC236}">
                    <a16:creationId xmlns:a16="http://schemas.microsoft.com/office/drawing/2014/main" id="{882170E3-A936-ED93-DF4F-48064A46E2A9}"/>
                  </a:ext>
                </a:extLst>
              </p:cNvPr>
              <p:cNvPicPr/>
              <p:nvPr/>
            </p:nvPicPr>
            <p:blipFill>
              <a:blip r:embed="rId8"/>
              <a:stretch>
                <a:fillRect/>
              </a:stretch>
            </p:blipFill>
            <p:spPr>
              <a:xfrm>
                <a:off x="10318905" y="6839707"/>
                <a:ext cx="12600" cy="12600"/>
              </a:xfrm>
              <a:prstGeom prst="rect">
                <a:avLst/>
              </a:prstGeom>
            </p:spPr>
          </p:pic>
        </mc:Fallback>
      </mc:AlternateContent>
      <p:pic>
        <p:nvPicPr>
          <p:cNvPr id="7" name="Picture 6" descr="A diagram of a depression&#10;&#10;AI-generated content may be incorrect.">
            <a:extLst>
              <a:ext uri="{FF2B5EF4-FFF2-40B4-BE49-F238E27FC236}">
                <a16:creationId xmlns:a16="http://schemas.microsoft.com/office/drawing/2014/main" id="{A76626CC-B0A9-65AF-476D-7C3DB69532B8}"/>
              </a:ext>
            </a:extLst>
          </p:cNvPr>
          <p:cNvPicPr>
            <a:picLocks noChangeAspect="1"/>
          </p:cNvPicPr>
          <p:nvPr/>
        </p:nvPicPr>
        <p:blipFill>
          <a:blip r:embed="rId9"/>
          <a:stretch>
            <a:fillRect/>
          </a:stretch>
        </p:blipFill>
        <p:spPr>
          <a:xfrm>
            <a:off x="1338028" y="456275"/>
            <a:ext cx="9515943" cy="5362643"/>
          </a:xfrm>
          <a:prstGeom prst="rect">
            <a:avLst/>
          </a:prstGeom>
        </p:spPr>
      </p:pic>
      <p:sp>
        <p:nvSpPr>
          <p:cNvPr id="8" name="TextBox 7">
            <a:extLst>
              <a:ext uri="{FF2B5EF4-FFF2-40B4-BE49-F238E27FC236}">
                <a16:creationId xmlns:a16="http://schemas.microsoft.com/office/drawing/2014/main" id="{53047AC8-594F-0DB1-F4E4-9C255D7D318D}"/>
              </a:ext>
            </a:extLst>
          </p:cNvPr>
          <p:cNvSpPr txBox="1"/>
          <p:nvPr/>
        </p:nvSpPr>
        <p:spPr>
          <a:xfrm>
            <a:off x="9982340" y="1346825"/>
            <a:ext cx="441146" cy="369332"/>
          </a:xfrm>
          <a:prstGeom prst="rect">
            <a:avLst/>
          </a:prstGeom>
          <a:noFill/>
        </p:spPr>
        <p:txBody>
          <a:bodyPr wrap="none" rtlCol="0">
            <a:spAutoFit/>
          </a:bodyPr>
          <a:lstStyle/>
          <a:p>
            <a:r>
              <a:rPr lang="en-US" dirty="0"/>
              <a:t>32</a:t>
            </a:r>
          </a:p>
        </p:txBody>
      </p:sp>
      <p:sp>
        <p:nvSpPr>
          <p:cNvPr id="5" name="TextBox 4">
            <a:extLst>
              <a:ext uri="{FF2B5EF4-FFF2-40B4-BE49-F238E27FC236}">
                <a16:creationId xmlns:a16="http://schemas.microsoft.com/office/drawing/2014/main" id="{F2CF0D16-6194-AE9B-554F-49C593686B82}"/>
              </a:ext>
            </a:extLst>
          </p:cNvPr>
          <p:cNvSpPr txBox="1"/>
          <p:nvPr/>
        </p:nvSpPr>
        <p:spPr>
          <a:xfrm>
            <a:off x="9656207" y="5914621"/>
            <a:ext cx="1197764" cy="246221"/>
          </a:xfrm>
          <a:prstGeom prst="rect">
            <a:avLst/>
          </a:prstGeom>
          <a:noFill/>
        </p:spPr>
        <p:txBody>
          <a:bodyPr wrap="none" rtlCol="0">
            <a:spAutoFit/>
          </a:bodyPr>
          <a:lstStyle/>
          <a:p>
            <a:r>
              <a:rPr lang="en-US" sz="1000" dirty="0"/>
              <a:t>Figure by author</a:t>
            </a:r>
          </a:p>
        </p:txBody>
      </p:sp>
    </p:spTree>
    <p:extLst>
      <p:ext uri="{BB962C8B-B14F-4D97-AF65-F5344CB8AC3E}">
        <p14:creationId xmlns:p14="http://schemas.microsoft.com/office/powerpoint/2010/main" val="148173858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B088C6-EA91-7C77-FA68-FB5FE8ED853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D8CAB468-1ABE-AE30-86EB-A2FF00BE0168}"/>
              </a:ext>
            </a:extLst>
          </p:cNvPr>
          <p:cNvSpPr txBox="1"/>
          <p:nvPr/>
        </p:nvSpPr>
        <p:spPr>
          <a:xfrm>
            <a:off x="1431235" y="1868557"/>
            <a:ext cx="184731" cy="369332"/>
          </a:xfrm>
          <a:prstGeom prst="rect">
            <a:avLst/>
          </a:prstGeom>
          <a:noFill/>
        </p:spPr>
        <p:txBody>
          <a:bodyPr wrap="none" rtlCol="0">
            <a:spAutoFit/>
          </a:bodyPr>
          <a:lstStyle/>
          <a:p>
            <a:endParaRPr lang="en-US" dirty="0"/>
          </a:p>
        </p:txBody>
      </p:sp>
      <mc:AlternateContent xmlns:mc="http://schemas.openxmlformats.org/markup-compatibility/2006" xmlns:p14="http://schemas.microsoft.com/office/powerpoint/2010/main" xmlns:aink="http://schemas.microsoft.com/office/drawing/2016/ink">
        <mc:Choice Requires="p14 aink">
          <p:contentPart p14:bwMode="auto" r:id="rId3">
            <p14:nvContentPartPr>
              <p14:cNvPr id="10" name="Ink 9">
                <a:extLst>
                  <a:ext uri="{FF2B5EF4-FFF2-40B4-BE49-F238E27FC236}">
                    <a16:creationId xmlns:a16="http://schemas.microsoft.com/office/drawing/2014/main" id="{2809AB2A-EF2E-410A-1AF8-2493918977CA}"/>
                  </a:ext>
                </a:extLst>
              </p14:cNvPr>
              <p14:cNvContentPartPr/>
              <p14:nvPr/>
            </p14:nvContentPartPr>
            <p14:xfrm>
              <a:off x="9877905" y="6748987"/>
              <a:ext cx="360" cy="360"/>
            </p14:xfrm>
          </p:contentPart>
        </mc:Choice>
        <mc:Fallback xmlns="">
          <p:pic>
            <p:nvPicPr>
              <p:cNvPr id="10" name="Ink 9">
                <a:extLst>
                  <a:ext uri="{FF2B5EF4-FFF2-40B4-BE49-F238E27FC236}">
                    <a16:creationId xmlns:a16="http://schemas.microsoft.com/office/drawing/2014/main" id="{2809AB2A-EF2E-410A-1AF8-2493918977CA}"/>
                  </a:ext>
                </a:extLst>
              </p:cNvPr>
              <p:cNvPicPr/>
              <p:nvPr/>
            </p:nvPicPr>
            <p:blipFill>
              <a:blip r:embed="rId4"/>
              <a:stretch>
                <a:fillRect/>
              </a:stretch>
            </p:blipFill>
            <p:spPr>
              <a:xfrm>
                <a:off x="9871785" y="6742867"/>
                <a:ext cx="12600" cy="126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
            <p14:nvContentPartPr>
              <p14:cNvPr id="11" name="Ink 10">
                <a:extLst>
                  <a:ext uri="{FF2B5EF4-FFF2-40B4-BE49-F238E27FC236}">
                    <a16:creationId xmlns:a16="http://schemas.microsoft.com/office/drawing/2014/main" id="{5F7394B6-80C6-1AD6-E0C6-096E821F24AC}"/>
                  </a:ext>
                </a:extLst>
              </p14:cNvPr>
              <p14:cNvContentPartPr/>
              <p14:nvPr/>
            </p14:nvContentPartPr>
            <p14:xfrm>
              <a:off x="10325025" y="6845827"/>
              <a:ext cx="360" cy="360"/>
            </p14:xfrm>
          </p:contentPart>
        </mc:Choice>
        <mc:Fallback xmlns="">
          <p:pic>
            <p:nvPicPr>
              <p:cNvPr id="11" name="Ink 10">
                <a:extLst>
                  <a:ext uri="{FF2B5EF4-FFF2-40B4-BE49-F238E27FC236}">
                    <a16:creationId xmlns:a16="http://schemas.microsoft.com/office/drawing/2014/main" id="{5F7394B6-80C6-1AD6-E0C6-096E821F24AC}"/>
                  </a:ext>
                </a:extLst>
              </p:cNvPr>
              <p:cNvPicPr/>
              <p:nvPr/>
            </p:nvPicPr>
            <p:blipFill>
              <a:blip r:embed="rId6"/>
              <a:stretch>
                <a:fillRect/>
              </a:stretch>
            </p:blipFill>
            <p:spPr>
              <a:xfrm>
                <a:off x="10318905" y="6839707"/>
                <a:ext cx="12600" cy="12600"/>
              </a:xfrm>
              <a:prstGeom prst="rect">
                <a:avLst/>
              </a:prstGeom>
            </p:spPr>
          </p:pic>
        </mc:Fallback>
      </mc:AlternateContent>
      <p:graphicFrame>
        <p:nvGraphicFramePr>
          <p:cNvPr id="15" name="Chart 14">
            <a:extLst>
              <a:ext uri="{FF2B5EF4-FFF2-40B4-BE49-F238E27FC236}">
                <a16:creationId xmlns:a16="http://schemas.microsoft.com/office/drawing/2014/main" id="{9FE2ECE4-15B8-7E74-71E8-4EE2E2F366BC}"/>
              </a:ext>
            </a:extLst>
          </p:cNvPr>
          <p:cNvGraphicFramePr/>
          <p:nvPr>
            <p:extLst>
              <p:ext uri="{D42A27DB-BD31-4B8C-83A1-F6EECF244321}">
                <p14:modId xmlns:p14="http://schemas.microsoft.com/office/powerpoint/2010/main" val="1247344024"/>
              </p:ext>
            </p:extLst>
          </p:nvPr>
        </p:nvGraphicFramePr>
        <p:xfrm>
          <a:off x="723695" y="2093144"/>
          <a:ext cx="10615913" cy="3767826"/>
        </p:xfrm>
        <a:graphic>
          <a:graphicData uri="http://schemas.openxmlformats.org/drawingml/2006/chart">
            <c:chart xmlns:c="http://schemas.openxmlformats.org/drawingml/2006/chart" xmlns:r="http://schemas.openxmlformats.org/officeDocument/2006/relationships" r:id="rId7"/>
          </a:graphicData>
        </a:graphic>
      </p:graphicFrame>
      <p:sp>
        <p:nvSpPr>
          <p:cNvPr id="16" name="Star: 5 Points 4">
            <a:extLst>
              <a:ext uri="{FF2B5EF4-FFF2-40B4-BE49-F238E27FC236}">
                <a16:creationId xmlns:a16="http://schemas.microsoft.com/office/drawing/2014/main" id="{760490DC-D4BA-06F0-0DF0-A4AB6BDE9CE3}"/>
              </a:ext>
            </a:extLst>
          </p:cNvPr>
          <p:cNvSpPr/>
          <p:nvPr/>
        </p:nvSpPr>
        <p:spPr>
          <a:xfrm>
            <a:off x="4404250" y="1755045"/>
            <a:ext cx="992706" cy="965685"/>
          </a:xfrm>
          <a:prstGeom prst="star5">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Star: 5 Points 5">
            <a:extLst>
              <a:ext uri="{FF2B5EF4-FFF2-40B4-BE49-F238E27FC236}">
                <a16:creationId xmlns:a16="http://schemas.microsoft.com/office/drawing/2014/main" id="{DB6C0B33-7051-3D0D-9EB7-2A80C7EFB6F0}"/>
              </a:ext>
            </a:extLst>
          </p:cNvPr>
          <p:cNvSpPr/>
          <p:nvPr/>
        </p:nvSpPr>
        <p:spPr>
          <a:xfrm>
            <a:off x="6096000" y="2463315"/>
            <a:ext cx="992706" cy="965685"/>
          </a:xfrm>
          <a:prstGeom prst="star5">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 name="Star: 5 Points 6">
            <a:extLst>
              <a:ext uri="{FF2B5EF4-FFF2-40B4-BE49-F238E27FC236}">
                <a16:creationId xmlns:a16="http://schemas.microsoft.com/office/drawing/2014/main" id="{F36509DB-9277-E4A5-58A6-81E41B5B22FB}"/>
              </a:ext>
            </a:extLst>
          </p:cNvPr>
          <p:cNvSpPr/>
          <p:nvPr/>
        </p:nvSpPr>
        <p:spPr>
          <a:xfrm>
            <a:off x="8593628" y="1755046"/>
            <a:ext cx="992706" cy="965685"/>
          </a:xfrm>
          <a:prstGeom prst="star5">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TextBox 19">
            <a:extLst>
              <a:ext uri="{FF2B5EF4-FFF2-40B4-BE49-F238E27FC236}">
                <a16:creationId xmlns:a16="http://schemas.microsoft.com/office/drawing/2014/main" id="{BB19A2F8-9BED-768F-E14B-6B64E3B41E5B}"/>
              </a:ext>
            </a:extLst>
          </p:cNvPr>
          <p:cNvSpPr txBox="1"/>
          <p:nvPr/>
        </p:nvSpPr>
        <p:spPr>
          <a:xfrm>
            <a:off x="1207577" y="221300"/>
            <a:ext cx="8952423" cy="1785104"/>
          </a:xfrm>
          <a:prstGeom prst="rect">
            <a:avLst/>
          </a:prstGeom>
          <a:noFill/>
        </p:spPr>
        <p:txBody>
          <a:bodyPr wrap="square">
            <a:spAutoFit/>
          </a:bodyPr>
          <a:lstStyle/>
          <a:p>
            <a:pPr algn="ctr"/>
            <a:r>
              <a:rPr lang="en-US" sz="5500" b="1" dirty="0">
                <a:latin typeface="Garamond" panose="02020404030301010803" pitchFamily="18" charset="0"/>
              </a:rPr>
              <a:t>Remember the ESAS in Our Patient!</a:t>
            </a:r>
          </a:p>
        </p:txBody>
      </p:sp>
      <p:sp>
        <p:nvSpPr>
          <p:cNvPr id="8" name="TextBox 7">
            <a:extLst>
              <a:ext uri="{FF2B5EF4-FFF2-40B4-BE49-F238E27FC236}">
                <a16:creationId xmlns:a16="http://schemas.microsoft.com/office/drawing/2014/main" id="{45D2FFC1-EDF2-5283-20AE-B96D2F45B08B}"/>
              </a:ext>
            </a:extLst>
          </p:cNvPr>
          <p:cNvSpPr txBox="1"/>
          <p:nvPr/>
        </p:nvSpPr>
        <p:spPr>
          <a:xfrm>
            <a:off x="10141844" y="5614749"/>
            <a:ext cx="1197764" cy="246221"/>
          </a:xfrm>
          <a:prstGeom prst="rect">
            <a:avLst/>
          </a:prstGeom>
          <a:noFill/>
        </p:spPr>
        <p:txBody>
          <a:bodyPr wrap="none" rtlCol="0">
            <a:spAutoFit/>
          </a:bodyPr>
          <a:lstStyle/>
          <a:p>
            <a:r>
              <a:rPr lang="en-US" sz="1000" dirty="0"/>
              <a:t>Figure by author</a:t>
            </a:r>
          </a:p>
        </p:txBody>
      </p:sp>
    </p:spTree>
    <p:extLst>
      <p:ext uri="{BB962C8B-B14F-4D97-AF65-F5344CB8AC3E}">
        <p14:creationId xmlns:p14="http://schemas.microsoft.com/office/powerpoint/2010/main" val="164008578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83E34D-F00B-6080-B8FB-DB61109EB49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73A9218-0A45-1E58-2EAC-4B14EE489E26}"/>
              </a:ext>
            </a:extLst>
          </p:cNvPr>
          <p:cNvSpPr txBox="1"/>
          <p:nvPr/>
        </p:nvSpPr>
        <p:spPr>
          <a:xfrm>
            <a:off x="1431235" y="1868557"/>
            <a:ext cx="184731" cy="369332"/>
          </a:xfrm>
          <a:prstGeom prst="rect">
            <a:avLst/>
          </a:prstGeom>
          <a:noFill/>
        </p:spPr>
        <p:txBody>
          <a:bodyPr wrap="none" rtlCol="0">
            <a:spAutoFit/>
          </a:bodyPr>
          <a:lstStyle/>
          <a:p>
            <a:endParaRPr lang="en-US" dirty="0"/>
          </a:p>
        </p:txBody>
      </p:sp>
      <mc:AlternateContent xmlns:mc="http://schemas.openxmlformats.org/markup-compatibility/2006" xmlns:p14="http://schemas.microsoft.com/office/powerpoint/2010/main" xmlns:aink="http://schemas.microsoft.com/office/drawing/2016/ink">
        <mc:Choice Requires="p14 aink">
          <p:contentPart p14:bwMode="auto" r:id="rId3">
            <p14:nvContentPartPr>
              <p14:cNvPr id="10" name="Ink 9">
                <a:extLst>
                  <a:ext uri="{FF2B5EF4-FFF2-40B4-BE49-F238E27FC236}">
                    <a16:creationId xmlns:a16="http://schemas.microsoft.com/office/drawing/2014/main" id="{ABAFD8A3-1B3F-FDC7-60D7-AE5701F582E5}"/>
                  </a:ext>
                </a:extLst>
              </p14:cNvPr>
              <p14:cNvContentPartPr/>
              <p14:nvPr/>
            </p14:nvContentPartPr>
            <p14:xfrm>
              <a:off x="9877905" y="6748987"/>
              <a:ext cx="360" cy="360"/>
            </p14:xfrm>
          </p:contentPart>
        </mc:Choice>
        <mc:Fallback xmlns="">
          <p:pic>
            <p:nvPicPr>
              <p:cNvPr id="10" name="Ink 9">
                <a:extLst>
                  <a:ext uri="{FF2B5EF4-FFF2-40B4-BE49-F238E27FC236}">
                    <a16:creationId xmlns:a16="http://schemas.microsoft.com/office/drawing/2014/main" id="{ABAFD8A3-1B3F-FDC7-60D7-AE5701F582E5}"/>
                  </a:ext>
                </a:extLst>
              </p:cNvPr>
              <p:cNvPicPr/>
              <p:nvPr/>
            </p:nvPicPr>
            <p:blipFill>
              <a:blip r:embed="rId4"/>
              <a:stretch>
                <a:fillRect/>
              </a:stretch>
            </p:blipFill>
            <p:spPr>
              <a:xfrm>
                <a:off x="9871785" y="6742867"/>
                <a:ext cx="12600" cy="126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
            <p14:nvContentPartPr>
              <p14:cNvPr id="11" name="Ink 10">
                <a:extLst>
                  <a:ext uri="{FF2B5EF4-FFF2-40B4-BE49-F238E27FC236}">
                    <a16:creationId xmlns:a16="http://schemas.microsoft.com/office/drawing/2014/main" id="{E2D1509A-018C-D2EC-B0EA-B8352E7E1E8A}"/>
                  </a:ext>
                </a:extLst>
              </p14:cNvPr>
              <p14:cNvContentPartPr/>
              <p14:nvPr/>
            </p14:nvContentPartPr>
            <p14:xfrm>
              <a:off x="10325025" y="6845827"/>
              <a:ext cx="360" cy="360"/>
            </p14:xfrm>
          </p:contentPart>
        </mc:Choice>
        <mc:Fallback xmlns="">
          <p:pic>
            <p:nvPicPr>
              <p:cNvPr id="11" name="Ink 10">
                <a:extLst>
                  <a:ext uri="{FF2B5EF4-FFF2-40B4-BE49-F238E27FC236}">
                    <a16:creationId xmlns:a16="http://schemas.microsoft.com/office/drawing/2014/main" id="{E2D1509A-018C-D2EC-B0EA-B8352E7E1E8A}"/>
                  </a:ext>
                </a:extLst>
              </p:cNvPr>
              <p:cNvPicPr/>
              <p:nvPr/>
            </p:nvPicPr>
            <p:blipFill>
              <a:blip r:embed="rId6"/>
              <a:stretch>
                <a:fillRect/>
              </a:stretch>
            </p:blipFill>
            <p:spPr>
              <a:xfrm>
                <a:off x="10318905" y="6839707"/>
                <a:ext cx="12600" cy="12600"/>
              </a:xfrm>
              <a:prstGeom prst="rect">
                <a:avLst/>
              </a:prstGeom>
            </p:spPr>
          </p:pic>
        </mc:Fallback>
      </mc:AlternateContent>
      <p:sp>
        <p:nvSpPr>
          <p:cNvPr id="20" name="TextBox 19">
            <a:extLst>
              <a:ext uri="{FF2B5EF4-FFF2-40B4-BE49-F238E27FC236}">
                <a16:creationId xmlns:a16="http://schemas.microsoft.com/office/drawing/2014/main" id="{E627AE07-FA1A-94EE-E1F2-0729137655E7}"/>
              </a:ext>
            </a:extLst>
          </p:cNvPr>
          <p:cNvSpPr txBox="1"/>
          <p:nvPr/>
        </p:nvSpPr>
        <p:spPr>
          <a:xfrm>
            <a:off x="1207577" y="221300"/>
            <a:ext cx="8952423" cy="938719"/>
          </a:xfrm>
          <a:prstGeom prst="rect">
            <a:avLst/>
          </a:prstGeom>
          <a:noFill/>
        </p:spPr>
        <p:txBody>
          <a:bodyPr wrap="square">
            <a:spAutoFit/>
          </a:bodyPr>
          <a:lstStyle/>
          <a:p>
            <a:r>
              <a:rPr lang="en-US" sz="5500" b="1" dirty="0">
                <a:latin typeface="Garamond" panose="02020404030301010803" pitchFamily="18" charset="0"/>
              </a:rPr>
              <a:t>Case 1</a:t>
            </a:r>
          </a:p>
        </p:txBody>
      </p:sp>
      <p:sp>
        <p:nvSpPr>
          <p:cNvPr id="2" name="Content Placeholder 2">
            <a:extLst>
              <a:ext uri="{FF2B5EF4-FFF2-40B4-BE49-F238E27FC236}">
                <a16:creationId xmlns:a16="http://schemas.microsoft.com/office/drawing/2014/main" id="{D3B20D9F-9DD1-509B-0872-DC9F429FC267}"/>
              </a:ext>
            </a:extLst>
          </p:cNvPr>
          <p:cNvSpPr txBox="1">
            <a:spLocks/>
          </p:cNvSpPr>
          <p:nvPr/>
        </p:nvSpPr>
        <p:spPr>
          <a:xfrm>
            <a:off x="1207577" y="1625292"/>
            <a:ext cx="9920731" cy="4032588"/>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rPr>
              <a:t>Started our patient on olanzapine 2.5mg po nightly </a:t>
            </a:r>
            <a:r>
              <a:rPr lang="en-US" sz="28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 ESAS improved!</a:t>
            </a:r>
          </a:p>
          <a:p>
            <a:pPr marL="800100" lvl="1" indent="-342900" algn="l">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Olanzapine (mean 8.7mg daily) is more helpful for refractory generalized anxiety disorder</a:t>
            </a:r>
            <a:r>
              <a:rPr lang="en-US" sz="2800" dirty="0">
                <a:latin typeface="Open Sans" panose="020B0606030504020204" pitchFamily="34" charset="0"/>
                <a:ea typeface="Open Sans" panose="020B0606030504020204" pitchFamily="34" charset="0"/>
                <a:cs typeface="Open Sans" panose="020B0606030504020204" pitchFamily="34" charset="0"/>
              </a:rPr>
              <a:t> than placebo when added to GAD therapy if refractory to fluoxetine</a:t>
            </a:r>
            <a:r>
              <a:rPr lang="en-US" sz="2800" baseline="30000" dirty="0">
                <a:latin typeface="Open Sans" panose="020B0606030504020204" pitchFamily="34" charset="0"/>
                <a:ea typeface="Open Sans" panose="020B0606030504020204" pitchFamily="34" charset="0"/>
                <a:cs typeface="Open Sans" panose="020B0606030504020204" pitchFamily="34" charset="0"/>
              </a:rPr>
              <a:t>33</a:t>
            </a:r>
            <a:endParaRPr lang="en-US" sz="2800" dirty="0">
              <a:latin typeface="Open Sans" panose="020B0606030504020204" pitchFamily="34" charset="0"/>
              <a:ea typeface="Open Sans" panose="020B0606030504020204" pitchFamily="34" charset="0"/>
              <a:cs typeface="Open Sans" panose="020B0606030504020204" pitchFamily="34" charset="0"/>
            </a:endParaRPr>
          </a:p>
          <a:p>
            <a:pPr marL="800100" lvl="1" indent="-342900" algn="l">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rPr>
              <a:t>Olanzapine has been shown to improve sleep efficiency and quality when combined with an SSRI in depressed patients—even with starting as little as 2.5mg</a:t>
            </a:r>
            <a:r>
              <a:rPr lang="en-US" sz="2800" baseline="30000" dirty="0">
                <a:latin typeface="Open Sans" panose="020B0606030504020204" pitchFamily="34" charset="0"/>
                <a:ea typeface="Open Sans" panose="020B0606030504020204" pitchFamily="34" charset="0"/>
                <a:cs typeface="Open Sans" panose="020B0606030504020204" pitchFamily="34" charset="0"/>
              </a:rPr>
              <a:t>34</a:t>
            </a:r>
            <a:endParaRPr lang="en-US" sz="2800" dirty="0">
              <a:latin typeface="Open Sans" panose="020B0606030504020204" pitchFamily="34" charset="0"/>
              <a:ea typeface="Open Sans" panose="020B0606030504020204" pitchFamily="34" charset="0"/>
              <a:cs typeface="Open Sans" panose="020B0606030504020204" pitchFamily="34" charset="0"/>
            </a:endParaRPr>
          </a:p>
          <a:p>
            <a:pPr marL="800100" lvl="1" indent="-342900" algn="l">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rPr>
              <a:t>Olanzapine has also shown to improve weight gain and appetite (2.5-5mg </a:t>
            </a:r>
            <a:r>
              <a:rPr lang="en-US" sz="2800" dirty="0" err="1">
                <a:latin typeface="Open Sans" panose="020B0606030504020204" pitchFamily="34" charset="0"/>
                <a:ea typeface="Open Sans" panose="020B0606030504020204" pitchFamily="34" charset="0"/>
                <a:cs typeface="Open Sans" panose="020B0606030504020204" pitchFamily="34" charset="0"/>
              </a:rPr>
              <a:t>qhs</a:t>
            </a:r>
            <a:r>
              <a:rPr lang="en-US" sz="2800" dirty="0">
                <a:latin typeface="Open Sans" panose="020B0606030504020204" pitchFamily="34" charset="0"/>
                <a:ea typeface="Open Sans" panose="020B0606030504020204" pitchFamily="34" charset="0"/>
                <a:cs typeface="Open Sans" panose="020B0606030504020204" pitchFamily="34" charset="0"/>
              </a:rPr>
              <a:t>). </a:t>
            </a:r>
          </a:p>
        </p:txBody>
      </p:sp>
    </p:spTree>
    <p:extLst>
      <p:ext uri="{BB962C8B-B14F-4D97-AF65-F5344CB8AC3E}">
        <p14:creationId xmlns:p14="http://schemas.microsoft.com/office/powerpoint/2010/main" val="8685914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EABA79-4B7D-7931-F57E-186685A8983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04D111A-2C01-99DA-BF9B-CFD58107C8A4}"/>
              </a:ext>
            </a:extLst>
          </p:cNvPr>
          <p:cNvSpPr txBox="1"/>
          <p:nvPr/>
        </p:nvSpPr>
        <p:spPr>
          <a:xfrm>
            <a:off x="4672013" y="5143500"/>
            <a:ext cx="184731" cy="369332"/>
          </a:xfrm>
          <a:prstGeom prst="rect">
            <a:avLst/>
          </a:prstGeom>
          <a:noFill/>
        </p:spPr>
        <p:txBody>
          <a:bodyPr wrap="none" rtlCol="0">
            <a:spAutoFit/>
          </a:bodyPr>
          <a:lstStyle/>
          <a:p>
            <a:endParaRPr lang="en-US" dirty="0"/>
          </a:p>
        </p:txBody>
      </p:sp>
      <p:sp>
        <p:nvSpPr>
          <p:cNvPr id="11" name="Title 10">
            <a:extLst>
              <a:ext uri="{FF2B5EF4-FFF2-40B4-BE49-F238E27FC236}">
                <a16:creationId xmlns:a16="http://schemas.microsoft.com/office/drawing/2014/main" id="{7033F5A6-C6AF-7910-F344-2471914D750D}"/>
              </a:ext>
            </a:extLst>
          </p:cNvPr>
          <p:cNvSpPr>
            <a:spLocks noGrp="1"/>
          </p:cNvSpPr>
          <p:nvPr>
            <p:ph type="title"/>
          </p:nvPr>
        </p:nvSpPr>
        <p:spPr/>
        <p:txBody>
          <a:bodyPr/>
          <a:lstStyle/>
          <a:p>
            <a:r>
              <a:rPr lang="en-US" dirty="0"/>
              <a:t>Insomnia</a:t>
            </a:r>
          </a:p>
        </p:txBody>
      </p:sp>
    </p:spTree>
    <p:extLst>
      <p:ext uri="{BB962C8B-B14F-4D97-AF65-F5344CB8AC3E}">
        <p14:creationId xmlns:p14="http://schemas.microsoft.com/office/powerpoint/2010/main" val="412700623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CC82C1-4DB0-3CF2-26E7-C6D1080E71A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A77997D-F4FB-D3EB-850D-A244F7B6ACD5}"/>
              </a:ext>
            </a:extLst>
          </p:cNvPr>
          <p:cNvSpPr txBox="1"/>
          <p:nvPr/>
        </p:nvSpPr>
        <p:spPr>
          <a:xfrm>
            <a:off x="1431235" y="1868557"/>
            <a:ext cx="184731" cy="369332"/>
          </a:xfrm>
          <a:prstGeom prst="rect">
            <a:avLst/>
          </a:prstGeom>
          <a:noFill/>
        </p:spPr>
        <p:txBody>
          <a:bodyPr wrap="none" rtlCol="0">
            <a:spAutoFit/>
          </a:bodyPr>
          <a:lstStyle/>
          <a:p>
            <a:endParaRPr lang="en-US" dirty="0"/>
          </a:p>
        </p:txBody>
      </p:sp>
      <mc:AlternateContent xmlns:mc="http://schemas.openxmlformats.org/markup-compatibility/2006" xmlns:p14="http://schemas.microsoft.com/office/powerpoint/2010/main" xmlns:aink="http://schemas.microsoft.com/office/drawing/2016/ink">
        <mc:Choice Requires="p14 aink">
          <p:contentPart p14:bwMode="auto" r:id="rId3">
            <p14:nvContentPartPr>
              <p14:cNvPr id="10" name="Ink 9">
                <a:extLst>
                  <a:ext uri="{FF2B5EF4-FFF2-40B4-BE49-F238E27FC236}">
                    <a16:creationId xmlns:a16="http://schemas.microsoft.com/office/drawing/2014/main" id="{5FA2FBB4-5894-17D9-849D-B79C4AE41ABF}"/>
                  </a:ext>
                </a:extLst>
              </p14:cNvPr>
              <p14:cNvContentPartPr/>
              <p14:nvPr/>
            </p14:nvContentPartPr>
            <p14:xfrm>
              <a:off x="9877905" y="6748987"/>
              <a:ext cx="360" cy="360"/>
            </p14:xfrm>
          </p:contentPart>
        </mc:Choice>
        <mc:Fallback xmlns="">
          <p:pic>
            <p:nvPicPr>
              <p:cNvPr id="10" name="Ink 9">
                <a:extLst>
                  <a:ext uri="{FF2B5EF4-FFF2-40B4-BE49-F238E27FC236}">
                    <a16:creationId xmlns:a16="http://schemas.microsoft.com/office/drawing/2014/main" id="{5FA2FBB4-5894-17D9-849D-B79C4AE41ABF}"/>
                  </a:ext>
                </a:extLst>
              </p:cNvPr>
              <p:cNvPicPr/>
              <p:nvPr/>
            </p:nvPicPr>
            <p:blipFill>
              <a:blip r:embed="rId4"/>
              <a:stretch>
                <a:fillRect/>
              </a:stretch>
            </p:blipFill>
            <p:spPr>
              <a:xfrm>
                <a:off x="9871785" y="6742867"/>
                <a:ext cx="12600" cy="126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
            <p14:nvContentPartPr>
              <p14:cNvPr id="11" name="Ink 10">
                <a:extLst>
                  <a:ext uri="{FF2B5EF4-FFF2-40B4-BE49-F238E27FC236}">
                    <a16:creationId xmlns:a16="http://schemas.microsoft.com/office/drawing/2014/main" id="{F24838DC-CA28-24C8-5021-1E953E6083F9}"/>
                  </a:ext>
                </a:extLst>
              </p14:cNvPr>
              <p14:cNvContentPartPr/>
              <p14:nvPr/>
            </p14:nvContentPartPr>
            <p14:xfrm>
              <a:off x="10325025" y="6845827"/>
              <a:ext cx="360" cy="360"/>
            </p14:xfrm>
          </p:contentPart>
        </mc:Choice>
        <mc:Fallback xmlns="">
          <p:pic>
            <p:nvPicPr>
              <p:cNvPr id="11" name="Ink 10">
                <a:extLst>
                  <a:ext uri="{FF2B5EF4-FFF2-40B4-BE49-F238E27FC236}">
                    <a16:creationId xmlns:a16="http://schemas.microsoft.com/office/drawing/2014/main" id="{F24838DC-CA28-24C8-5021-1E953E6083F9}"/>
                  </a:ext>
                </a:extLst>
              </p:cNvPr>
              <p:cNvPicPr/>
              <p:nvPr/>
            </p:nvPicPr>
            <p:blipFill>
              <a:blip r:embed="rId6"/>
              <a:stretch>
                <a:fillRect/>
              </a:stretch>
            </p:blipFill>
            <p:spPr>
              <a:xfrm>
                <a:off x="10318905" y="6839707"/>
                <a:ext cx="12600" cy="12600"/>
              </a:xfrm>
              <a:prstGeom prst="rect">
                <a:avLst/>
              </a:prstGeom>
            </p:spPr>
          </p:pic>
        </mc:Fallback>
      </mc:AlternateContent>
      <p:sp>
        <p:nvSpPr>
          <p:cNvPr id="20" name="TextBox 19">
            <a:extLst>
              <a:ext uri="{FF2B5EF4-FFF2-40B4-BE49-F238E27FC236}">
                <a16:creationId xmlns:a16="http://schemas.microsoft.com/office/drawing/2014/main" id="{6B829F74-8128-8639-8026-4B426ADAEB7E}"/>
              </a:ext>
            </a:extLst>
          </p:cNvPr>
          <p:cNvSpPr txBox="1"/>
          <p:nvPr/>
        </p:nvSpPr>
        <p:spPr>
          <a:xfrm>
            <a:off x="1207577" y="221300"/>
            <a:ext cx="8952423" cy="938719"/>
          </a:xfrm>
          <a:prstGeom prst="rect">
            <a:avLst/>
          </a:prstGeom>
          <a:noFill/>
        </p:spPr>
        <p:txBody>
          <a:bodyPr wrap="square">
            <a:spAutoFit/>
          </a:bodyPr>
          <a:lstStyle/>
          <a:p>
            <a:r>
              <a:rPr lang="en-US" sz="5500" b="1" dirty="0">
                <a:latin typeface="Garamond" panose="02020404030301010803" pitchFamily="18" charset="0"/>
              </a:rPr>
              <a:t>Insomnia</a:t>
            </a:r>
          </a:p>
        </p:txBody>
      </p:sp>
      <p:sp>
        <p:nvSpPr>
          <p:cNvPr id="2" name="Content Placeholder 2">
            <a:extLst>
              <a:ext uri="{FF2B5EF4-FFF2-40B4-BE49-F238E27FC236}">
                <a16:creationId xmlns:a16="http://schemas.microsoft.com/office/drawing/2014/main" id="{C8CE7388-75F1-D67B-E95D-A8078E03D2A4}"/>
              </a:ext>
            </a:extLst>
          </p:cNvPr>
          <p:cNvSpPr txBox="1">
            <a:spLocks/>
          </p:cNvSpPr>
          <p:nvPr/>
        </p:nvSpPr>
        <p:spPr>
          <a:xfrm>
            <a:off x="324923" y="1160019"/>
            <a:ext cx="4888423" cy="4032588"/>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Font typeface="Arial" panose="020B0604020202020204" pitchFamily="34" charset="0"/>
              <a:buChar char="•"/>
            </a:pPr>
            <a:r>
              <a:rPr lang="en-US" sz="2200" dirty="0">
                <a:latin typeface="Open Sans"/>
                <a:ea typeface="Open Sans"/>
                <a:cs typeface="Open Sans"/>
              </a:rPr>
              <a:t>Prevalence of insomnia is high among palliative care patients </a:t>
            </a:r>
            <a:r>
              <a:rPr lang="en-US" sz="2200" baseline="30000">
                <a:latin typeface="Open Sans"/>
                <a:ea typeface="Open Sans"/>
                <a:cs typeface="Open Sans"/>
              </a:rPr>
              <a:t>35</a:t>
            </a:r>
          </a:p>
          <a:p>
            <a:pPr marL="342900" indent="-342900" algn="l">
              <a:buFont typeface="Arial" panose="020B0604020202020204" pitchFamily="34" charset="0"/>
              <a:buChar char="•"/>
            </a:pPr>
            <a:endParaRPr lang="en-US" sz="2200" baseline="30000" dirty="0">
              <a:latin typeface="Open Sans" panose="020B0606030504020204" pitchFamily="34" charset="0"/>
              <a:ea typeface="Open Sans" panose="020B0606030504020204" pitchFamily="34" charset="0"/>
              <a:cs typeface="Open Sans" panose="020B0606030504020204" pitchFamily="34" charset="0"/>
            </a:endParaRPr>
          </a:p>
          <a:p>
            <a:pPr marL="342900" indent="-342900" algn="l">
              <a:buFont typeface="Arial" panose="020B0604020202020204" pitchFamily="34" charset="0"/>
              <a:buChar char="•"/>
            </a:pPr>
            <a:r>
              <a:rPr lang="en-US" sz="2200" dirty="0">
                <a:latin typeface="Open Sans"/>
                <a:ea typeface="Open Sans"/>
                <a:cs typeface="Open Sans"/>
              </a:rPr>
              <a:t>Interventions for sleep among palliative care patients are very limited but can consider:</a:t>
            </a:r>
          </a:p>
          <a:p>
            <a:pPr marL="800100" lvl="1" indent="-342900" algn="l">
              <a:buFont typeface="Arial" panose="020B0604020202020204" pitchFamily="34" charset="0"/>
              <a:buChar char="•"/>
            </a:pPr>
            <a:r>
              <a:rPr lang="en-US" sz="2200" dirty="0">
                <a:latin typeface="Open Sans" panose="020B0606030504020204" pitchFamily="34" charset="0"/>
                <a:ea typeface="Open Sans" panose="020B0606030504020204" pitchFamily="34" charset="0"/>
                <a:cs typeface="Open Sans" panose="020B0606030504020204" pitchFamily="34" charset="0"/>
              </a:rPr>
              <a:t> melatonin, cannabinoids, benzodiazepines, antidepressants, antipsychotics</a:t>
            </a:r>
          </a:p>
          <a:p>
            <a:pPr marL="800100" lvl="1" indent="-342900" algn="l">
              <a:buFont typeface="Arial" panose="020B0604020202020204" pitchFamily="34" charset="0"/>
              <a:buChar char="•"/>
            </a:pPr>
            <a:endParaRPr lang="en-US" sz="2200" dirty="0">
              <a:latin typeface="Open Sans" panose="020B0606030504020204" pitchFamily="34" charset="0"/>
              <a:ea typeface="Open Sans" panose="020B0606030504020204" pitchFamily="34" charset="0"/>
              <a:cs typeface="Open Sans" panose="020B0606030504020204" pitchFamily="34" charset="0"/>
            </a:endParaRPr>
          </a:p>
          <a:p>
            <a:pPr marL="342900" indent="-342900" algn="l">
              <a:buFont typeface="Arial" panose="020B0604020202020204" pitchFamily="34" charset="0"/>
              <a:buChar char="•"/>
            </a:pPr>
            <a:r>
              <a:rPr lang="en-US" sz="2200" dirty="0">
                <a:latin typeface="Open Sans" panose="020B0606030504020204" pitchFamily="34" charset="0"/>
                <a:ea typeface="Open Sans" panose="020B0606030504020204" pitchFamily="34" charset="0"/>
                <a:cs typeface="Open Sans" panose="020B0606030504020204" pitchFamily="34" charset="0"/>
              </a:rPr>
              <a:t>Affected by social factors, psychologic factors, biological factors</a:t>
            </a:r>
          </a:p>
          <a:p>
            <a:pPr marL="342900" indent="-342900" algn="l">
              <a:buFont typeface="Arial" panose="020B0604020202020204" pitchFamily="34" charset="0"/>
              <a:buChar char="•"/>
            </a:pPr>
            <a:endParaRPr lang="en-US" sz="2200" dirty="0">
              <a:latin typeface="Open Sans" panose="020B0606030504020204" pitchFamily="34" charset="0"/>
              <a:ea typeface="Open Sans" panose="020B0606030504020204" pitchFamily="34" charset="0"/>
              <a:cs typeface="Open Sans" panose="020B0606030504020204" pitchFamily="34" charset="0"/>
            </a:endParaRPr>
          </a:p>
          <a:p>
            <a:pPr marL="342900" indent="-342900" algn="l">
              <a:buFont typeface="Arial" panose="020B0604020202020204" pitchFamily="34" charset="0"/>
              <a:buChar char="•"/>
            </a:pPr>
            <a:endParaRPr lang="en-US" sz="2200" dirty="0">
              <a:latin typeface="Open Sans" panose="020B0606030504020204" pitchFamily="34" charset="0"/>
              <a:ea typeface="Open Sans" panose="020B0606030504020204" pitchFamily="34" charset="0"/>
              <a:cs typeface="Open Sans" panose="020B0606030504020204" pitchFamily="34" charset="0"/>
            </a:endParaRPr>
          </a:p>
        </p:txBody>
      </p:sp>
      <p:pic>
        <p:nvPicPr>
          <p:cNvPr id="7" name="Content Placeholder 3" descr="A diagram of insomnia&#10;&#10;AI-generated content may be incorrect.">
            <a:extLst>
              <a:ext uri="{FF2B5EF4-FFF2-40B4-BE49-F238E27FC236}">
                <a16:creationId xmlns:a16="http://schemas.microsoft.com/office/drawing/2014/main" id="{B7A5A4F0-C752-A71D-88C0-07F237ED2486}"/>
              </a:ext>
            </a:extLst>
          </p:cNvPr>
          <p:cNvPicPr>
            <a:picLocks noChangeAspect="1"/>
          </p:cNvPicPr>
          <p:nvPr/>
        </p:nvPicPr>
        <p:blipFill>
          <a:blip r:embed="rId7"/>
          <a:stretch>
            <a:fillRect/>
          </a:stretch>
        </p:blipFill>
        <p:spPr>
          <a:xfrm>
            <a:off x="5249781" y="1472184"/>
            <a:ext cx="6689972" cy="3913632"/>
          </a:xfrm>
          <a:prstGeom prst="rect">
            <a:avLst/>
          </a:prstGeom>
        </p:spPr>
      </p:pic>
      <p:sp>
        <p:nvSpPr>
          <p:cNvPr id="8" name="TextBox 7">
            <a:extLst>
              <a:ext uri="{FF2B5EF4-FFF2-40B4-BE49-F238E27FC236}">
                <a16:creationId xmlns:a16="http://schemas.microsoft.com/office/drawing/2014/main" id="{21C21EF6-CB9A-33B9-2550-3F2C89B2B519}"/>
              </a:ext>
            </a:extLst>
          </p:cNvPr>
          <p:cNvSpPr txBox="1"/>
          <p:nvPr/>
        </p:nvSpPr>
        <p:spPr>
          <a:xfrm>
            <a:off x="5430130" y="5262705"/>
            <a:ext cx="5900974" cy="246221"/>
          </a:xfrm>
          <a:prstGeom prst="rect">
            <a:avLst/>
          </a:prstGeom>
          <a:noFill/>
        </p:spPr>
        <p:txBody>
          <a:bodyPr wrap="none" rtlCol="0">
            <a:spAutoFit/>
          </a:bodyPr>
          <a:lstStyle/>
          <a:p>
            <a:r>
              <a:rPr lang="en-US" sz="1000" dirty="0"/>
              <a:t>Figure from </a:t>
            </a:r>
            <a:r>
              <a:rPr lang="en-US" sz="1000" dirty="0" err="1"/>
              <a:t>Nzwalo</a:t>
            </a:r>
            <a:r>
              <a:rPr lang="en-US" sz="1000" dirty="0"/>
              <a:t> et al., retrieved from:doi:10.1177/1049909120907021. on march 11,2026.</a:t>
            </a:r>
            <a:r>
              <a:rPr lang="en-US" sz="1000" baseline="30000" dirty="0"/>
              <a:t>35</a:t>
            </a:r>
            <a:r>
              <a:rPr lang="en-US" sz="1000" dirty="0"/>
              <a:t> </a:t>
            </a:r>
          </a:p>
        </p:txBody>
      </p:sp>
    </p:spTree>
    <p:extLst>
      <p:ext uri="{BB962C8B-B14F-4D97-AF65-F5344CB8AC3E}">
        <p14:creationId xmlns:p14="http://schemas.microsoft.com/office/powerpoint/2010/main" val="195407341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DF0D0F-0B2F-4669-9EF4-612FCA26AE8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F4ECFAD-2579-B7F1-F1D8-333896AEFD5E}"/>
              </a:ext>
            </a:extLst>
          </p:cNvPr>
          <p:cNvSpPr txBox="1"/>
          <p:nvPr/>
        </p:nvSpPr>
        <p:spPr>
          <a:xfrm>
            <a:off x="4672013" y="5143500"/>
            <a:ext cx="184731" cy="369332"/>
          </a:xfrm>
          <a:prstGeom prst="rect">
            <a:avLst/>
          </a:prstGeom>
          <a:noFill/>
        </p:spPr>
        <p:txBody>
          <a:bodyPr wrap="none" rtlCol="0">
            <a:spAutoFit/>
          </a:bodyPr>
          <a:lstStyle/>
          <a:p>
            <a:endParaRPr lang="en-US" dirty="0"/>
          </a:p>
        </p:txBody>
      </p:sp>
      <p:sp>
        <p:nvSpPr>
          <p:cNvPr id="5" name="Title 4">
            <a:extLst>
              <a:ext uri="{FF2B5EF4-FFF2-40B4-BE49-F238E27FC236}">
                <a16:creationId xmlns:a16="http://schemas.microsoft.com/office/drawing/2014/main" id="{718688F8-A327-4424-0E82-61CCAB288ED3}"/>
              </a:ext>
            </a:extLst>
          </p:cNvPr>
          <p:cNvSpPr>
            <a:spLocks noGrp="1"/>
          </p:cNvSpPr>
          <p:nvPr>
            <p:ph type="title"/>
          </p:nvPr>
        </p:nvSpPr>
        <p:spPr/>
        <p:txBody>
          <a:bodyPr/>
          <a:lstStyle/>
          <a:p>
            <a:r>
              <a:rPr lang="en-US" dirty="0"/>
              <a:t>Delirium</a:t>
            </a:r>
          </a:p>
        </p:txBody>
      </p:sp>
    </p:spTree>
    <p:extLst>
      <p:ext uri="{BB962C8B-B14F-4D97-AF65-F5344CB8AC3E}">
        <p14:creationId xmlns:p14="http://schemas.microsoft.com/office/powerpoint/2010/main" val="39957511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diagram of a cancer&#10;&#10;AI-generated content may be incorrect.">
            <a:extLst>
              <a:ext uri="{FF2B5EF4-FFF2-40B4-BE49-F238E27FC236}">
                <a16:creationId xmlns:a16="http://schemas.microsoft.com/office/drawing/2014/main" id="{AF7C14AD-8BE0-BDAF-FAA4-B1ADC1BE6D9D}"/>
              </a:ext>
            </a:extLst>
          </p:cNvPr>
          <p:cNvPicPr>
            <a:picLocks noGrp="1" noChangeAspect="1"/>
          </p:cNvPicPr>
          <p:nvPr>
            <p:ph idx="1"/>
          </p:nvPr>
        </p:nvPicPr>
        <p:blipFill>
          <a:blip r:embed="rId2"/>
          <a:stretch>
            <a:fillRect/>
          </a:stretch>
        </p:blipFill>
        <p:spPr>
          <a:xfrm>
            <a:off x="2327412" y="68263"/>
            <a:ext cx="7537175" cy="6067425"/>
          </a:xfrm>
          <a:prstGeom prst="rect">
            <a:avLst/>
          </a:prstGeom>
          <a:noFill/>
        </p:spPr>
      </p:pic>
      <p:sp>
        <p:nvSpPr>
          <p:cNvPr id="5" name="TextBox 4">
            <a:extLst>
              <a:ext uri="{FF2B5EF4-FFF2-40B4-BE49-F238E27FC236}">
                <a16:creationId xmlns:a16="http://schemas.microsoft.com/office/drawing/2014/main" id="{737E9B93-E1CD-03CF-DF91-1B411D76F8FC}"/>
              </a:ext>
            </a:extLst>
          </p:cNvPr>
          <p:cNvSpPr txBox="1"/>
          <p:nvPr/>
        </p:nvSpPr>
        <p:spPr>
          <a:xfrm>
            <a:off x="3910820" y="6331850"/>
            <a:ext cx="6444393" cy="246221"/>
          </a:xfrm>
          <a:prstGeom prst="rect">
            <a:avLst/>
          </a:prstGeom>
          <a:noFill/>
        </p:spPr>
        <p:txBody>
          <a:bodyPr wrap="none" rtlCol="0">
            <a:spAutoFit/>
          </a:bodyPr>
          <a:lstStyle/>
          <a:p>
            <a:r>
              <a:rPr lang="en-US" sz="1000" dirty="0"/>
              <a:t>Figure from Bush and </a:t>
            </a:r>
            <a:r>
              <a:rPr lang="en-US" sz="1000" dirty="0" err="1"/>
              <a:t>Bruera</a:t>
            </a:r>
            <a:r>
              <a:rPr lang="en-US" sz="1000" dirty="0"/>
              <a:t>, retrieved from:</a:t>
            </a:r>
            <a:r>
              <a:rPr lang="en-US" sz="1000" dirty="0">
                <a:latin typeface="Open Sans" panose="020B0606030504020204" pitchFamily="34" charset="0"/>
                <a:ea typeface="Open Sans" panose="020B0606030504020204" pitchFamily="34" charset="0"/>
                <a:cs typeface="Open Sans" panose="020B0606030504020204" pitchFamily="34" charset="0"/>
              </a:rPr>
              <a:t> doi:10.1634/theoncologist.2009-0122 </a:t>
            </a:r>
            <a:r>
              <a:rPr lang="en-US" sz="1000" dirty="0"/>
              <a:t>on March 11,2026.</a:t>
            </a:r>
            <a:r>
              <a:rPr lang="en-US" sz="1000" baseline="30000" dirty="0"/>
              <a:t>36</a:t>
            </a:r>
            <a:r>
              <a:rPr lang="en-US" sz="1000" dirty="0"/>
              <a:t> </a:t>
            </a:r>
          </a:p>
        </p:txBody>
      </p:sp>
    </p:spTree>
    <p:extLst>
      <p:ext uri="{BB962C8B-B14F-4D97-AF65-F5344CB8AC3E}">
        <p14:creationId xmlns:p14="http://schemas.microsoft.com/office/powerpoint/2010/main" val="8166915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D34735-D008-5821-4EDE-67DB8F13FF9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88C1E7E-EEC3-8133-A992-842FBCA6DB92}"/>
              </a:ext>
            </a:extLst>
          </p:cNvPr>
          <p:cNvSpPr txBox="1"/>
          <p:nvPr/>
        </p:nvSpPr>
        <p:spPr>
          <a:xfrm>
            <a:off x="649641" y="2151727"/>
            <a:ext cx="10482267" cy="3108543"/>
          </a:xfrm>
          <a:prstGeom prst="rect">
            <a:avLst/>
          </a:prstGeom>
          <a:noFill/>
        </p:spPr>
        <p:txBody>
          <a:bodyPr wrap="square">
            <a:spAutoFit/>
          </a:bodyPr>
          <a:lstStyle/>
          <a:p>
            <a:pPr marL="285750" indent="-285750" rtl="0" fontAlgn="base">
              <a:buFont typeface="Arial" panose="020B0604020202020204" pitchFamily="34" charset="0"/>
              <a:buChar char="•"/>
            </a:pPr>
            <a:r>
              <a:rPr lang="en-US" sz="2800" i="0" u="none" strike="noStrike" dirty="0">
                <a:effectLst/>
                <a:latin typeface="Open Sans" panose="020B0606030504020204" pitchFamily="34" charset="0"/>
                <a:ea typeface="Open Sans" panose="020B0606030504020204" pitchFamily="34" charset="0"/>
                <a:cs typeface="Open Sans" panose="020B0606030504020204" pitchFamily="34" charset="0"/>
              </a:rPr>
              <a:t>10-point </a:t>
            </a:r>
            <a:r>
              <a:rPr lang="en-US" sz="2800" dirty="0">
                <a:latin typeface="Open Sans" panose="020B0606030504020204" pitchFamily="34" charset="0"/>
                <a:ea typeface="Open Sans" panose="020B0606030504020204" pitchFamily="34" charset="0"/>
                <a:cs typeface="Open Sans" panose="020B0606030504020204" pitchFamily="34" charset="0"/>
              </a:rPr>
              <a:t>scale; 0= absent/best, 10= worst possible in severity </a:t>
            </a:r>
          </a:p>
          <a:p>
            <a:pPr marL="285750" indent="-285750" rtl="0" fontAlgn="base">
              <a:buFont typeface="Arial" panose="020B0604020202020204" pitchFamily="34" charset="0"/>
              <a:buChar char="•"/>
            </a:pPr>
            <a:endParaRPr lang="en-US" sz="2800" dirty="0">
              <a:latin typeface="Open Sans" panose="020B0606030504020204" pitchFamily="34" charset="0"/>
              <a:ea typeface="Open Sans" panose="020B0606030504020204" pitchFamily="34" charset="0"/>
              <a:cs typeface="Open Sans" panose="020B0606030504020204" pitchFamily="34" charset="0"/>
            </a:endParaRPr>
          </a:p>
          <a:p>
            <a:pPr marL="285750" indent="-285750" rtl="0" fontAlgn="base">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rPr>
              <a:t>Pain, fatigue, nausea, depression, anxiety, drowsiness, appetite, feeling of wellbeing, shortness of breath, sleep, financial distress, spiritual pain + “other problems”</a:t>
            </a:r>
          </a:p>
          <a:p>
            <a:pPr marL="285750" indent="-285750" rtl="0" fontAlgn="base">
              <a:buFont typeface="Arial" panose="020B0604020202020204" pitchFamily="34" charset="0"/>
              <a:buChar char="•"/>
            </a:pPr>
            <a:endParaRPr lang="en-US" sz="2800" dirty="0">
              <a:latin typeface="Open Sans" panose="020B0606030504020204" pitchFamily="34" charset="0"/>
              <a:ea typeface="Open Sans" panose="020B0606030504020204" pitchFamily="34" charset="0"/>
              <a:cs typeface="Open Sans" panose="020B0606030504020204" pitchFamily="34" charset="0"/>
            </a:endParaRPr>
          </a:p>
          <a:p>
            <a:pPr marL="285750" indent="-285750" rtl="0" fontAlgn="base">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rPr>
              <a:t>H</a:t>
            </a:r>
            <a:r>
              <a:rPr lang="en-US" sz="2800" i="0" u="none" strike="noStrike" dirty="0">
                <a:effectLst/>
                <a:latin typeface="Open Sans" panose="020B0606030504020204" pitchFamily="34" charset="0"/>
                <a:ea typeface="Open Sans" panose="020B0606030504020204" pitchFamily="34" charset="0"/>
                <a:cs typeface="Open Sans" panose="020B0606030504020204" pitchFamily="34" charset="0"/>
              </a:rPr>
              <a:t>igher scores = higher symptom burden</a:t>
            </a:r>
          </a:p>
        </p:txBody>
      </p:sp>
      <p:pic>
        <p:nvPicPr>
          <p:cNvPr id="4" name="Graphic 3">
            <a:extLst>
              <a:ext uri="{FF2B5EF4-FFF2-40B4-BE49-F238E27FC236}">
                <a16:creationId xmlns:a16="http://schemas.microsoft.com/office/drawing/2014/main" id="{FD54BBE9-63F7-C36F-6B65-D48AA315E15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131909" y="316478"/>
            <a:ext cx="638402" cy="646102"/>
          </a:xfrm>
          <a:prstGeom prst="rect">
            <a:avLst/>
          </a:prstGeom>
        </p:spPr>
      </p:pic>
      <p:sp>
        <p:nvSpPr>
          <p:cNvPr id="8" name="TextBox 7">
            <a:extLst>
              <a:ext uri="{FF2B5EF4-FFF2-40B4-BE49-F238E27FC236}">
                <a16:creationId xmlns:a16="http://schemas.microsoft.com/office/drawing/2014/main" id="{EB462B87-01AD-5C8F-8D67-3644EF10E85A}"/>
              </a:ext>
            </a:extLst>
          </p:cNvPr>
          <p:cNvSpPr txBox="1"/>
          <p:nvPr/>
        </p:nvSpPr>
        <p:spPr>
          <a:xfrm>
            <a:off x="534753" y="151477"/>
            <a:ext cx="9036636" cy="1569660"/>
          </a:xfrm>
          <a:prstGeom prst="rect">
            <a:avLst/>
          </a:prstGeom>
          <a:noFill/>
        </p:spPr>
        <p:txBody>
          <a:bodyPr wrap="square" rtlCol="0">
            <a:spAutoFit/>
          </a:bodyPr>
          <a:lstStyle/>
          <a:p>
            <a:r>
              <a:rPr lang="en-US" sz="4800" b="1" dirty="0">
                <a:latin typeface="Garamond" panose="02020404030301010803" pitchFamily="18" charset="0"/>
              </a:rPr>
              <a:t>The Edmonton Symptom Assessment Scale (ESAS)</a:t>
            </a:r>
            <a:r>
              <a:rPr lang="en-US" sz="4800" b="1" baseline="30000" dirty="0">
                <a:latin typeface="Garamond" panose="02020404030301010803" pitchFamily="18" charset="0"/>
              </a:rPr>
              <a:t>1</a:t>
            </a:r>
            <a:endParaRPr lang="en-US" sz="4800" b="1" dirty="0">
              <a:latin typeface="Garamond" panose="02020404030301010803" pitchFamily="18" charset="0"/>
            </a:endParaRPr>
          </a:p>
        </p:txBody>
      </p:sp>
    </p:spTree>
    <p:extLst>
      <p:ext uri="{BB962C8B-B14F-4D97-AF65-F5344CB8AC3E}">
        <p14:creationId xmlns:p14="http://schemas.microsoft.com/office/powerpoint/2010/main" val="99993652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6A740A-B835-7E0A-6486-699A1BEA710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0EC5FE70-5527-45F5-03E9-638E4CA8CF22}"/>
              </a:ext>
            </a:extLst>
          </p:cNvPr>
          <p:cNvSpPr txBox="1"/>
          <p:nvPr/>
        </p:nvSpPr>
        <p:spPr>
          <a:xfrm>
            <a:off x="1431235" y="1868557"/>
            <a:ext cx="184731" cy="369332"/>
          </a:xfrm>
          <a:prstGeom prst="rect">
            <a:avLst/>
          </a:prstGeom>
          <a:noFill/>
        </p:spPr>
        <p:txBody>
          <a:bodyPr wrap="none" rtlCol="0">
            <a:spAutoFit/>
          </a:bodyPr>
          <a:lstStyle/>
          <a:p>
            <a:endParaRPr lang="en-US" dirty="0"/>
          </a:p>
        </p:txBody>
      </p:sp>
      <mc:AlternateContent xmlns:mc="http://schemas.openxmlformats.org/markup-compatibility/2006" xmlns:p14="http://schemas.microsoft.com/office/powerpoint/2010/main" xmlns:aink="http://schemas.microsoft.com/office/drawing/2016/ink">
        <mc:Choice Requires="p14 aink">
          <p:contentPart p14:bwMode="auto" r:id="rId3">
            <p14:nvContentPartPr>
              <p14:cNvPr id="10" name="Ink 9">
                <a:extLst>
                  <a:ext uri="{FF2B5EF4-FFF2-40B4-BE49-F238E27FC236}">
                    <a16:creationId xmlns:a16="http://schemas.microsoft.com/office/drawing/2014/main" id="{5EFE39FD-2149-4276-17ED-8987A54D2322}"/>
                  </a:ext>
                </a:extLst>
              </p14:cNvPr>
              <p14:cNvContentPartPr/>
              <p14:nvPr/>
            </p14:nvContentPartPr>
            <p14:xfrm>
              <a:off x="9877905" y="6748987"/>
              <a:ext cx="360" cy="360"/>
            </p14:xfrm>
          </p:contentPart>
        </mc:Choice>
        <mc:Fallback xmlns="">
          <p:pic>
            <p:nvPicPr>
              <p:cNvPr id="10" name="Ink 9">
                <a:extLst>
                  <a:ext uri="{FF2B5EF4-FFF2-40B4-BE49-F238E27FC236}">
                    <a16:creationId xmlns:a16="http://schemas.microsoft.com/office/drawing/2014/main" id="{5EFE39FD-2149-4276-17ED-8987A54D2322}"/>
                  </a:ext>
                </a:extLst>
              </p:cNvPr>
              <p:cNvPicPr/>
              <p:nvPr/>
            </p:nvPicPr>
            <p:blipFill>
              <a:blip r:embed="rId4"/>
              <a:stretch>
                <a:fillRect/>
              </a:stretch>
            </p:blipFill>
            <p:spPr>
              <a:xfrm>
                <a:off x="9871785" y="6742867"/>
                <a:ext cx="12600" cy="126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
            <p14:nvContentPartPr>
              <p14:cNvPr id="11" name="Ink 10">
                <a:extLst>
                  <a:ext uri="{FF2B5EF4-FFF2-40B4-BE49-F238E27FC236}">
                    <a16:creationId xmlns:a16="http://schemas.microsoft.com/office/drawing/2014/main" id="{D8CB1288-5833-D886-01B8-B3A65B68DCA8}"/>
                  </a:ext>
                </a:extLst>
              </p14:cNvPr>
              <p14:cNvContentPartPr/>
              <p14:nvPr/>
            </p14:nvContentPartPr>
            <p14:xfrm>
              <a:off x="10325025" y="6845827"/>
              <a:ext cx="360" cy="360"/>
            </p14:xfrm>
          </p:contentPart>
        </mc:Choice>
        <mc:Fallback xmlns="">
          <p:pic>
            <p:nvPicPr>
              <p:cNvPr id="11" name="Ink 10">
                <a:extLst>
                  <a:ext uri="{FF2B5EF4-FFF2-40B4-BE49-F238E27FC236}">
                    <a16:creationId xmlns:a16="http://schemas.microsoft.com/office/drawing/2014/main" id="{D8CB1288-5833-D886-01B8-B3A65B68DCA8}"/>
                  </a:ext>
                </a:extLst>
              </p:cNvPr>
              <p:cNvPicPr/>
              <p:nvPr/>
            </p:nvPicPr>
            <p:blipFill>
              <a:blip r:embed="rId6"/>
              <a:stretch>
                <a:fillRect/>
              </a:stretch>
            </p:blipFill>
            <p:spPr>
              <a:xfrm>
                <a:off x="10318905" y="6839707"/>
                <a:ext cx="12600" cy="12600"/>
              </a:xfrm>
              <a:prstGeom prst="rect">
                <a:avLst/>
              </a:prstGeom>
            </p:spPr>
          </p:pic>
        </mc:Fallback>
      </mc:AlternateContent>
      <p:sp>
        <p:nvSpPr>
          <p:cNvPr id="20" name="TextBox 19">
            <a:extLst>
              <a:ext uri="{FF2B5EF4-FFF2-40B4-BE49-F238E27FC236}">
                <a16:creationId xmlns:a16="http://schemas.microsoft.com/office/drawing/2014/main" id="{186DF3FB-5B8C-F334-1458-A0F9992E498E}"/>
              </a:ext>
            </a:extLst>
          </p:cNvPr>
          <p:cNvSpPr txBox="1"/>
          <p:nvPr/>
        </p:nvSpPr>
        <p:spPr>
          <a:xfrm>
            <a:off x="1207577" y="221300"/>
            <a:ext cx="8952423" cy="938719"/>
          </a:xfrm>
          <a:prstGeom prst="rect">
            <a:avLst/>
          </a:prstGeom>
          <a:noFill/>
        </p:spPr>
        <p:txBody>
          <a:bodyPr wrap="square">
            <a:spAutoFit/>
          </a:bodyPr>
          <a:lstStyle/>
          <a:p>
            <a:r>
              <a:rPr lang="en-US" sz="5500" b="1" dirty="0">
                <a:latin typeface="Garamond" panose="02020404030301010803" pitchFamily="18" charset="0"/>
              </a:rPr>
              <a:t>Delerium</a:t>
            </a:r>
          </a:p>
        </p:txBody>
      </p:sp>
      <p:sp>
        <p:nvSpPr>
          <p:cNvPr id="2" name="Content Placeholder 2">
            <a:extLst>
              <a:ext uri="{FF2B5EF4-FFF2-40B4-BE49-F238E27FC236}">
                <a16:creationId xmlns:a16="http://schemas.microsoft.com/office/drawing/2014/main" id="{E88603C4-343A-282C-9B1A-24516B55E7A5}"/>
              </a:ext>
            </a:extLst>
          </p:cNvPr>
          <p:cNvSpPr txBox="1">
            <a:spLocks/>
          </p:cNvSpPr>
          <p:nvPr/>
        </p:nvSpPr>
        <p:spPr>
          <a:xfrm>
            <a:off x="1207577" y="1625292"/>
            <a:ext cx="9920731" cy="4032588"/>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Font typeface="Arial" panose="020B0604020202020204" pitchFamily="34" charset="0"/>
              <a:buChar char="•"/>
            </a:pPr>
            <a:endParaRPr lang="en-US" sz="3000" dirty="0"/>
          </a:p>
        </p:txBody>
      </p:sp>
      <p:sp>
        <p:nvSpPr>
          <p:cNvPr id="5" name="TextBox 4">
            <a:extLst>
              <a:ext uri="{FF2B5EF4-FFF2-40B4-BE49-F238E27FC236}">
                <a16:creationId xmlns:a16="http://schemas.microsoft.com/office/drawing/2014/main" id="{184181A4-33D0-A1E9-5D72-14072E52A5F0}"/>
              </a:ext>
            </a:extLst>
          </p:cNvPr>
          <p:cNvSpPr txBox="1"/>
          <p:nvPr/>
        </p:nvSpPr>
        <p:spPr>
          <a:xfrm>
            <a:off x="1207577" y="1194170"/>
            <a:ext cx="9776846" cy="5632311"/>
          </a:xfrm>
          <a:prstGeom prst="rect">
            <a:avLst/>
          </a:prstGeom>
          <a:noFill/>
        </p:spPr>
        <p:txBody>
          <a:bodyPr wrap="square" rtlCol="0">
            <a:spAutoFit/>
          </a:bodyPr>
          <a:lstStyle/>
          <a:p>
            <a:pPr lvl="0" eaLnBrk="0" fontAlgn="base" hangingPunct="0">
              <a:spcBef>
                <a:spcPct val="0"/>
              </a:spcBef>
              <a:spcAft>
                <a:spcPct val="0"/>
              </a:spcAft>
            </a:pPr>
            <a:endParaRPr lang="en-US" altLang="en-US" dirty="0">
              <a:latin typeface="Open Sans" panose="020B0606030504020204" pitchFamily="34" charset="0"/>
              <a:ea typeface="Open Sans" panose="020B0606030504020204" pitchFamily="34" charset="0"/>
              <a:cs typeface="Open Sans" panose="020B0606030504020204" pitchFamily="34" charset="0"/>
            </a:endParaRPr>
          </a:p>
          <a:p>
            <a:pPr marL="285750" lvl="0" indent="-285750" eaLnBrk="0" fontAlgn="base" hangingPunct="0">
              <a:spcBef>
                <a:spcPct val="0"/>
              </a:spcBef>
              <a:spcAft>
                <a:spcPct val="0"/>
              </a:spcAft>
              <a:buFont typeface="Arial" panose="020B0604020202020204" pitchFamily="34" charset="0"/>
              <a:buChar char="•"/>
            </a:pPr>
            <a:r>
              <a:rPr lang="en-US" altLang="en-US" dirty="0">
                <a:latin typeface="Open Sans" panose="020B0606030504020204" pitchFamily="34" charset="0"/>
                <a:ea typeface="Open Sans" panose="020B0606030504020204" pitchFamily="34" charset="0"/>
                <a:cs typeface="Open Sans" panose="020B0606030504020204" pitchFamily="34" charset="0"/>
              </a:rPr>
              <a:t>A disturbance in attention (i.e. reduced ability to direct, focus, sustain, and shift attention) AND awareness (reduced orientation to the environment) (DSM-5).</a:t>
            </a:r>
          </a:p>
          <a:p>
            <a:endParaRPr lang="en-US"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US" dirty="0">
                <a:latin typeface="Open Sans" panose="020B0606030504020204" pitchFamily="34" charset="0"/>
                <a:ea typeface="Open Sans" panose="020B0606030504020204" pitchFamily="34" charset="0"/>
                <a:cs typeface="Open Sans" panose="020B0606030504020204" pitchFamily="34" charset="0"/>
              </a:rPr>
              <a:t>“Global brain failure”</a:t>
            </a:r>
          </a:p>
          <a:p>
            <a:pPr marL="285750" indent="-285750">
              <a:buFont typeface="Arial" panose="020B0604020202020204" pitchFamily="34" charset="0"/>
              <a:buChar char="•"/>
            </a:pPr>
            <a:endParaRPr lang="en-US"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US" dirty="0">
                <a:latin typeface="Open Sans" panose="020B0606030504020204" pitchFamily="34" charset="0"/>
                <a:ea typeface="Open Sans" panose="020B0606030504020204" pitchFamily="34" charset="0"/>
                <a:cs typeface="Open Sans" panose="020B0606030504020204" pitchFamily="34" charset="0"/>
              </a:rPr>
              <a:t>Retrospective study by De la Cruz et al in 2017, showed that delirium was diagnosed in ~one-third of patients referred to the palliative care inpatient consult service </a:t>
            </a:r>
            <a:r>
              <a:rPr lang="en-US" baseline="30000" dirty="0">
                <a:latin typeface="Open Sans" panose="020B0606030504020204" pitchFamily="34" charset="0"/>
                <a:ea typeface="Open Sans" panose="020B0606030504020204" pitchFamily="34" charset="0"/>
                <a:cs typeface="Open Sans" panose="020B0606030504020204" pitchFamily="34" charset="0"/>
              </a:rPr>
              <a:t>37</a:t>
            </a:r>
            <a:endParaRPr lang="en-US" dirty="0">
              <a:latin typeface="Open Sans" panose="020B0606030504020204" pitchFamily="34" charset="0"/>
              <a:ea typeface="Open Sans" panose="020B0606030504020204" pitchFamily="34" charset="0"/>
              <a:cs typeface="Open Sans" panose="020B0606030504020204" pitchFamily="34" charset="0"/>
            </a:endParaRPr>
          </a:p>
          <a:p>
            <a:pPr marL="742950" lvl="1" indent="-285750">
              <a:buFont typeface="Arial" panose="020B0604020202020204" pitchFamily="34" charset="0"/>
              <a:buChar char="•"/>
            </a:pPr>
            <a:r>
              <a:rPr lang="en-US" dirty="0">
                <a:latin typeface="Open Sans" panose="020B0606030504020204" pitchFamily="34" charset="0"/>
                <a:ea typeface="Open Sans" panose="020B0606030504020204" pitchFamily="34" charset="0"/>
                <a:cs typeface="Open Sans" panose="020B0606030504020204" pitchFamily="34" charset="0"/>
              </a:rPr>
              <a:t>~61 % of these patients had been missed by the primary referring team!</a:t>
            </a:r>
          </a:p>
          <a:p>
            <a:endParaRPr lang="en-US"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US" dirty="0">
                <a:latin typeface="Open Sans" panose="020B0606030504020204" pitchFamily="34" charset="0"/>
                <a:ea typeface="Open Sans" panose="020B0606030504020204" pitchFamily="34" charset="0"/>
                <a:cs typeface="Open Sans" panose="020B0606030504020204" pitchFamily="34" charset="0"/>
              </a:rPr>
              <a:t>Hypoactive delirium</a:t>
            </a:r>
          </a:p>
          <a:p>
            <a:pPr marL="742950" lvl="1" indent="-285750">
              <a:buFont typeface="Arial" panose="020B0604020202020204" pitchFamily="34" charset="0"/>
              <a:buChar char="•"/>
            </a:pPr>
            <a:r>
              <a:rPr lang="en-US" dirty="0">
                <a:latin typeface="Open Sans" panose="020B0606030504020204" pitchFamily="34" charset="0"/>
                <a:ea typeface="Open Sans" panose="020B0606030504020204" pitchFamily="34" charset="0"/>
                <a:cs typeface="Open Sans" panose="020B0606030504020204" pitchFamily="34" charset="0"/>
              </a:rPr>
              <a:t>Often a missed  diagnosis; can be misinterpreted as fatigue, depression, or dementia</a:t>
            </a:r>
          </a:p>
          <a:p>
            <a:pPr marL="285750" indent="-285750">
              <a:buFont typeface="Arial" panose="020B0604020202020204" pitchFamily="34" charset="0"/>
              <a:buChar char="•"/>
            </a:pPr>
            <a:endParaRPr lang="en-US"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US" dirty="0">
                <a:latin typeface="Open Sans" panose="020B0606030504020204" pitchFamily="34" charset="0"/>
                <a:ea typeface="Open Sans" panose="020B0606030504020204" pitchFamily="34" charset="0"/>
                <a:cs typeface="Open Sans" panose="020B0606030504020204" pitchFamily="34" charset="0"/>
              </a:rPr>
              <a:t>Screening tools: MDS, CAM, DRS</a:t>
            </a:r>
          </a:p>
          <a:p>
            <a:pPr marL="285750" indent="-285750">
              <a:buFont typeface="Arial" panose="020B0604020202020204" pitchFamily="34" charset="0"/>
              <a:buChar char="•"/>
            </a:pPr>
            <a:endParaRPr lang="en-US"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US" dirty="0">
                <a:latin typeface="Open Sans" panose="020B0606030504020204" pitchFamily="34" charset="0"/>
                <a:ea typeface="Open Sans" panose="020B0606030504020204" pitchFamily="34" charset="0"/>
                <a:cs typeface="Open Sans" panose="020B0606030504020204" pitchFamily="34" charset="0"/>
              </a:rPr>
              <a:t>Correct underlying metabolic disturbances</a:t>
            </a:r>
          </a:p>
          <a:p>
            <a:pPr marL="742950" lvl="1" indent="-285750">
              <a:buFont typeface="Arial" panose="020B0604020202020204" pitchFamily="34" charset="0"/>
              <a:buChar char="•"/>
            </a:pPr>
            <a:r>
              <a:rPr lang="en-US" dirty="0">
                <a:latin typeface="Open Sans" panose="020B0606030504020204" pitchFamily="34" charset="0"/>
                <a:ea typeface="Open Sans" panose="020B0606030504020204" pitchFamily="34" charset="0"/>
                <a:cs typeface="Open Sans" panose="020B0606030504020204" pitchFamily="34" charset="0"/>
              </a:rPr>
              <a:t>E.g., hypercalcemia (Delgado-Guay et al., </a:t>
            </a:r>
            <a:r>
              <a:rPr lang="en-US" i="1" dirty="0">
                <a:latin typeface="Open Sans" panose="020B0606030504020204" pitchFamily="34" charset="0"/>
                <a:ea typeface="Open Sans" panose="020B0606030504020204" pitchFamily="34" charset="0"/>
                <a:cs typeface="Open Sans" panose="020B0606030504020204" pitchFamily="34" charset="0"/>
              </a:rPr>
              <a:t>JPSM</a:t>
            </a:r>
            <a:r>
              <a:rPr lang="en-US" dirty="0">
                <a:latin typeface="Open Sans" panose="020B0606030504020204" pitchFamily="34" charset="0"/>
                <a:ea typeface="Open Sans" panose="020B0606030504020204" pitchFamily="34" charset="0"/>
                <a:cs typeface="Open Sans" panose="020B0606030504020204" pitchFamily="34" charset="0"/>
              </a:rPr>
              <a:t> 2008)</a:t>
            </a:r>
            <a:r>
              <a:rPr lang="en-US" baseline="30000" dirty="0">
                <a:latin typeface="Open Sans" panose="020B0606030504020204" pitchFamily="34" charset="0"/>
                <a:ea typeface="Open Sans" panose="020B0606030504020204" pitchFamily="34" charset="0"/>
                <a:cs typeface="Open Sans" panose="020B0606030504020204" pitchFamily="34" charset="0"/>
              </a:rPr>
              <a:t>38</a:t>
            </a:r>
            <a:endParaRPr lang="en-US" dirty="0">
              <a:latin typeface="Open Sans" panose="020B0606030504020204" pitchFamily="34" charset="0"/>
              <a:ea typeface="Open Sans" panose="020B0606030504020204" pitchFamily="34" charset="0"/>
              <a:cs typeface="Open Sans" panose="020B0606030504020204" pitchFamily="34" charset="0"/>
            </a:endParaRPr>
          </a:p>
          <a:p>
            <a:endParaRPr lang="en-US" dirty="0">
              <a:latin typeface="Open Sans" panose="020B0606030504020204" pitchFamily="34" charset="0"/>
              <a:ea typeface="Open Sans" panose="020B0606030504020204" pitchFamily="34" charset="0"/>
              <a:cs typeface="Open Sans" panose="020B0606030504020204" pitchFamily="34" charset="0"/>
            </a:endParaRPr>
          </a:p>
          <a:p>
            <a:endParaRPr lang="en-US"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82362628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AC777-7114-D23C-70AA-518B7F5E030B}"/>
              </a:ext>
            </a:extLst>
          </p:cNvPr>
          <p:cNvSpPr>
            <a:spLocks noGrp="1"/>
          </p:cNvSpPr>
          <p:nvPr>
            <p:ph type="title"/>
          </p:nvPr>
        </p:nvSpPr>
        <p:spPr>
          <a:xfrm>
            <a:off x="561474" y="365125"/>
            <a:ext cx="10515600" cy="1325563"/>
          </a:xfrm>
        </p:spPr>
        <p:txBody>
          <a:bodyPr/>
          <a:lstStyle/>
          <a:p>
            <a:r>
              <a:rPr lang="en-US" dirty="0"/>
              <a:t>Diagnosing Delirium </a:t>
            </a:r>
          </a:p>
        </p:txBody>
      </p:sp>
      <p:sp>
        <p:nvSpPr>
          <p:cNvPr id="3" name="Content Placeholder 2">
            <a:extLst>
              <a:ext uri="{FF2B5EF4-FFF2-40B4-BE49-F238E27FC236}">
                <a16:creationId xmlns:a16="http://schemas.microsoft.com/office/drawing/2014/main" id="{1676E491-C6C5-E827-1573-BEE5D6309834}"/>
              </a:ext>
            </a:extLst>
          </p:cNvPr>
          <p:cNvSpPr>
            <a:spLocks noGrp="1"/>
          </p:cNvSpPr>
          <p:nvPr>
            <p:ph idx="4294967295"/>
          </p:nvPr>
        </p:nvSpPr>
        <p:spPr>
          <a:xfrm>
            <a:off x="374826" y="1449428"/>
            <a:ext cx="10702248" cy="750251"/>
          </a:xfrm>
        </p:spPr>
        <p:txBody>
          <a:bodyPr vert="horz" lIns="91440" tIns="45720" rIns="91440" bIns="45720" rtlCol="0" anchor="t">
            <a:normAutofit/>
          </a:bodyPr>
          <a:lstStyle/>
          <a:p>
            <a:r>
              <a:rPr lang="en-US" dirty="0">
                <a:latin typeface="Open Sans" panose="020B0606030504020204" pitchFamily="34" charset="0"/>
                <a:ea typeface="Open Sans" panose="020B0606030504020204" pitchFamily="34" charset="0"/>
                <a:cs typeface="Open Sans" panose="020B0606030504020204" pitchFamily="34" charset="0"/>
              </a:rPr>
              <a:t>Screening tools such as MDAS, CAM, DRS</a:t>
            </a:r>
            <a:r>
              <a:rPr lang="en-US" baseline="30000" dirty="0">
                <a:latin typeface="Open Sans" panose="020B0606030504020204" pitchFamily="34" charset="0"/>
                <a:ea typeface="Open Sans" panose="020B0606030504020204" pitchFamily="34" charset="0"/>
                <a:cs typeface="Open Sans" panose="020B0606030504020204" pitchFamily="34" charset="0"/>
              </a:rPr>
              <a:t>39</a:t>
            </a:r>
            <a:endParaRPr lang="en-US" dirty="0">
              <a:latin typeface="Open Sans" panose="020B0606030504020204" pitchFamily="34" charset="0"/>
              <a:ea typeface="Open Sans" panose="020B0606030504020204" pitchFamily="34" charset="0"/>
              <a:cs typeface="Open Sans" panose="020B0606030504020204" pitchFamily="34" charset="0"/>
            </a:endParaRPr>
          </a:p>
          <a:p>
            <a:pPr lvl="2"/>
            <a:endParaRPr lang="en-US"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5-Point Star 3">
            <a:extLst>
              <a:ext uri="{FF2B5EF4-FFF2-40B4-BE49-F238E27FC236}">
                <a16:creationId xmlns:a16="http://schemas.microsoft.com/office/drawing/2014/main" id="{5A864D16-7114-17A3-ED43-C683A201B2D2}"/>
              </a:ext>
            </a:extLst>
          </p:cNvPr>
          <p:cNvSpPr/>
          <p:nvPr/>
        </p:nvSpPr>
        <p:spPr>
          <a:xfrm>
            <a:off x="113036" y="1253360"/>
            <a:ext cx="689811" cy="620659"/>
          </a:xfrm>
          <a:prstGeom prst="star5">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A white text with black text&#10;&#10;AI-generated content may be incorrect.">
            <a:extLst>
              <a:ext uri="{FF2B5EF4-FFF2-40B4-BE49-F238E27FC236}">
                <a16:creationId xmlns:a16="http://schemas.microsoft.com/office/drawing/2014/main" id="{79235B7E-91E2-1E44-EA9E-7CAA04104715}"/>
              </a:ext>
            </a:extLst>
          </p:cNvPr>
          <p:cNvPicPr>
            <a:picLocks noChangeAspect="1"/>
          </p:cNvPicPr>
          <p:nvPr/>
        </p:nvPicPr>
        <p:blipFill>
          <a:blip r:embed="rId3"/>
          <a:stretch>
            <a:fillRect/>
          </a:stretch>
        </p:blipFill>
        <p:spPr>
          <a:xfrm>
            <a:off x="113037" y="2070087"/>
            <a:ext cx="10018488" cy="4246307"/>
          </a:xfrm>
          <a:prstGeom prst="rect">
            <a:avLst/>
          </a:prstGeom>
        </p:spPr>
      </p:pic>
      <p:sp>
        <p:nvSpPr>
          <p:cNvPr id="7" name="TextBox 6">
            <a:extLst>
              <a:ext uri="{FF2B5EF4-FFF2-40B4-BE49-F238E27FC236}">
                <a16:creationId xmlns:a16="http://schemas.microsoft.com/office/drawing/2014/main" id="{D218E40A-62C0-B090-8B84-B76E41E1E071}"/>
              </a:ext>
            </a:extLst>
          </p:cNvPr>
          <p:cNvSpPr txBox="1"/>
          <p:nvPr/>
        </p:nvSpPr>
        <p:spPr>
          <a:xfrm>
            <a:off x="4472604" y="6316394"/>
            <a:ext cx="5658921" cy="246221"/>
          </a:xfrm>
          <a:prstGeom prst="rect">
            <a:avLst/>
          </a:prstGeom>
          <a:noFill/>
        </p:spPr>
        <p:txBody>
          <a:bodyPr wrap="none" rtlCol="0">
            <a:spAutoFit/>
          </a:bodyPr>
          <a:lstStyle/>
          <a:p>
            <a:r>
              <a:rPr lang="en-US" sz="1000" dirty="0"/>
              <a:t>Table from Bush et al., retrieved from:</a:t>
            </a:r>
            <a:r>
              <a:rPr lang="en-US" sz="1000" dirty="0">
                <a:latin typeface="Open Sans" panose="020B0606030504020204" pitchFamily="34" charset="0"/>
                <a:ea typeface="Open Sans" panose="020B0606030504020204" pitchFamily="34" charset="0"/>
                <a:cs typeface="Open Sans" panose="020B0606030504020204" pitchFamily="34" charset="0"/>
              </a:rPr>
              <a:t> </a:t>
            </a:r>
            <a:r>
              <a:rPr lang="en-US" sz="1000" dirty="0"/>
              <a:t>doi:10.1007/s40265-017-0804-3 on March 11,2026.</a:t>
            </a:r>
            <a:r>
              <a:rPr lang="en-US" sz="1000" baseline="30000" dirty="0"/>
              <a:t>36</a:t>
            </a:r>
            <a:r>
              <a:rPr lang="en-US" sz="1000" dirty="0"/>
              <a:t> </a:t>
            </a:r>
          </a:p>
        </p:txBody>
      </p:sp>
    </p:spTree>
    <p:extLst>
      <p:ext uri="{BB962C8B-B14F-4D97-AF65-F5344CB8AC3E}">
        <p14:creationId xmlns:p14="http://schemas.microsoft.com/office/powerpoint/2010/main" val="273869760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C0CCB3-6730-6FC1-BBD3-AE262DC3FE42}"/>
              </a:ext>
            </a:extLst>
          </p:cNvPr>
          <p:cNvSpPr>
            <a:spLocks noGrp="1"/>
          </p:cNvSpPr>
          <p:nvPr>
            <p:ph type="title"/>
          </p:nvPr>
        </p:nvSpPr>
        <p:spPr/>
        <p:txBody>
          <a:bodyPr/>
          <a:lstStyle/>
          <a:p>
            <a:r>
              <a:rPr lang="en-US" dirty="0"/>
              <a:t>Impacts of Delirium </a:t>
            </a:r>
          </a:p>
        </p:txBody>
      </p:sp>
      <p:sp>
        <p:nvSpPr>
          <p:cNvPr id="3" name="Content Placeholder 2">
            <a:extLst>
              <a:ext uri="{FF2B5EF4-FFF2-40B4-BE49-F238E27FC236}">
                <a16:creationId xmlns:a16="http://schemas.microsoft.com/office/drawing/2014/main" id="{C76B9939-073A-130D-C796-77160FF93D88}"/>
              </a:ext>
            </a:extLst>
          </p:cNvPr>
          <p:cNvSpPr>
            <a:spLocks noGrp="1"/>
          </p:cNvSpPr>
          <p:nvPr>
            <p:ph idx="4294967295"/>
          </p:nvPr>
        </p:nvSpPr>
        <p:spPr>
          <a:xfrm>
            <a:off x="838200" y="1690688"/>
            <a:ext cx="10515600" cy="4351338"/>
          </a:xfrm>
        </p:spPr>
        <p:txBody>
          <a:bodyPr vert="horz" lIns="91440" tIns="45720" rIns="91440" bIns="45720" rtlCol="0" anchor="t">
            <a:normAutofit lnSpcReduction="10000"/>
          </a:bodyPr>
          <a:lstStyle/>
          <a:p>
            <a:r>
              <a:rPr lang="en-US" dirty="0">
                <a:latin typeface="Open Sans" panose="020B0606030504020204" pitchFamily="34" charset="0"/>
                <a:ea typeface="Open Sans" panose="020B0606030504020204" pitchFamily="34" charset="0"/>
                <a:cs typeface="Open Sans" panose="020B0606030504020204" pitchFamily="34" charset="0"/>
              </a:rPr>
              <a:t>Very distressing to caregivers </a:t>
            </a:r>
          </a:p>
          <a:p>
            <a:pPr marL="0" indent="0">
              <a:buNone/>
            </a:pPr>
            <a:endParaRPr lang="en-US" dirty="0">
              <a:latin typeface="Open Sans" panose="020B0606030504020204" pitchFamily="34" charset="0"/>
              <a:ea typeface="Open Sans" panose="020B0606030504020204" pitchFamily="34" charset="0"/>
              <a:cs typeface="Open Sans" panose="020B0606030504020204" pitchFamily="34" charset="0"/>
            </a:endParaRPr>
          </a:p>
          <a:p>
            <a:r>
              <a:rPr lang="en-US" dirty="0">
                <a:latin typeface="Open Sans" panose="020B0606030504020204" pitchFamily="34" charset="0"/>
                <a:ea typeface="Open Sans" panose="020B0606030504020204" pitchFamily="34" charset="0"/>
                <a:cs typeface="Open Sans" panose="020B0606030504020204" pitchFamily="34" charset="0"/>
              </a:rPr>
              <a:t>Associated with poor prognosis </a:t>
            </a:r>
          </a:p>
          <a:p>
            <a:pPr marL="0" indent="0">
              <a:buNone/>
            </a:pPr>
            <a:endParaRPr lang="en-US" dirty="0">
              <a:latin typeface="Open Sans" panose="020B0606030504020204" pitchFamily="34" charset="0"/>
              <a:ea typeface="Open Sans" panose="020B0606030504020204" pitchFamily="34" charset="0"/>
              <a:cs typeface="Open Sans" panose="020B0606030504020204" pitchFamily="34" charset="0"/>
            </a:endParaRPr>
          </a:p>
          <a:p>
            <a:r>
              <a:rPr lang="en-US" dirty="0">
                <a:latin typeface="Open Sans" panose="020B0606030504020204" pitchFamily="34" charset="0"/>
                <a:ea typeface="Open Sans" panose="020B0606030504020204" pitchFamily="34" charset="0"/>
                <a:cs typeface="Open Sans" panose="020B0606030504020204" pitchFamily="34" charset="0"/>
              </a:rPr>
              <a:t>Negative Impacts </a:t>
            </a:r>
          </a:p>
          <a:p>
            <a:pPr lvl="1">
              <a:buFont typeface="Courier New" panose="020B0604020202020204" pitchFamily="34" charset="0"/>
              <a:buChar char="o"/>
            </a:pPr>
            <a:r>
              <a:rPr lang="en-US" dirty="0">
                <a:latin typeface="Open Sans" panose="020B0606030504020204" pitchFamily="34" charset="0"/>
                <a:ea typeface="Open Sans" panose="020B0606030504020204" pitchFamily="34" charset="0"/>
                <a:cs typeface="Open Sans" panose="020B0606030504020204" pitchFamily="34" charset="0"/>
              </a:rPr>
              <a:t>Symptom expression </a:t>
            </a:r>
          </a:p>
          <a:p>
            <a:pPr lvl="1">
              <a:buFont typeface="Courier New" panose="020B0604020202020204" pitchFamily="34" charset="0"/>
              <a:buChar char="o"/>
            </a:pPr>
            <a:r>
              <a:rPr lang="en-US" dirty="0">
                <a:latin typeface="Open Sans" panose="020B0606030504020204" pitchFamily="34" charset="0"/>
                <a:ea typeface="Open Sans" panose="020B0606030504020204" pitchFamily="34" charset="0"/>
                <a:cs typeface="Open Sans" panose="020B0606030504020204" pitchFamily="34" charset="0"/>
              </a:rPr>
              <a:t>Communication </a:t>
            </a:r>
          </a:p>
          <a:p>
            <a:pPr lvl="2">
              <a:buFont typeface="Wingdings" panose="020B0604020202020204" pitchFamily="34" charset="0"/>
              <a:buChar char="§"/>
            </a:pPr>
            <a:r>
              <a:rPr lang="en-US" dirty="0">
                <a:latin typeface="Open Sans" panose="020B0606030504020204" pitchFamily="34" charset="0"/>
                <a:ea typeface="Open Sans" panose="020B0606030504020204" pitchFamily="34" charset="0"/>
                <a:cs typeface="Open Sans" panose="020B0606030504020204" pitchFamily="34" charset="0"/>
              </a:rPr>
              <a:t>e.g. Counseling </a:t>
            </a:r>
          </a:p>
          <a:p>
            <a:pPr lvl="1">
              <a:buFont typeface="Courier New" panose="020B0604020202020204" pitchFamily="34" charset="0"/>
              <a:buChar char="o"/>
            </a:pPr>
            <a:r>
              <a:rPr lang="en-US" dirty="0">
                <a:latin typeface="Open Sans" panose="020B0606030504020204" pitchFamily="34" charset="0"/>
                <a:ea typeface="Open Sans" panose="020B0606030504020204" pitchFamily="34" charset="0"/>
                <a:cs typeface="Open Sans" panose="020B0606030504020204" pitchFamily="34" charset="0"/>
              </a:rPr>
              <a:t>Decision making </a:t>
            </a:r>
          </a:p>
        </p:txBody>
      </p:sp>
    </p:spTree>
    <p:extLst>
      <p:ext uri="{BB962C8B-B14F-4D97-AF65-F5344CB8AC3E}">
        <p14:creationId xmlns:p14="http://schemas.microsoft.com/office/powerpoint/2010/main" val="362561158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F5C698-B23C-EF11-A470-803F317560BD}"/>
              </a:ext>
            </a:extLst>
          </p:cNvPr>
          <p:cNvSpPr>
            <a:spLocks noGrp="1"/>
          </p:cNvSpPr>
          <p:nvPr>
            <p:ph type="title" idx="4294967295"/>
          </p:nvPr>
        </p:nvSpPr>
        <p:spPr>
          <a:xfrm>
            <a:off x="598003" y="365125"/>
            <a:ext cx="10515600" cy="1325563"/>
          </a:xfrm>
        </p:spPr>
        <p:txBody>
          <a:bodyPr/>
          <a:lstStyle/>
          <a:p>
            <a:r>
              <a:rPr lang="en-US" dirty="0"/>
              <a:t>Non-Pharmacologic Treatment of Delirium</a:t>
            </a:r>
            <a:r>
              <a:rPr lang="en-US" baseline="30000" dirty="0"/>
              <a:t>39</a:t>
            </a:r>
            <a:r>
              <a:rPr lang="en-US" dirty="0"/>
              <a:t> </a:t>
            </a:r>
          </a:p>
        </p:txBody>
      </p:sp>
      <p:graphicFrame>
        <p:nvGraphicFramePr>
          <p:cNvPr id="5" name="Diagram 4">
            <a:extLst>
              <a:ext uri="{FF2B5EF4-FFF2-40B4-BE49-F238E27FC236}">
                <a16:creationId xmlns:a16="http://schemas.microsoft.com/office/drawing/2014/main" id="{73CEE8B3-6F07-8E2E-8D2B-5A70AA89CA00}"/>
              </a:ext>
            </a:extLst>
          </p:cNvPr>
          <p:cNvGraphicFramePr/>
          <p:nvPr/>
        </p:nvGraphicFramePr>
        <p:xfrm>
          <a:off x="2269434" y="1910798"/>
          <a:ext cx="7172739" cy="47136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6896657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0E133E-7D99-01EF-3E35-894902AEFF11}"/>
              </a:ext>
            </a:extLst>
          </p:cNvPr>
          <p:cNvSpPr>
            <a:spLocks noGrp="1"/>
          </p:cNvSpPr>
          <p:nvPr>
            <p:ph type="title"/>
          </p:nvPr>
        </p:nvSpPr>
        <p:spPr>
          <a:xfrm>
            <a:off x="838200" y="365125"/>
            <a:ext cx="10515600" cy="1325563"/>
          </a:xfrm>
        </p:spPr>
        <p:txBody>
          <a:bodyPr wrap="square" anchor="ctr">
            <a:normAutofit/>
          </a:bodyPr>
          <a:lstStyle/>
          <a:p>
            <a:r>
              <a:rPr lang="en-US"/>
              <a:t>Pharmacologic Treatment of Delirium </a:t>
            </a:r>
          </a:p>
        </p:txBody>
      </p:sp>
      <p:graphicFrame>
        <p:nvGraphicFramePr>
          <p:cNvPr id="5" name="Content Placeholder 2">
            <a:extLst>
              <a:ext uri="{FF2B5EF4-FFF2-40B4-BE49-F238E27FC236}">
                <a16:creationId xmlns:a16="http://schemas.microsoft.com/office/drawing/2014/main" id="{8141FEB4-619F-D865-34F2-5DED7F283927}"/>
              </a:ext>
            </a:extLst>
          </p:cNvPr>
          <p:cNvGraphicFramePr>
            <a:graphicFrameLocks noGrp="1"/>
          </p:cNvGraphicFramePr>
          <p:nvPr>
            <p:ph idx="1"/>
            <p:extLst>
              <p:ext uri="{D42A27DB-BD31-4B8C-83A1-F6EECF244321}">
                <p14:modId xmlns:p14="http://schemas.microsoft.com/office/powerpoint/2010/main" val="686789541"/>
              </p:ext>
            </p:extLst>
          </p:nvPr>
        </p:nvGraphicFramePr>
        <p:xfrm>
          <a:off x="838200" y="1953489"/>
          <a:ext cx="10515600" cy="39826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72AB53CA-EDF7-1057-348C-3A6583A32CC0}"/>
              </a:ext>
            </a:extLst>
          </p:cNvPr>
          <p:cNvSpPr txBox="1"/>
          <p:nvPr/>
        </p:nvSpPr>
        <p:spPr>
          <a:xfrm>
            <a:off x="838200" y="1690688"/>
            <a:ext cx="8637301" cy="830997"/>
          </a:xfrm>
          <a:prstGeom prst="rect">
            <a:avLst/>
          </a:prstGeom>
          <a:noFill/>
        </p:spPr>
        <p:txBody>
          <a:bodyPr wrap="none" rtlCol="0">
            <a:spAutoFit/>
          </a:bodyPr>
          <a:lstStyle/>
          <a:p>
            <a:pPr marL="457200" indent="-457200">
              <a:buFont typeface="Arial" panose="020B0604020202020204" pitchFamily="34" charset="0"/>
              <a:buChar char="•"/>
            </a:pPr>
            <a:r>
              <a:rPr lang="en-US" sz="3000" dirty="0"/>
              <a:t>Indication: hyperactive or mixed delirium</a:t>
            </a:r>
            <a:r>
              <a:rPr lang="en-US" sz="3000" baseline="30000" dirty="0"/>
              <a:t>40</a:t>
            </a:r>
            <a:r>
              <a:rPr lang="en-US" sz="3000" dirty="0"/>
              <a:t> </a:t>
            </a:r>
          </a:p>
          <a:p>
            <a:endParaRPr lang="en-US" dirty="0"/>
          </a:p>
        </p:txBody>
      </p:sp>
    </p:spTree>
    <p:extLst>
      <p:ext uri="{BB962C8B-B14F-4D97-AF65-F5344CB8AC3E}">
        <p14:creationId xmlns:p14="http://schemas.microsoft.com/office/powerpoint/2010/main" val="299570726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A1DA53-2331-E286-D1E0-AD0590BF7727}"/>
              </a:ext>
            </a:extLst>
          </p:cNvPr>
          <p:cNvSpPr>
            <a:spLocks noGrp="1"/>
          </p:cNvSpPr>
          <p:nvPr>
            <p:ph type="ctrTitle"/>
          </p:nvPr>
        </p:nvSpPr>
        <p:spPr/>
        <p:txBody>
          <a:bodyPr/>
          <a:lstStyle/>
          <a:p>
            <a:r>
              <a:rPr lang="en-US" dirty="0"/>
              <a:t>Opioid-induced Neurotoxicity (OIN)</a:t>
            </a:r>
          </a:p>
        </p:txBody>
      </p:sp>
    </p:spTree>
    <p:extLst>
      <p:ext uri="{BB962C8B-B14F-4D97-AF65-F5344CB8AC3E}">
        <p14:creationId xmlns:p14="http://schemas.microsoft.com/office/powerpoint/2010/main" val="281019142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9B04A9-1E60-27EA-220C-FC3557E81459}"/>
              </a:ext>
            </a:extLst>
          </p:cNvPr>
          <p:cNvSpPr>
            <a:spLocks noGrp="1"/>
          </p:cNvSpPr>
          <p:nvPr>
            <p:ph type="title"/>
          </p:nvPr>
        </p:nvSpPr>
        <p:spPr/>
        <p:txBody>
          <a:bodyPr anchor="t">
            <a:normAutofit/>
          </a:bodyPr>
          <a:lstStyle/>
          <a:p>
            <a:r>
              <a:rPr lang="en-US" sz="3800" dirty="0"/>
              <a:t>Opioid induced Neurotoxicity (OIN)</a:t>
            </a:r>
            <a:r>
              <a:rPr lang="en-US" sz="3800" baseline="30000" dirty="0"/>
              <a:t>36</a:t>
            </a:r>
            <a:r>
              <a:rPr lang="en-US" sz="3800" dirty="0"/>
              <a:t> </a:t>
            </a:r>
          </a:p>
        </p:txBody>
      </p:sp>
      <p:graphicFrame>
        <p:nvGraphicFramePr>
          <p:cNvPr id="41" name="Content Placeholder 2">
            <a:extLst>
              <a:ext uri="{FF2B5EF4-FFF2-40B4-BE49-F238E27FC236}">
                <a16:creationId xmlns:a16="http://schemas.microsoft.com/office/drawing/2014/main" id="{4EA2160D-531F-BF18-CE1F-AD7CCE7D24F3}"/>
              </a:ext>
            </a:extLst>
          </p:cNvPr>
          <p:cNvGraphicFramePr>
            <a:graphicFrameLocks noGrp="1"/>
          </p:cNvGraphicFramePr>
          <p:nvPr>
            <p:ph idx="4294967295"/>
            <p:extLst>
              <p:ext uri="{D42A27DB-BD31-4B8C-83A1-F6EECF244321}">
                <p14:modId xmlns:p14="http://schemas.microsoft.com/office/powerpoint/2010/main" val="551090972"/>
              </p:ext>
            </p:extLst>
          </p:nvPr>
        </p:nvGraphicFramePr>
        <p:xfrm>
          <a:off x="2983058" y="930122"/>
          <a:ext cx="6224588" cy="5653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D1A776FA-0AE0-DB3B-FD40-9199573EE2EC}"/>
              </a:ext>
            </a:extLst>
          </p:cNvPr>
          <p:cNvSpPr txBox="1"/>
          <p:nvPr/>
        </p:nvSpPr>
        <p:spPr>
          <a:xfrm>
            <a:off x="3953022" y="6336989"/>
            <a:ext cx="6434775" cy="246221"/>
          </a:xfrm>
          <a:prstGeom prst="rect">
            <a:avLst/>
          </a:prstGeom>
          <a:noFill/>
        </p:spPr>
        <p:txBody>
          <a:bodyPr wrap="none" rtlCol="0">
            <a:spAutoFit/>
          </a:bodyPr>
          <a:lstStyle/>
          <a:p>
            <a:r>
              <a:rPr lang="en-US" sz="1000" dirty="0"/>
              <a:t>Figure from Bush and </a:t>
            </a:r>
            <a:r>
              <a:rPr lang="en-US" sz="1000" dirty="0" err="1"/>
              <a:t>Bruera</a:t>
            </a:r>
            <a:r>
              <a:rPr lang="en-US" sz="1000" dirty="0"/>
              <a:t>, retrieved from: doi:10.1634/theoncologist.2009-0122 on March 11,2026.</a:t>
            </a:r>
            <a:r>
              <a:rPr lang="en-US" sz="1000" baseline="30000" dirty="0"/>
              <a:t>36</a:t>
            </a:r>
            <a:r>
              <a:rPr lang="en-US" sz="1000" dirty="0"/>
              <a:t> </a:t>
            </a:r>
          </a:p>
        </p:txBody>
      </p:sp>
    </p:spTree>
    <p:extLst>
      <p:ext uri="{BB962C8B-B14F-4D97-AF65-F5344CB8AC3E}">
        <p14:creationId xmlns:p14="http://schemas.microsoft.com/office/powerpoint/2010/main" val="151821905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9224AA29-3584-CC2F-207F-AB64DDE8B13E}"/>
              </a:ext>
            </a:extLst>
          </p:cNvPr>
          <p:cNvGraphicFramePr>
            <a:graphicFrameLocks noGrp="1"/>
          </p:cNvGraphicFramePr>
          <p:nvPr>
            <p:extLst>
              <p:ext uri="{D42A27DB-BD31-4B8C-83A1-F6EECF244321}">
                <p14:modId xmlns:p14="http://schemas.microsoft.com/office/powerpoint/2010/main" val="3969651617"/>
              </p:ext>
            </p:extLst>
          </p:nvPr>
        </p:nvGraphicFramePr>
        <p:xfrm>
          <a:off x="1249061" y="1175083"/>
          <a:ext cx="9693877" cy="4507834"/>
        </p:xfrm>
        <a:graphic>
          <a:graphicData uri="http://schemas.openxmlformats.org/drawingml/2006/table">
            <a:tbl>
              <a:tblPr firstRow="1" bandRow="1">
                <a:tableStyleId>{5C22544A-7EE6-4342-B048-85BDC9FD1C3A}</a:tableStyleId>
              </a:tblPr>
              <a:tblGrid>
                <a:gridCol w="9693877">
                  <a:extLst>
                    <a:ext uri="{9D8B030D-6E8A-4147-A177-3AD203B41FA5}">
                      <a16:colId xmlns:a16="http://schemas.microsoft.com/office/drawing/2014/main" val="1268294528"/>
                    </a:ext>
                  </a:extLst>
                </a:gridCol>
              </a:tblGrid>
              <a:tr h="476916">
                <a:tc>
                  <a:txBody>
                    <a:bodyPr/>
                    <a:lstStyle/>
                    <a:p>
                      <a:r>
                        <a:rPr lang="en-US" dirty="0">
                          <a:latin typeface="Open Sans" panose="020B0606030504020204" pitchFamily="34" charset="0"/>
                          <a:ea typeface="Open Sans" panose="020B0606030504020204" pitchFamily="34" charset="0"/>
                          <a:cs typeface="Open Sans" panose="020B0606030504020204" pitchFamily="34" charset="0"/>
                        </a:rPr>
                        <a:t>Factors Predisposing to OIN</a:t>
                      </a:r>
                    </a:p>
                  </a:txBody>
                  <a:tcPr/>
                </a:tc>
                <a:extLst>
                  <a:ext uri="{0D108BD9-81ED-4DB2-BD59-A6C34878D82A}">
                    <a16:rowId xmlns:a16="http://schemas.microsoft.com/office/drawing/2014/main" val="1250747107"/>
                  </a:ext>
                </a:extLst>
              </a:tr>
              <a:tr h="823169">
                <a:tc>
                  <a:txBody>
                    <a:bodyPr/>
                    <a:lstStyle/>
                    <a:p>
                      <a:r>
                        <a:rPr lang="en-US" dirty="0">
                          <a:latin typeface="Open Sans" panose="020B0606030504020204" pitchFamily="34" charset="0"/>
                          <a:ea typeface="Open Sans" panose="020B0606030504020204" pitchFamily="34" charset="0"/>
                          <a:cs typeface="Open Sans" panose="020B0606030504020204" pitchFamily="34" charset="0"/>
                        </a:rPr>
                        <a:t>Opioid factors (high OME, long time treated on opioids, rapid escalation reduced nociceptive input)</a:t>
                      </a:r>
                    </a:p>
                  </a:txBody>
                  <a:tcPr/>
                </a:tc>
                <a:extLst>
                  <a:ext uri="{0D108BD9-81ED-4DB2-BD59-A6C34878D82A}">
                    <a16:rowId xmlns:a16="http://schemas.microsoft.com/office/drawing/2014/main" val="2550326606"/>
                  </a:ext>
                </a:extLst>
              </a:tr>
              <a:tr h="823169">
                <a:tc>
                  <a:txBody>
                    <a:bodyPr/>
                    <a:lstStyle/>
                    <a:p>
                      <a:r>
                        <a:rPr lang="en-US" dirty="0">
                          <a:latin typeface="Open Sans" panose="020B0606030504020204" pitchFamily="34" charset="0"/>
                          <a:ea typeface="Open Sans" panose="020B0606030504020204" pitchFamily="34" charset="0"/>
                          <a:cs typeface="Open Sans" panose="020B0606030504020204" pitchFamily="34" charset="0"/>
                        </a:rPr>
                        <a:t>Dehydration</a:t>
                      </a:r>
                    </a:p>
                    <a:p>
                      <a:r>
                        <a:rPr lang="en-US" dirty="0">
                          <a:latin typeface="Open Sans" panose="020B0606030504020204" pitchFamily="34" charset="0"/>
                          <a:ea typeface="Open Sans" panose="020B0606030504020204" pitchFamily="34" charset="0"/>
                          <a:cs typeface="Open Sans" panose="020B0606030504020204" pitchFamily="34" charset="0"/>
                        </a:rPr>
                        <a:t>Renal failure</a:t>
                      </a:r>
                    </a:p>
                  </a:txBody>
                  <a:tcPr/>
                </a:tc>
                <a:extLst>
                  <a:ext uri="{0D108BD9-81ED-4DB2-BD59-A6C34878D82A}">
                    <a16:rowId xmlns:a16="http://schemas.microsoft.com/office/drawing/2014/main" val="1572094997"/>
                  </a:ext>
                </a:extLst>
              </a:tr>
              <a:tr h="476916">
                <a:tc>
                  <a:txBody>
                    <a:bodyPr/>
                    <a:lstStyle/>
                    <a:p>
                      <a:r>
                        <a:rPr lang="en-US" dirty="0">
                          <a:latin typeface="Open Sans" panose="020B0606030504020204" pitchFamily="34" charset="0"/>
                          <a:ea typeface="Open Sans" panose="020B0606030504020204" pitchFamily="34" charset="0"/>
                          <a:cs typeface="Open Sans" panose="020B0606030504020204" pitchFamily="34" charset="0"/>
                        </a:rPr>
                        <a:t>Infection</a:t>
                      </a:r>
                    </a:p>
                  </a:txBody>
                  <a:tcPr/>
                </a:tc>
                <a:extLst>
                  <a:ext uri="{0D108BD9-81ED-4DB2-BD59-A6C34878D82A}">
                    <a16:rowId xmlns:a16="http://schemas.microsoft.com/office/drawing/2014/main" val="2534329823"/>
                  </a:ext>
                </a:extLst>
              </a:tr>
              <a:tr h="476916">
                <a:tc>
                  <a:txBody>
                    <a:bodyPr/>
                    <a:lstStyle/>
                    <a:p>
                      <a:r>
                        <a:rPr lang="en-US" dirty="0">
                          <a:latin typeface="Open Sans" panose="020B0606030504020204" pitchFamily="34" charset="0"/>
                          <a:ea typeface="Open Sans" panose="020B0606030504020204" pitchFamily="34" charset="0"/>
                          <a:cs typeface="Open Sans" panose="020B0606030504020204" pitchFamily="34" charset="0"/>
                        </a:rPr>
                        <a:t>Borderline cognitive impairment/delirium</a:t>
                      </a:r>
                    </a:p>
                  </a:txBody>
                  <a:tcPr/>
                </a:tc>
                <a:extLst>
                  <a:ext uri="{0D108BD9-81ED-4DB2-BD59-A6C34878D82A}">
                    <a16:rowId xmlns:a16="http://schemas.microsoft.com/office/drawing/2014/main" val="1305264901"/>
                  </a:ext>
                </a:extLst>
              </a:tr>
              <a:tr h="476916">
                <a:tc>
                  <a:txBody>
                    <a:bodyPr/>
                    <a:lstStyle/>
                    <a:p>
                      <a:r>
                        <a:rPr lang="en-US" dirty="0">
                          <a:latin typeface="Open Sans" panose="020B0606030504020204" pitchFamily="34" charset="0"/>
                          <a:ea typeface="Open Sans" panose="020B0606030504020204" pitchFamily="34" charset="0"/>
                          <a:cs typeface="Open Sans" panose="020B0606030504020204" pitchFamily="34" charset="0"/>
                        </a:rPr>
                        <a:t>Using other psychoactive drugs (benzos, non-benzo hypnotics, TCAs)</a:t>
                      </a:r>
                    </a:p>
                  </a:txBody>
                  <a:tcPr/>
                </a:tc>
                <a:extLst>
                  <a:ext uri="{0D108BD9-81ED-4DB2-BD59-A6C34878D82A}">
                    <a16:rowId xmlns:a16="http://schemas.microsoft.com/office/drawing/2014/main" val="4214890810"/>
                  </a:ext>
                </a:extLst>
              </a:tr>
              <a:tr h="476916">
                <a:tc>
                  <a:txBody>
                    <a:bodyPr/>
                    <a:lstStyle/>
                    <a:p>
                      <a:r>
                        <a:rPr lang="en-US" dirty="0">
                          <a:latin typeface="Open Sans" panose="020B0606030504020204" pitchFamily="34" charset="0"/>
                          <a:ea typeface="Open Sans" panose="020B0606030504020204" pitchFamily="34" charset="0"/>
                          <a:cs typeface="Open Sans" panose="020B0606030504020204" pitchFamily="34" charset="0"/>
                        </a:rPr>
                        <a:t>Older</a:t>
                      </a:r>
                    </a:p>
                  </a:txBody>
                  <a:tcPr/>
                </a:tc>
                <a:extLst>
                  <a:ext uri="{0D108BD9-81ED-4DB2-BD59-A6C34878D82A}">
                    <a16:rowId xmlns:a16="http://schemas.microsoft.com/office/drawing/2014/main" val="1078967478"/>
                  </a:ext>
                </a:extLst>
              </a:tr>
              <a:tr h="476916">
                <a:tc>
                  <a:txBody>
                    <a:bodyPr/>
                    <a:lstStyle/>
                    <a:p>
                      <a:r>
                        <a:rPr lang="en-US" dirty="0">
                          <a:latin typeface="Open Sans" panose="020B0606030504020204" pitchFamily="34" charset="0"/>
                          <a:ea typeface="Open Sans" panose="020B0606030504020204" pitchFamily="34" charset="0"/>
                          <a:cs typeface="Open Sans" panose="020B0606030504020204" pitchFamily="34" charset="0"/>
                        </a:rPr>
                        <a:t>Prior OIN</a:t>
                      </a:r>
                    </a:p>
                  </a:txBody>
                  <a:tcPr/>
                </a:tc>
                <a:extLst>
                  <a:ext uri="{0D108BD9-81ED-4DB2-BD59-A6C34878D82A}">
                    <a16:rowId xmlns:a16="http://schemas.microsoft.com/office/drawing/2014/main" val="2433607464"/>
                  </a:ext>
                </a:extLst>
              </a:tr>
            </a:tbl>
          </a:graphicData>
        </a:graphic>
      </p:graphicFrame>
      <p:sp>
        <p:nvSpPr>
          <p:cNvPr id="6" name="TextBox 5">
            <a:extLst>
              <a:ext uri="{FF2B5EF4-FFF2-40B4-BE49-F238E27FC236}">
                <a16:creationId xmlns:a16="http://schemas.microsoft.com/office/drawing/2014/main" id="{E6342868-9BD9-5661-1BCB-93D176E19E2F}"/>
              </a:ext>
            </a:extLst>
          </p:cNvPr>
          <p:cNvSpPr txBox="1"/>
          <p:nvPr/>
        </p:nvSpPr>
        <p:spPr>
          <a:xfrm>
            <a:off x="4508163" y="5682917"/>
            <a:ext cx="7037504" cy="246221"/>
          </a:xfrm>
          <a:prstGeom prst="rect">
            <a:avLst/>
          </a:prstGeom>
          <a:noFill/>
        </p:spPr>
        <p:txBody>
          <a:bodyPr wrap="none" rtlCol="0">
            <a:spAutoFit/>
          </a:bodyPr>
          <a:lstStyle/>
          <a:p>
            <a:r>
              <a:rPr lang="en-US" sz="1000" dirty="0"/>
              <a:t>Table adapted from Bush and </a:t>
            </a:r>
            <a:r>
              <a:rPr lang="en-US" sz="1000" dirty="0" err="1"/>
              <a:t>Bruera</a:t>
            </a:r>
            <a:r>
              <a:rPr lang="en-US" sz="1000" dirty="0"/>
              <a:t>, retrieved from: doi:10.1634/theoncologist.2009-0122 on March 11,2026.</a:t>
            </a:r>
            <a:r>
              <a:rPr lang="en-US" sz="1000" baseline="30000" dirty="0"/>
              <a:t>36</a:t>
            </a:r>
            <a:r>
              <a:rPr lang="en-US" sz="1000" dirty="0"/>
              <a:t> </a:t>
            </a:r>
          </a:p>
        </p:txBody>
      </p:sp>
    </p:spTree>
    <p:extLst>
      <p:ext uri="{BB962C8B-B14F-4D97-AF65-F5344CB8AC3E}">
        <p14:creationId xmlns:p14="http://schemas.microsoft.com/office/powerpoint/2010/main" val="62653548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D0A91973-5491-AB36-AD1B-BED91AA6E728}"/>
              </a:ext>
            </a:extLst>
          </p:cNvPr>
          <p:cNvGraphicFramePr>
            <a:graphicFrameLocks noGrp="1"/>
          </p:cNvGraphicFramePr>
          <p:nvPr>
            <p:extLst>
              <p:ext uri="{D42A27DB-BD31-4B8C-83A1-F6EECF244321}">
                <p14:modId xmlns:p14="http://schemas.microsoft.com/office/powerpoint/2010/main" val="107961404"/>
              </p:ext>
            </p:extLst>
          </p:nvPr>
        </p:nvGraphicFramePr>
        <p:xfrm>
          <a:off x="1249060" y="404259"/>
          <a:ext cx="9693877" cy="5127107"/>
        </p:xfrm>
        <a:graphic>
          <a:graphicData uri="http://schemas.openxmlformats.org/drawingml/2006/table">
            <a:tbl>
              <a:tblPr firstRow="1" bandRow="1">
                <a:tableStyleId>{5C22544A-7EE6-4342-B048-85BDC9FD1C3A}</a:tableStyleId>
              </a:tblPr>
              <a:tblGrid>
                <a:gridCol w="9693877">
                  <a:extLst>
                    <a:ext uri="{9D8B030D-6E8A-4147-A177-3AD203B41FA5}">
                      <a16:colId xmlns:a16="http://schemas.microsoft.com/office/drawing/2014/main" val="1268294528"/>
                    </a:ext>
                  </a:extLst>
                </a:gridCol>
              </a:tblGrid>
              <a:tr h="476916">
                <a:tc>
                  <a:txBody>
                    <a:bodyPr/>
                    <a:lstStyle/>
                    <a:p>
                      <a:r>
                        <a:rPr lang="en-US" dirty="0">
                          <a:latin typeface="Open Sans" panose="020B0606030504020204" pitchFamily="34" charset="0"/>
                          <a:ea typeface="Open Sans" panose="020B0606030504020204" pitchFamily="34" charset="0"/>
                          <a:cs typeface="Open Sans" panose="020B0606030504020204" pitchFamily="34" charset="0"/>
                        </a:rPr>
                        <a:t>Management of OIN</a:t>
                      </a:r>
                    </a:p>
                  </a:txBody>
                  <a:tcPr/>
                </a:tc>
                <a:extLst>
                  <a:ext uri="{0D108BD9-81ED-4DB2-BD59-A6C34878D82A}">
                    <a16:rowId xmlns:a16="http://schemas.microsoft.com/office/drawing/2014/main" val="1250747107"/>
                  </a:ext>
                </a:extLst>
              </a:tr>
              <a:tr h="823169">
                <a:tc>
                  <a:txBody>
                    <a:bodyPr/>
                    <a:lstStyle/>
                    <a:p>
                      <a:r>
                        <a:rPr lang="en-US" dirty="0">
                          <a:latin typeface="Open Sans" panose="020B0606030504020204" pitchFamily="34" charset="0"/>
                          <a:ea typeface="Open Sans" panose="020B0606030504020204" pitchFamily="34" charset="0"/>
                          <a:cs typeface="Open Sans" panose="020B0606030504020204" pitchFamily="34" charset="0"/>
                        </a:rPr>
                        <a:t>Initial opioid selection (i.e. avoid opioid with active metabolites in renal failure patients)</a:t>
                      </a:r>
                    </a:p>
                  </a:txBody>
                  <a:tcPr/>
                </a:tc>
                <a:extLst>
                  <a:ext uri="{0D108BD9-81ED-4DB2-BD59-A6C34878D82A}">
                    <a16:rowId xmlns:a16="http://schemas.microsoft.com/office/drawing/2014/main" val="2550326606"/>
                  </a:ext>
                </a:extLst>
              </a:tr>
              <a:tr h="488610">
                <a:tc>
                  <a:txBody>
                    <a:bodyPr/>
                    <a:lstStyle/>
                    <a:p>
                      <a:r>
                        <a:rPr lang="en-US" dirty="0">
                          <a:latin typeface="Open Sans" panose="020B0606030504020204" pitchFamily="34" charset="0"/>
                          <a:ea typeface="Open Sans" panose="020B0606030504020204" pitchFamily="34" charset="0"/>
                          <a:cs typeface="Open Sans" panose="020B0606030504020204" pitchFamily="34" charset="0"/>
                        </a:rPr>
                        <a:t>Hydration</a:t>
                      </a:r>
                    </a:p>
                  </a:txBody>
                  <a:tcPr/>
                </a:tc>
                <a:extLst>
                  <a:ext uri="{0D108BD9-81ED-4DB2-BD59-A6C34878D82A}">
                    <a16:rowId xmlns:a16="http://schemas.microsoft.com/office/drawing/2014/main" val="1572094997"/>
                  </a:ext>
                </a:extLst>
              </a:tr>
              <a:tr h="476916">
                <a:tc>
                  <a:txBody>
                    <a:bodyPr/>
                    <a:lstStyle/>
                    <a:p>
                      <a:r>
                        <a:rPr lang="en-US" dirty="0">
                          <a:latin typeface="Open Sans" panose="020B0606030504020204" pitchFamily="34" charset="0"/>
                          <a:ea typeface="Open Sans" panose="020B0606030504020204" pitchFamily="34" charset="0"/>
                          <a:cs typeface="Open Sans" panose="020B0606030504020204" pitchFamily="34" charset="0"/>
                        </a:rPr>
                        <a:t>Opioid rotation (equianalgesic dose of new opioid should be reduced by 30-50%</a:t>
                      </a:r>
                    </a:p>
                  </a:txBody>
                  <a:tcPr/>
                </a:tc>
                <a:extLst>
                  <a:ext uri="{0D108BD9-81ED-4DB2-BD59-A6C34878D82A}">
                    <a16:rowId xmlns:a16="http://schemas.microsoft.com/office/drawing/2014/main" val="2534329823"/>
                  </a:ext>
                </a:extLst>
              </a:tr>
              <a:tr h="476916">
                <a:tc>
                  <a:txBody>
                    <a:bodyPr/>
                    <a:lstStyle/>
                    <a:p>
                      <a:r>
                        <a:rPr lang="en-US" dirty="0">
                          <a:latin typeface="Open Sans" panose="020B0606030504020204" pitchFamily="34" charset="0"/>
                          <a:ea typeface="Open Sans" panose="020B0606030504020204" pitchFamily="34" charset="0"/>
                          <a:cs typeface="Open Sans" panose="020B0606030504020204" pitchFamily="34" charset="0"/>
                        </a:rPr>
                        <a:t>Opioid dose reduction</a:t>
                      </a:r>
                    </a:p>
                  </a:txBody>
                  <a:tcPr/>
                </a:tc>
                <a:extLst>
                  <a:ext uri="{0D108BD9-81ED-4DB2-BD59-A6C34878D82A}">
                    <a16:rowId xmlns:a16="http://schemas.microsoft.com/office/drawing/2014/main" val="1305264901"/>
                  </a:ext>
                </a:extLst>
              </a:tr>
              <a:tr h="476916">
                <a:tc>
                  <a:txBody>
                    <a:bodyPr/>
                    <a:lstStyle/>
                    <a:p>
                      <a:r>
                        <a:rPr lang="en-US" dirty="0">
                          <a:latin typeface="Open Sans" panose="020B0606030504020204" pitchFamily="34" charset="0"/>
                          <a:ea typeface="Open Sans" panose="020B0606030504020204" pitchFamily="34" charset="0"/>
                          <a:cs typeface="Open Sans" panose="020B0606030504020204" pitchFamily="34" charset="0"/>
                        </a:rPr>
                        <a:t>Discontinue other contributing drugs (i.e., hypnotics)</a:t>
                      </a:r>
                    </a:p>
                  </a:txBody>
                  <a:tcPr/>
                </a:tc>
                <a:extLst>
                  <a:ext uri="{0D108BD9-81ED-4DB2-BD59-A6C34878D82A}">
                    <a16:rowId xmlns:a16="http://schemas.microsoft.com/office/drawing/2014/main" val="4214890810"/>
                  </a:ext>
                </a:extLst>
              </a:tr>
              <a:tr h="476916">
                <a:tc>
                  <a:txBody>
                    <a:bodyPr/>
                    <a:lstStyle/>
                    <a:p>
                      <a:r>
                        <a:rPr lang="en-US" dirty="0">
                          <a:latin typeface="Open Sans" panose="020B0606030504020204" pitchFamily="34" charset="0"/>
                          <a:ea typeface="Open Sans" panose="020B0606030504020204" pitchFamily="34" charset="0"/>
                          <a:cs typeface="Open Sans" panose="020B0606030504020204" pitchFamily="34" charset="0"/>
                        </a:rPr>
                        <a:t>psychostimulants</a:t>
                      </a:r>
                    </a:p>
                  </a:txBody>
                  <a:tcPr/>
                </a:tc>
                <a:extLst>
                  <a:ext uri="{0D108BD9-81ED-4DB2-BD59-A6C34878D82A}">
                    <a16:rowId xmlns:a16="http://schemas.microsoft.com/office/drawing/2014/main" val="1078967478"/>
                  </a:ext>
                </a:extLst>
              </a:tr>
              <a:tr h="476916">
                <a:tc>
                  <a:txBody>
                    <a:bodyPr/>
                    <a:lstStyle/>
                    <a:p>
                      <a:r>
                        <a:rPr lang="en-US" dirty="0">
                          <a:latin typeface="Open Sans" panose="020B0606030504020204" pitchFamily="34" charset="0"/>
                          <a:ea typeface="Open Sans" panose="020B0606030504020204" pitchFamily="34" charset="0"/>
                          <a:cs typeface="Open Sans" panose="020B0606030504020204" pitchFamily="34" charset="0"/>
                        </a:rPr>
                        <a:t>Treat symptoms with neuroleptics (e.g., haloperidol)</a:t>
                      </a:r>
                    </a:p>
                  </a:txBody>
                  <a:tcPr/>
                </a:tc>
                <a:extLst>
                  <a:ext uri="{0D108BD9-81ED-4DB2-BD59-A6C34878D82A}">
                    <a16:rowId xmlns:a16="http://schemas.microsoft.com/office/drawing/2014/main" val="2433607464"/>
                  </a:ext>
                </a:extLst>
              </a:tr>
              <a:tr h="476916">
                <a:tc>
                  <a:txBody>
                    <a:bodyPr/>
                    <a:lstStyle/>
                    <a:p>
                      <a:r>
                        <a:rPr lang="en-US" dirty="0">
                          <a:latin typeface="Open Sans" panose="020B0606030504020204" pitchFamily="34" charset="0"/>
                          <a:ea typeface="Open Sans" panose="020B0606030504020204" pitchFamily="34" charset="0"/>
                          <a:cs typeface="Open Sans" panose="020B0606030504020204" pitchFamily="34" charset="0"/>
                        </a:rPr>
                        <a:t>Consider benzodiazepine for myoclonus(e.g., clonazepam)</a:t>
                      </a:r>
                    </a:p>
                  </a:txBody>
                  <a:tcPr/>
                </a:tc>
                <a:extLst>
                  <a:ext uri="{0D108BD9-81ED-4DB2-BD59-A6C34878D82A}">
                    <a16:rowId xmlns:a16="http://schemas.microsoft.com/office/drawing/2014/main" val="3046245503"/>
                  </a:ext>
                </a:extLst>
              </a:tr>
              <a:tr h="476916">
                <a:tc>
                  <a:txBody>
                    <a:bodyPr/>
                    <a:lstStyle/>
                    <a:p>
                      <a:r>
                        <a:rPr lang="en-US" dirty="0">
                          <a:latin typeface="Open Sans" panose="020B0606030504020204" pitchFamily="34" charset="0"/>
                          <a:ea typeface="Open Sans" panose="020B0606030504020204" pitchFamily="34" charset="0"/>
                          <a:cs typeface="Open Sans" panose="020B0606030504020204" pitchFamily="34" charset="0"/>
                        </a:rPr>
                        <a:t>Reassurance</a:t>
                      </a:r>
                    </a:p>
                  </a:txBody>
                  <a:tcPr/>
                </a:tc>
                <a:extLst>
                  <a:ext uri="{0D108BD9-81ED-4DB2-BD59-A6C34878D82A}">
                    <a16:rowId xmlns:a16="http://schemas.microsoft.com/office/drawing/2014/main" val="2553533265"/>
                  </a:ext>
                </a:extLst>
              </a:tr>
            </a:tbl>
          </a:graphicData>
        </a:graphic>
      </p:graphicFrame>
      <p:sp>
        <p:nvSpPr>
          <p:cNvPr id="7" name="TextBox 6">
            <a:extLst>
              <a:ext uri="{FF2B5EF4-FFF2-40B4-BE49-F238E27FC236}">
                <a16:creationId xmlns:a16="http://schemas.microsoft.com/office/drawing/2014/main" id="{2D3693ED-C8D6-0A79-D50E-F1BA2C4E241A}"/>
              </a:ext>
            </a:extLst>
          </p:cNvPr>
          <p:cNvSpPr txBox="1"/>
          <p:nvPr/>
        </p:nvSpPr>
        <p:spPr>
          <a:xfrm>
            <a:off x="658217" y="5793510"/>
            <a:ext cx="10590143" cy="369332"/>
          </a:xfrm>
          <a:prstGeom prst="rect">
            <a:avLst/>
          </a:prstGeom>
          <a:noFill/>
        </p:spPr>
        <p:txBody>
          <a:bodyPr wrap="none" rtlCol="0">
            <a:spAutoFit/>
          </a:bodyPr>
          <a:lstStyle/>
          <a:p>
            <a:r>
              <a:rPr lang="en-US" b="1"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*75-80% of drug-induced delirium resolve with rotation and discontinuation of other drugs</a:t>
            </a:r>
          </a:p>
        </p:txBody>
      </p:sp>
      <p:sp>
        <p:nvSpPr>
          <p:cNvPr id="10" name="TextBox 9">
            <a:extLst>
              <a:ext uri="{FF2B5EF4-FFF2-40B4-BE49-F238E27FC236}">
                <a16:creationId xmlns:a16="http://schemas.microsoft.com/office/drawing/2014/main" id="{E65DE4FF-C3A6-5BDA-C41D-02AC026BB4BF}"/>
              </a:ext>
            </a:extLst>
          </p:cNvPr>
          <p:cNvSpPr txBox="1"/>
          <p:nvPr/>
        </p:nvSpPr>
        <p:spPr>
          <a:xfrm>
            <a:off x="4508162" y="5531366"/>
            <a:ext cx="7002238" cy="246221"/>
          </a:xfrm>
          <a:prstGeom prst="rect">
            <a:avLst/>
          </a:prstGeom>
          <a:noFill/>
        </p:spPr>
        <p:txBody>
          <a:bodyPr wrap="none" rtlCol="0">
            <a:spAutoFit/>
          </a:bodyPr>
          <a:lstStyle/>
          <a:p>
            <a:r>
              <a:rPr lang="en-US" sz="1000" dirty="0"/>
              <a:t>Table adapted from Bush and </a:t>
            </a:r>
            <a:r>
              <a:rPr lang="en-US" sz="1000" dirty="0" err="1"/>
              <a:t>Bruera</a:t>
            </a:r>
            <a:r>
              <a:rPr lang="en-US" sz="1000" dirty="0"/>
              <a:t>, retrieved from: doi:10.1634/theoncologist.2009-0122 on March 11,2026.</a:t>
            </a:r>
            <a:r>
              <a:rPr lang="en-US" sz="1000" baseline="30000" dirty="0"/>
              <a:t>36</a:t>
            </a:r>
            <a:r>
              <a:rPr lang="en-US" sz="1000" dirty="0"/>
              <a:t> </a:t>
            </a:r>
          </a:p>
        </p:txBody>
      </p:sp>
    </p:spTree>
    <p:extLst>
      <p:ext uri="{BB962C8B-B14F-4D97-AF65-F5344CB8AC3E}">
        <p14:creationId xmlns:p14="http://schemas.microsoft.com/office/powerpoint/2010/main" val="199868782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1AAC67-BD75-4E45-FAEC-EE2705D9994C}"/>
              </a:ext>
            </a:extLst>
          </p:cNvPr>
          <p:cNvSpPr>
            <a:spLocks noGrp="1"/>
          </p:cNvSpPr>
          <p:nvPr>
            <p:ph type="title"/>
          </p:nvPr>
        </p:nvSpPr>
        <p:spPr/>
        <p:txBody>
          <a:bodyPr/>
          <a:lstStyle/>
          <a:p>
            <a:r>
              <a:rPr lang="en-US" dirty="0"/>
              <a:t>Fatigue</a:t>
            </a:r>
          </a:p>
        </p:txBody>
      </p:sp>
    </p:spTree>
    <p:extLst>
      <p:ext uri="{BB962C8B-B14F-4D97-AF65-F5344CB8AC3E}">
        <p14:creationId xmlns:p14="http://schemas.microsoft.com/office/powerpoint/2010/main" val="25195773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D6D7D-D2B6-41A6-41E2-6EF74D020CA9}"/>
              </a:ext>
            </a:extLst>
          </p:cNvPr>
          <p:cNvSpPr>
            <a:spLocks noGrp="1"/>
          </p:cNvSpPr>
          <p:nvPr>
            <p:ph type="title"/>
          </p:nvPr>
        </p:nvSpPr>
        <p:spPr/>
        <p:txBody>
          <a:bodyPr/>
          <a:lstStyle/>
          <a:p>
            <a:endParaRPr lang="en-US"/>
          </a:p>
        </p:txBody>
      </p:sp>
      <p:pic>
        <p:nvPicPr>
          <p:cNvPr id="8" name="Content Placeholder 7" descr="A close-up of a form&#10;&#10;AI-generated content may be incorrect.">
            <a:extLst>
              <a:ext uri="{FF2B5EF4-FFF2-40B4-BE49-F238E27FC236}">
                <a16:creationId xmlns:a16="http://schemas.microsoft.com/office/drawing/2014/main" id="{71BA967E-65D9-B7BE-B76F-2A450071BDA3}"/>
              </a:ext>
            </a:extLst>
          </p:cNvPr>
          <p:cNvPicPr>
            <a:picLocks noGrp="1" noChangeAspect="1"/>
          </p:cNvPicPr>
          <p:nvPr>
            <p:ph idx="1"/>
          </p:nvPr>
        </p:nvPicPr>
        <p:blipFill>
          <a:blip r:embed="rId2"/>
          <a:stretch>
            <a:fillRect/>
          </a:stretch>
        </p:blipFill>
        <p:spPr>
          <a:xfrm>
            <a:off x="2893990" y="309623"/>
            <a:ext cx="6404020" cy="6238754"/>
          </a:xfrm>
        </p:spPr>
      </p:pic>
      <p:sp>
        <p:nvSpPr>
          <p:cNvPr id="9" name="TextBox 8">
            <a:extLst>
              <a:ext uri="{FF2B5EF4-FFF2-40B4-BE49-F238E27FC236}">
                <a16:creationId xmlns:a16="http://schemas.microsoft.com/office/drawing/2014/main" id="{2037F48E-D8D0-004C-8FC3-5351363B824A}"/>
              </a:ext>
            </a:extLst>
          </p:cNvPr>
          <p:cNvSpPr txBox="1"/>
          <p:nvPr/>
        </p:nvSpPr>
        <p:spPr>
          <a:xfrm>
            <a:off x="9298010" y="5507420"/>
            <a:ext cx="2893989" cy="553998"/>
          </a:xfrm>
          <a:prstGeom prst="rect">
            <a:avLst/>
          </a:prstGeom>
          <a:noFill/>
        </p:spPr>
        <p:txBody>
          <a:bodyPr wrap="square" rtlCol="0">
            <a:spAutoFit/>
          </a:bodyPr>
          <a:lstStyle/>
          <a:p>
            <a:r>
              <a:rPr lang="en-US" sz="1000" dirty="0"/>
              <a:t>Figure from Hui and </a:t>
            </a:r>
            <a:r>
              <a:rPr lang="en-US" sz="1000" dirty="0" err="1"/>
              <a:t>Bruera</a:t>
            </a:r>
            <a:r>
              <a:rPr lang="en-US" sz="1000" dirty="0"/>
              <a:t>, retrieved from </a:t>
            </a:r>
            <a:r>
              <a:rPr lang="en-US" sz="1000" dirty="0">
                <a:hlinkClick r:id="rId3" tooltip="Persistent link using digital object identifier"/>
              </a:rPr>
              <a:t>https://doi.org/10.1016/j.jpainsymman.2016.10.370</a:t>
            </a:r>
            <a:r>
              <a:rPr lang="en-US" sz="1000" dirty="0"/>
              <a:t> on March 4, 2026.</a:t>
            </a:r>
            <a:r>
              <a:rPr lang="en-US" sz="1000" baseline="30000" dirty="0"/>
              <a:t> 2</a:t>
            </a:r>
            <a:r>
              <a:rPr lang="en-US" sz="1000" dirty="0"/>
              <a:t>  </a:t>
            </a:r>
          </a:p>
        </p:txBody>
      </p:sp>
    </p:spTree>
    <p:extLst>
      <p:ext uri="{BB962C8B-B14F-4D97-AF65-F5344CB8AC3E}">
        <p14:creationId xmlns:p14="http://schemas.microsoft.com/office/powerpoint/2010/main" val="130181680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E5BF61-C5BD-BC8C-F727-D32B174C72FF}"/>
              </a:ext>
            </a:extLst>
          </p:cNvPr>
          <p:cNvSpPr>
            <a:spLocks noGrp="1"/>
          </p:cNvSpPr>
          <p:nvPr>
            <p:ph type="title"/>
          </p:nvPr>
        </p:nvSpPr>
        <p:spPr>
          <a:xfrm>
            <a:off x="838200" y="365125"/>
            <a:ext cx="10515600" cy="1325563"/>
          </a:xfrm>
        </p:spPr>
        <p:txBody>
          <a:bodyPr wrap="square" anchor="ctr">
            <a:normAutofit/>
          </a:bodyPr>
          <a:lstStyle/>
          <a:p>
            <a:r>
              <a:rPr lang="en-US" dirty="0"/>
              <a:t>Causes of Cancer related Fatigue </a:t>
            </a:r>
          </a:p>
        </p:txBody>
      </p:sp>
      <p:sp>
        <p:nvSpPr>
          <p:cNvPr id="3" name="Content Placeholder 2">
            <a:extLst>
              <a:ext uri="{FF2B5EF4-FFF2-40B4-BE49-F238E27FC236}">
                <a16:creationId xmlns:a16="http://schemas.microsoft.com/office/drawing/2014/main" id="{FA13B25E-2A96-328C-DDA0-F4E02A510774}"/>
              </a:ext>
            </a:extLst>
          </p:cNvPr>
          <p:cNvSpPr>
            <a:spLocks noGrp="1"/>
          </p:cNvSpPr>
          <p:nvPr>
            <p:ph idx="1"/>
          </p:nvPr>
        </p:nvSpPr>
        <p:spPr>
          <a:xfrm>
            <a:off x="838200" y="1953489"/>
            <a:ext cx="10515600" cy="3982616"/>
          </a:xfrm>
        </p:spPr>
        <p:txBody>
          <a:bodyPr vert="horz" lIns="91440" tIns="45720" rIns="91440" bIns="45720" rtlCol="0">
            <a:noAutofit/>
          </a:bodyPr>
          <a:lstStyle/>
          <a:p>
            <a:pPr marL="0" indent="0">
              <a:lnSpc>
                <a:spcPct val="90000"/>
              </a:lnSpc>
              <a:buNone/>
            </a:pPr>
            <a:endParaRPr lang="en-US" dirty="0">
              <a:latin typeface="Open Sans" panose="020B0606030504020204" pitchFamily="34" charset="0"/>
              <a:ea typeface="Open Sans" panose="020B0606030504020204" pitchFamily="34" charset="0"/>
              <a:cs typeface="Open Sans" panose="020B0606030504020204" pitchFamily="34" charset="0"/>
            </a:endParaRPr>
          </a:p>
          <a:p>
            <a:pPr>
              <a:lnSpc>
                <a:spcPct val="90000"/>
              </a:lnSpc>
            </a:pPr>
            <a:r>
              <a:rPr lang="en-US" dirty="0">
                <a:highlight>
                  <a:srgbClr val="FFFFFF"/>
                </a:highlight>
                <a:latin typeface="Open Sans" panose="020B0606030504020204" pitchFamily="34" charset="0"/>
                <a:ea typeface="Open Sans" panose="020B0606030504020204" pitchFamily="34" charset="0"/>
                <a:cs typeface="Open Sans" panose="020B0606030504020204" pitchFamily="34" charset="0"/>
              </a:rPr>
              <a:t>Direct effects from cancer and/or treatments</a:t>
            </a:r>
            <a:endParaRPr lang="en-US" dirty="0">
              <a:latin typeface="Open Sans" panose="020B0606030504020204" pitchFamily="34" charset="0"/>
              <a:ea typeface="Open Sans" panose="020B0606030504020204" pitchFamily="34" charset="0"/>
              <a:cs typeface="Open Sans" panose="020B0606030504020204" pitchFamily="34" charset="0"/>
            </a:endParaRPr>
          </a:p>
          <a:p>
            <a:pPr>
              <a:lnSpc>
                <a:spcPct val="90000"/>
              </a:lnSpc>
            </a:pPr>
            <a:r>
              <a:rPr lang="en-US" dirty="0">
                <a:highlight>
                  <a:srgbClr val="FFFFFF"/>
                </a:highlight>
                <a:latin typeface="Open Sans" panose="020B0606030504020204" pitchFamily="34" charset="0"/>
                <a:ea typeface="Open Sans" panose="020B0606030504020204" pitchFamily="34" charset="0"/>
                <a:cs typeface="Open Sans" panose="020B0606030504020204" pitchFamily="34" charset="0"/>
              </a:rPr>
              <a:t>Deconditioning</a:t>
            </a:r>
            <a:endParaRPr lang="en-US" dirty="0">
              <a:latin typeface="Open Sans" panose="020B0606030504020204" pitchFamily="34" charset="0"/>
              <a:ea typeface="Open Sans" panose="020B0606030504020204" pitchFamily="34" charset="0"/>
              <a:cs typeface="Open Sans" panose="020B0606030504020204" pitchFamily="34" charset="0"/>
            </a:endParaRPr>
          </a:p>
          <a:p>
            <a:pPr>
              <a:lnSpc>
                <a:spcPct val="90000"/>
              </a:lnSpc>
            </a:pPr>
            <a:r>
              <a:rPr lang="en-US" dirty="0">
                <a:highlight>
                  <a:srgbClr val="FFFFFF"/>
                </a:highlight>
                <a:latin typeface="Open Sans" panose="020B0606030504020204" pitchFamily="34" charset="0"/>
                <a:ea typeface="Open Sans" panose="020B0606030504020204" pitchFamily="34" charset="0"/>
                <a:cs typeface="Open Sans" panose="020B0606030504020204" pitchFamily="34" charset="0"/>
              </a:rPr>
              <a:t>Nutritional imbalance/impairment</a:t>
            </a:r>
            <a:endParaRPr lang="en-US" dirty="0">
              <a:latin typeface="Open Sans" panose="020B0606030504020204" pitchFamily="34" charset="0"/>
              <a:ea typeface="Open Sans" panose="020B0606030504020204" pitchFamily="34" charset="0"/>
              <a:cs typeface="Open Sans" panose="020B0606030504020204" pitchFamily="34" charset="0"/>
            </a:endParaRPr>
          </a:p>
          <a:p>
            <a:pPr>
              <a:lnSpc>
                <a:spcPct val="90000"/>
              </a:lnSpc>
            </a:pPr>
            <a:r>
              <a:rPr lang="en-US" dirty="0">
                <a:highlight>
                  <a:srgbClr val="FFFFFF"/>
                </a:highlight>
                <a:latin typeface="Open Sans" panose="020B0606030504020204" pitchFamily="34" charset="0"/>
                <a:ea typeface="Open Sans" panose="020B0606030504020204" pitchFamily="34" charset="0"/>
                <a:cs typeface="Open Sans" panose="020B0606030504020204" pitchFamily="34" charset="0"/>
              </a:rPr>
              <a:t>Medications: opioids, benzodiazepines, antihistamines, hypnotics</a:t>
            </a:r>
            <a:endParaRPr lang="en-US" dirty="0">
              <a:latin typeface="Open Sans" panose="020B0606030504020204" pitchFamily="34" charset="0"/>
              <a:ea typeface="Open Sans" panose="020B0606030504020204" pitchFamily="34" charset="0"/>
              <a:cs typeface="Open Sans" panose="020B0606030504020204" pitchFamily="34" charset="0"/>
            </a:endParaRPr>
          </a:p>
          <a:p>
            <a:pPr>
              <a:lnSpc>
                <a:spcPct val="90000"/>
              </a:lnSpc>
            </a:pPr>
            <a:r>
              <a:rPr lang="en-US" dirty="0">
                <a:highlight>
                  <a:srgbClr val="FFFFFF"/>
                </a:highlight>
                <a:latin typeface="Open Sans" panose="020B0606030504020204" pitchFamily="34" charset="0"/>
                <a:ea typeface="Open Sans" panose="020B0606030504020204" pitchFamily="34" charset="0"/>
                <a:cs typeface="Open Sans" panose="020B0606030504020204" pitchFamily="34" charset="0"/>
              </a:rPr>
              <a:t>Psychiatric co-morbidities (e.g., depression, anxiety)</a:t>
            </a:r>
            <a:endParaRPr lang="en-US" dirty="0">
              <a:latin typeface="Open Sans" panose="020B0606030504020204" pitchFamily="34" charset="0"/>
              <a:ea typeface="Open Sans" panose="020B0606030504020204" pitchFamily="34" charset="0"/>
              <a:cs typeface="Open Sans" panose="020B0606030504020204" pitchFamily="34" charset="0"/>
            </a:endParaRPr>
          </a:p>
          <a:p>
            <a:pPr>
              <a:lnSpc>
                <a:spcPct val="90000"/>
              </a:lnSpc>
            </a:pPr>
            <a:r>
              <a:rPr lang="en-US" dirty="0">
                <a:highlight>
                  <a:srgbClr val="FFFFFF"/>
                </a:highlight>
                <a:latin typeface="Open Sans" panose="020B0606030504020204" pitchFamily="34" charset="0"/>
                <a:ea typeface="Open Sans" panose="020B0606030504020204" pitchFamily="34" charset="0"/>
                <a:cs typeface="Open Sans" panose="020B0606030504020204" pitchFamily="34" charset="0"/>
              </a:rPr>
              <a:t>Hypoxemia, or severe anemia (e.g., Hb ≤7 g/dL) </a:t>
            </a:r>
            <a:endParaRPr lang="en-US" dirty="0">
              <a:latin typeface="Open Sans" panose="020B0606030504020204" pitchFamily="34" charset="0"/>
              <a:ea typeface="Open Sans" panose="020B0606030504020204" pitchFamily="34" charset="0"/>
              <a:cs typeface="Open Sans" panose="020B0606030504020204" pitchFamily="34" charset="0"/>
            </a:endParaRPr>
          </a:p>
          <a:p>
            <a:pPr>
              <a:lnSpc>
                <a:spcPct val="90000"/>
              </a:lnSpc>
            </a:pPr>
            <a:r>
              <a:rPr lang="en-US" dirty="0">
                <a:highlight>
                  <a:srgbClr val="FFFFFF"/>
                </a:highlight>
                <a:latin typeface="Open Sans" panose="020B0606030504020204" pitchFamily="34" charset="0"/>
                <a:ea typeface="Open Sans" panose="020B0606030504020204" pitchFamily="34" charset="0"/>
                <a:cs typeface="Open Sans" panose="020B0606030504020204" pitchFamily="34" charset="0"/>
              </a:rPr>
              <a:t>Systemic infection and/or or significant organ dysfunction (e.g., heart, liver, kidney, lung)</a:t>
            </a:r>
            <a:endParaRPr lang="en-US" dirty="0">
              <a:latin typeface="Open Sans" panose="020B0606030504020204" pitchFamily="34" charset="0"/>
              <a:ea typeface="Open Sans" panose="020B0606030504020204" pitchFamily="34" charset="0"/>
              <a:cs typeface="Open Sans" panose="020B0606030504020204" pitchFamily="34" charset="0"/>
            </a:endParaRPr>
          </a:p>
          <a:p>
            <a:pPr>
              <a:lnSpc>
                <a:spcPct val="90000"/>
              </a:lnSpc>
            </a:pPr>
            <a:r>
              <a:rPr lang="en-US" dirty="0">
                <a:highlight>
                  <a:srgbClr val="FFFFFF"/>
                </a:highlight>
                <a:latin typeface="Open Sans" panose="020B0606030504020204" pitchFamily="34" charset="0"/>
                <a:ea typeface="Open Sans" panose="020B0606030504020204" pitchFamily="34" charset="0"/>
                <a:cs typeface="Open Sans" panose="020B0606030504020204" pitchFamily="34" charset="0"/>
              </a:rPr>
              <a:t>Electrolyte abnormalities (e.g., ↓Na</a:t>
            </a:r>
            <a:r>
              <a:rPr lang="en-US" baseline="30000" dirty="0">
                <a:highlight>
                  <a:srgbClr val="FFFFFF"/>
                </a:highlight>
                <a:latin typeface="Open Sans" panose="020B0606030504020204" pitchFamily="34" charset="0"/>
                <a:ea typeface="Open Sans" panose="020B0606030504020204" pitchFamily="34" charset="0"/>
                <a:cs typeface="Open Sans" panose="020B0606030504020204" pitchFamily="34" charset="0"/>
              </a:rPr>
              <a:t>+</a:t>
            </a:r>
            <a:r>
              <a:rPr lang="en-US" dirty="0">
                <a:highlight>
                  <a:srgbClr val="FFFFFF"/>
                </a:highlight>
                <a:latin typeface="Open Sans" panose="020B0606030504020204" pitchFamily="34" charset="0"/>
                <a:ea typeface="Open Sans" panose="020B0606030504020204" pitchFamily="34" charset="0"/>
                <a:cs typeface="Open Sans" panose="020B0606030504020204" pitchFamily="34" charset="0"/>
              </a:rPr>
              <a:t>, ↓K</a:t>
            </a:r>
            <a:r>
              <a:rPr lang="en-US" baseline="30000" dirty="0">
                <a:highlight>
                  <a:srgbClr val="FFFFFF"/>
                </a:highlight>
                <a:latin typeface="Open Sans" panose="020B0606030504020204" pitchFamily="34" charset="0"/>
                <a:ea typeface="Open Sans" panose="020B0606030504020204" pitchFamily="34" charset="0"/>
                <a:cs typeface="Open Sans" panose="020B0606030504020204" pitchFamily="34" charset="0"/>
              </a:rPr>
              <a:t>+</a:t>
            </a:r>
            <a:r>
              <a:rPr lang="en-US" dirty="0">
                <a:highlight>
                  <a:srgbClr val="FFFFFF"/>
                </a:highlight>
                <a:latin typeface="Open Sans" panose="020B0606030504020204" pitchFamily="34" charset="0"/>
                <a:ea typeface="Open Sans" panose="020B0606030504020204" pitchFamily="34" charset="0"/>
                <a:cs typeface="Open Sans" panose="020B0606030504020204" pitchFamily="34" charset="0"/>
              </a:rPr>
              <a:t>, ↓Mg</a:t>
            </a:r>
            <a:r>
              <a:rPr lang="en-US" baseline="30000" dirty="0">
                <a:highlight>
                  <a:srgbClr val="FFFFFF"/>
                </a:highlight>
                <a:latin typeface="Open Sans" panose="020B0606030504020204" pitchFamily="34" charset="0"/>
                <a:ea typeface="Open Sans" panose="020B0606030504020204" pitchFamily="34" charset="0"/>
                <a:cs typeface="Open Sans" panose="020B0606030504020204" pitchFamily="34" charset="0"/>
              </a:rPr>
              <a:t>++</a:t>
            </a:r>
            <a:r>
              <a:rPr lang="en-US" dirty="0">
                <a:highlight>
                  <a:srgbClr val="FFFFFF"/>
                </a:highlight>
                <a:latin typeface="Open Sans" panose="020B0606030504020204" pitchFamily="34" charset="0"/>
                <a:ea typeface="Open Sans" panose="020B0606030504020204" pitchFamily="34" charset="0"/>
                <a:cs typeface="Open Sans" panose="020B0606030504020204" pitchFamily="34" charset="0"/>
              </a:rPr>
              <a:t>,</a:t>
            </a:r>
            <a:r>
              <a:rPr lang="en-US" baseline="30000" dirty="0">
                <a:highlight>
                  <a:srgbClr val="FFFFFF"/>
                </a:highlight>
                <a:latin typeface="Open Sans" panose="020B0606030504020204" pitchFamily="34" charset="0"/>
                <a:ea typeface="Open Sans" panose="020B0606030504020204" pitchFamily="34" charset="0"/>
                <a:cs typeface="Open Sans" panose="020B0606030504020204" pitchFamily="34" charset="0"/>
              </a:rPr>
              <a:t> </a:t>
            </a:r>
            <a:r>
              <a:rPr lang="en-US" dirty="0">
                <a:highlight>
                  <a:srgbClr val="FFFFFF"/>
                </a:highlight>
                <a:latin typeface="Open Sans" panose="020B0606030504020204" pitchFamily="34" charset="0"/>
                <a:ea typeface="Open Sans" panose="020B0606030504020204" pitchFamily="34" charset="0"/>
                <a:cs typeface="Open Sans" panose="020B0606030504020204" pitchFamily="34" charset="0"/>
              </a:rPr>
              <a:t>↑Ca</a:t>
            </a:r>
            <a:r>
              <a:rPr lang="en-US" baseline="30000" dirty="0">
                <a:highlight>
                  <a:srgbClr val="FFFFFF"/>
                </a:highlight>
                <a:latin typeface="Open Sans" panose="020B0606030504020204" pitchFamily="34" charset="0"/>
                <a:ea typeface="Open Sans" panose="020B0606030504020204" pitchFamily="34" charset="0"/>
                <a:cs typeface="Open Sans" panose="020B0606030504020204" pitchFamily="34" charset="0"/>
              </a:rPr>
              <a:t>++</a:t>
            </a:r>
            <a:r>
              <a:rPr lang="en-US" dirty="0">
                <a:highlight>
                  <a:srgbClr val="FFFFFF"/>
                </a:highlight>
                <a:latin typeface="Open Sans" panose="020B0606030504020204" pitchFamily="34" charset="0"/>
                <a:ea typeface="Open Sans" panose="020B0606030504020204" pitchFamily="34" charset="0"/>
                <a:cs typeface="Open Sans" panose="020B0606030504020204" pitchFamily="34" charset="0"/>
              </a:rPr>
              <a:t>)</a:t>
            </a:r>
            <a:endParaRPr lang="en-US" dirty="0">
              <a:latin typeface="Open Sans" panose="020B0606030504020204" pitchFamily="34" charset="0"/>
              <a:ea typeface="Open Sans" panose="020B0606030504020204" pitchFamily="34" charset="0"/>
              <a:cs typeface="Open Sans" panose="020B0606030504020204" pitchFamily="34" charset="0"/>
            </a:endParaRPr>
          </a:p>
          <a:p>
            <a:pPr>
              <a:lnSpc>
                <a:spcPct val="90000"/>
              </a:lnSpc>
            </a:pPr>
            <a:r>
              <a:rPr lang="en-US" dirty="0">
                <a:highlight>
                  <a:srgbClr val="FFFFFF"/>
                </a:highlight>
                <a:latin typeface="Open Sans" panose="020B0606030504020204" pitchFamily="34" charset="0"/>
                <a:ea typeface="Open Sans" panose="020B0606030504020204" pitchFamily="34" charset="0"/>
                <a:cs typeface="Open Sans" panose="020B0606030504020204" pitchFamily="34" charset="0"/>
              </a:rPr>
              <a:t>Sleep disturbances such as insomnia or sleep apnea </a:t>
            </a:r>
            <a:endParaRPr lang="en-US" dirty="0">
              <a:latin typeface="Open Sans" panose="020B0606030504020204" pitchFamily="34" charset="0"/>
              <a:ea typeface="Open Sans" panose="020B0606030504020204" pitchFamily="34" charset="0"/>
              <a:cs typeface="Open Sans" panose="020B0606030504020204" pitchFamily="34" charset="0"/>
            </a:endParaRPr>
          </a:p>
          <a:p>
            <a:pPr>
              <a:lnSpc>
                <a:spcPct val="90000"/>
              </a:lnSpc>
            </a:pPr>
            <a:r>
              <a:rPr lang="en-US" dirty="0">
                <a:highlight>
                  <a:srgbClr val="FFFFFF"/>
                </a:highlight>
                <a:latin typeface="Open Sans" panose="020B0606030504020204" pitchFamily="34" charset="0"/>
                <a:ea typeface="Open Sans" panose="020B0606030504020204" pitchFamily="34" charset="0"/>
                <a:cs typeface="Open Sans" panose="020B0606030504020204" pitchFamily="34" charset="0"/>
              </a:rPr>
              <a:t>Uncontrolled pain </a:t>
            </a:r>
            <a:endParaRPr lang="en-US" dirty="0">
              <a:latin typeface="Open Sans" panose="020B0606030504020204" pitchFamily="34" charset="0"/>
              <a:ea typeface="Open Sans" panose="020B0606030504020204" pitchFamily="34" charset="0"/>
              <a:cs typeface="Open Sans" panose="020B0606030504020204" pitchFamily="34" charset="0"/>
            </a:endParaRPr>
          </a:p>
          <a:p>
            <a:pPr marL="0" indent="0">
              <a:lnSpc>
                <a:spcPct val="90000"/>
              </a:lnSpc>
              <a:buNone/>
            </a:pPr>
            <a:endParaRPr lang="en-US"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49673552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CC5B86-9902-24F1-35CC-C400ACC5E705}"/>
              </a:ext>
            </a:extLst>
          </p:cNvPr>
          <p:cNvSpPr>
            <a:spLocks noGrp="1"/>
          </p:cNvSpPr>
          <p:nvPr>
            <p:ph type="title"/>
          </p:nvPr>
        </p:nvSpPr>
        <p:spPr>
          <a:xfrm>
            <a:off x="1336431" y="712858"/>
            <a:ext cx="10142806" cy="2091418"/>
          </a:xfrm>
        </p:spPr>
        <p:txBody>
          <a:bodyPr/>
          <a:lstStyle/>
          <a:p>
            <a:r>
              <a:rPr lang="en-US" dirty="0"/>
              <a:t>Exercise and psychological interventions and the combination of both decrease neoplasm fatigue significantly more than drug interventions (Mustian et al.) </a:t>
            </a:r>
            <a:r>
              <a:rPr lang="en-US" baseline="30000" dirty="0"/>
              <a:t>41</a:t>
            </a:r>
          </a:p>
        </p:txBody>
      </p:sp>
      <p:pic>
        <p:nvPicPr>
          <p:cNvPr id="11" name="Picture 10">
            <a:extLst>
              <a:ext uri="{FF2B5EF4-FFF2-40B4-BE49-F238E27FC236}">
                <a16:creationId xmlns:a16="http://schemas.microsoft.com/office/drawing/2014/main" id="{4ABC7045-E20A-96D8-2738-D1B868197D00}"/>
              </a:ext>
            </a:extLst>
          </p:cNvPr>
          <p:cNvPicPr>
            <a:picLocks noChangeAspect="1"/>
          </p:cNvPicPr>
          <p:nvPr/>
        </p:nvPicPr>
        <p:blipFill>
          <a:blip r:embed="rId3"/>
          <a:stretch>
            <a:fillRect/>
          </a:stretch>
        </p:blipFill>
        <p:spPr>
          <a:xfrm>
            <a:off x="1912449" y="2701033"/>
            <a:ext cx="8367102" cy="3305005"/>
          </a:xfrm>
          <a:prstGeom prst="rect">
            <a:avLst/>
          </a:prstGeom>
        </p:spPr>
      </p:pic>
      <p:sp>
        <p:nvSpPr>
          <p:cNvPr id="12" name="TextBox 11">
            <a:extLst>
              <a:ext uri="{FF2B5EF4-FFF2-40B4-BE49-F238E27FC236}">
                <a16:creationId xmlns:a16="http://schemas.microsoft.com/office/drawing/2014/main" id="{36D9048C-21F9-EB81-26FF-D31699B84774}"/>
              </a:ext>
            </a:extLst>
          </p:cNvPr>
          <p:cNvSpPr txBox="1"/>
          <p:nvPr/>
        </p:nvSpPr>
        <p:spPr>
          <a:xfrm>
            <a:off x="4263160" y="6145142"/>
            <a:ext cx="6077305" cy="553998"/>
          </a:xfrm>
          <a:prstGeom prst="rect">
            <a:avLst/>
          </a:prstGeom>
          <a:noFill/>
        </p:spPr>
        <p:txBody>
          <a:bodyPr wrap="none" rtlCol="0">
            <a:spAutoFit/>
          </a:bodyPr>
          <a:lstStyle/>
          <a:p>
            <a:r>
              <a:rPr lang="en-US" sz="1000" dirty="0">
                <a:solidFill>
                  <a:schemeClr val="bg1"/>
                </a:solidFill>
              </a:rPr>
              <a:t>Figure from Mustian et al., retrieved from: doi:10.1001/jamaoncol.2016.6914 on March 11, 2026</a:t>
            </a:r>
            <a:r>
              <a:rPr lang="en-US" sz="1000" baseline="30000" dirty="0">
                <a:solidFill>
                  <a:schemeClr val="bg1"/>
                </a:solidFill>
              </a:rPr>
              <a:t>41</a:t>
            </a:r>
            <a:endParaRPr lang="en-US" sz="1000" dirty="0">
              <a:solidFill>
                <a:schemeClr val="bg1"/>
              </a:solidFill>
            </a:endParaRPr>
          </a:p>
          <a:p>
            <a:endParaRPr lang="en-US" sz="1000" dirty="0">
              <a:solidFill>
                <a:schemeClr val="bg1"/>
              </a:solidFill>
            </a:endParaRPr>
          </a:p>
          <a:p>
            <a:endParaRPr lang="en-US" sz="1000" dirty="0">
              <a:solidFill>
                <a:schemeClr val="bg1"/>
              </a:solidFill>
            </a:endParaRPr>
          </a:p>
        </p:txBody>
      </p:sp>
    </p:spTree>
    <p:extLst>
      <p:ext uri="{BB962C8B-B14F-4D97-AF65-F5344CB8AC3E}">
        <p14:creationId xmlns:p14="http://schemas.microsoft.com/office/powerpoint/2010/main" val="103196368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C9343-CBDB-A671-8EB2-C89FFC3ED344}"/>
              </a:ext>
            </a:extLst>
          </p:cNvPr>
          <p:cNvSpPr>
            <a:spLocks noGrp="1"/>
          </p:cNvSpPr>
          <p:nvPr>
            <p:ph type="title"/>
          </p:nvPr>
        </p:nvSpPr>
        <p:spPr/>
        <p:txBody>
          <a:bodyPr/>
          <a:lstStyle/>
          <a:p>
            <a:r>
              <a:rPr lang="en-US" dirty="0"/>
              <a:t>Pharmacologic treatment of Cancer related Fatigue </a:t>
            </a:r>
          </a:p>
        </p:txBody>
      </p:sp>
      <p:sp>
        <p:nvSpPr>
          <p:cNvPr id="3" name="Content Placeholder 2">
            <a:extLst>
              <a:ext uri="{FF2B5EF4-FFF2-40B4-BE49-F238E27FC236}">
                <a16:creationId xmlns:a16="http://schemas.microsoft.com/office/drawing/2014/main" id="{CB385762-17A5-A3F6-3355-C028FCD7460A}"/>
              </a:ext>
            </a:extLst>
          </p:cNvPr>
          <p:cNvSpPr>
            <a:spLocks noGrp="1"/>
          </p:cNvSpPr>
          <p:nvPr>
            <p:ph idx="4294967295"/>
          </p:nvPr>
        </p:nvSpPr>
        <p:spPr>
          <a:xfrm>
            <a:off x="0" y="1825625"/>
            <a:ext cx="10515600" cy="4351338"/>
          </a:xfrm>
        </p:spPr>
        <p:txBody>
          <a:bodyPr vert="horz" lIns="91440" tIns="45720" rIns="91440" bIns="45720" rtlCol="0" anchor="t">
            <a:normAutofit/>
          </a:bodyPr>
          <a:lstStyle/>
          <a:p>
            <a:r>
              <a:rPr lang="en-US" dirty="0"/>
              <a:t>Corticosteroids </a:t>
            </a:r>
          </a:p>
          <a:p>
            <a:r>
              <a:rPr lang="en-US" dirty="0"/>
              <a:t>Psychostimulants </a:t>
            </a:r>
          </a:p>
          <a:p>
            <a:pPr lvl="1">
              <a:buFont typeface="Courier New" panose="020B0604020202020204" pitchFamily="34" charset="0"/>
              <a:buChar char="o"/>
            </a:pPr>
            <a:r>
              <a:rPr lang="en-US" dirty="0"/>
              <a:t>Methylphenidate </a:t>
            </a:r>
          </a:p>
          <a:p>
            <a:pPr marL="457200" lvl="1" indent="0">
              <a:buNone/>
            </a:pPr>
            <a:endParaRPr lang="en-US" dirty="0"/>
          </a:p>
        </p:txBody>
      </p:sp>
    </p:spTree>
    <p:extLst>
      <p:ext uri="{BB962C8B-B14F-4D97-AF65-F5344CB8AC3E}">
        <p14:creationId xmlns:p14="http://schemas.microsoft.com/office/powerpoint/2010/main" val="5252205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2E843E-8A9F-37AC-05ED-D355A7899C22}"/>
              </a:ext>
            </a:extLst>
          </p:cNvPr>
          <p:cNvSpPr>
            <a:spLocks noGrp="1"/>
          </p:cNvSpPr>
          <p:nvPr>
            <p:ph type="title"/>
          </p:nvPr>
        </p:nvSpPr>
        <p:spPr/>
        <p:txBody>
          <a:bodyPr/>
          <a:lstStyle/>
          <a:p>
            <a:r>
              <a:rPr lang="en-US" dirty="0"/>
              <a:t>Hiccups</a:t>
            </a:r>
          </a:p>
        </p:txBody>
      </p:sp>
    </p:spTree>
    <p:extLst>
      <p:ext uri="{BB962C8B-B14F-4D97-AF65-F5344CB8AC3E}">
        <p14:creationId xmlns:p14="http://schemas.microsoft.com/office/powerpoint/2010/main" val="192419362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3" descr="A diagram of a diagram&#10;&#10;AI-generated content may be incorrect.">
            <a:extLst>
              <a:ext uri="{FF2B5EF4-FFF2-40B4-BE49-F238E27FC236}">
                <a16:creationId xmlns:a16="http://schemas.microsoft.com/office/drawing/2014/main" id="{A739FFD8-EF46-7736-DDCD-D2771E4D4FB3}"/>
              </a:ext>
            </a:extLst>
          </p:cNvPr>
          <p:cNvPicPr>
            <a:picLocks noChangeAspect="1"/>
          </p:cNvPicPr>
          <p:nvPr/>
        </p:nvPicPr>
        <p:blipFill>
          <a:blip r:embed="rId2"/>
          <a:stretch>
            <a:fillRect/>
          </a:stretch>
        </p:blipFill>
        <p:spPr>
          <a:xfrm>
            <a:off x="120650" y="577391"/>
            <a:ext cx="11950700" cy="5049169"/>
          </a:xfrm>
          <a:prstGeom prst="rect">
            <a:avLst/>
          </a:prstGeom>
          <a:noFill/>
        </p:spPr>
      </p:pic>
      <p:sp>
        <p:nvSpPr>
          <p:cNvPr id="4" name="TextBox 3">
            <a:extLst>
              <a:ext uri="{FF2B5EF4-FFF2-40B4-BE49-F238E27FC236}">
                <a16:creationId xmlns:a16="http://schemas.microsoft.com/office/drawing/2014/main" id="{78C7E7BB-48FE-D648-E906-2AFAEDB8D37A}"/>
              </a:ext>
            </a:extLst>
          </p:cNvPr>
          <p:cNvSpPr txBox="1"/>
          <p:nvPr/>
        </p:nvSpPr>
        <p:spPr>
          <a:xfrm>
            <a:off x="4122483" y="6159210"/>
            <a:ext cx="6151043" cy="400110"/>
          </a:xfrm>
          <a:prstGeom prst="rect">
            <a:avLst/>
          </a:prstGeom>
          <a:noFill/>
        </p:spPr>
        <p:txBody>
          <a:bodyPr wrap="none" rtlCol="0">
            <a:spAutoFit/>
          </a:bodyPr>
          <a:lstStyle/>
          <a:p>
            <a:r>
              <a:rPr lang="en-US" sz="1000" dirty="0"/>
              <a:t>Figure from Das et al., retrieved from: doi:10.1016/j.jpainsymman.2025.11.010 on March 11, 2026</a:t>
            </a:r>
            <a:r>
              <a:rPr lang="en-US" sz="1000" baseline="30000" dirty="0"/>
              <a:t>42</a:t>
            </a:r>
            <a:endParaRPr lang="en-US" sz="1000" dirty="0"/>
          </a:p>
          <a:p>
            <a:endParaRPr lang="en-US" sz="1000" dirty="0"/>
          </a:p>
        </p:txBody>
      </p:sp>
    </p:spTree>
    <p:extLst>
      <p:ext uri="{BB962C8B-B14F-4D97-AF65-F5344CB8AC3E}">
        <p14:creationId xmlns:p14="http://schemas.microsoft.com/office/powerpoint/2010/main" val="29965216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D4F6D-85D8-2B50-87C5-C2E2340F1335}"/>
              </a:ext>
            </a:extLst>
          </p:cNvPr>
          <p:cNvSpPr>
            <a:spLocks noGrp="1"/>
          </p:cNvSpPr>
          <p:nvPr>
            <p:ph type="title"/>
          </p:nvPr>
        </p:nvSpPr>
        <p:spPr>
          <a:xfrm>
            <a:off x="838200" y="127713"/>
            <a:ext cx="3227363" cy="1588363"/>
          </a:xfrm>
        </p:spPr>
        <p:txBody>
          <a:bodyPr vert="horz" lIns="91440" tIns="45720" rIns="91440" bIns="45720" rtlCol="0" anchor="ctr">
            <a:normAutofit/>
          </a:bodyPr>
          <a:lstStyle/>
          <a:p>
            <a:pPr algn="ctr"/>
            <a:r>
              <a:rPr lang="en-US" sz="4800" kern="1200" dirty="0">
                <a:latin typeface="Garamond" panose="02020404030301010803" pitchFamily="18" charset="0"/>
              </a:rPr>
              <a:t>Treatment of Hiccups</a:t>
            </a:r>
          </a:p>
        </p:txBody>
      </p:sp>
      <p:pic>
        <p:nvPicPr>
          <p:cNvPr id="6" name="Content Placeholder 8" descr="A chart with black text and black arrows&#10;&#10;AI-generated content may be incorrect.">
            <a:extLst>
              <a:ext uri="{FF2B5EF4-FFF2-40B4-BE49-F238E27FC236}">
                <a16:creationId xmlns:a16="http://schemas.microsoft.com/office/drawing/2014/main" id="{E778EF15-3ED8-DFFC-9001-DBC5F564C0DB}"/>
              </a:ext>
            </a:extLst>
          </p:cNvPr>
          <p:cNvPicPr>
            <a:picLocks noChangeAspect="1"/>
          </p:cNvPicPr>
          <p:nvPr/>
        </p:nvPicPr>
        <p:blipFill>
          <a:blip r:embed="rId3"/>
          <a:stretch>
            <a:fillRect/>
          </a:stretch>
        </p:blipFill>
        <p:spPr>
          <a:xfrm>
            <a:off x="5176910" y="0"/>
            <a:ext cx="4965979" cy="6665747"/>
          </a:xfrm>
          <a:prstGeom prst="rect">
            <a:avLst/>
          </a:prstGeom>
        </p:spPr>
      </p:pic>
      <p:sp>
        <p:nvSpPr>
          <p:cNvPr id="11" name="TextBox 10">
            <a:extLst>
              <a:ext uri="{FF2B5EF4-FFF2-40B4-BE49-F238E27FC236}">
                <a16:creationId xmlns:a16="http://schemas.microsoft.com/office/drawing/2014/main" id="{B515F923-B01C-70BC-A4AC-E2A5A0074AC6}"/>
              </a:ext>
            </a:extLst>
          </p:cNvPr>
          <p:cNvSpPr txBox="1"/>
          <p:nvPr/>
        </p:nvSpPr>
        <p:spPr>
          <a:xfrm>
            <a:off x="10142889" y="5285263"/>
            <a:ext cx="1744475" cy="1015663"/>
          </a:xfrm>
          <a:prstGeom prst="rect">
            <a:avLst/>
          </a:prstGeom>
          <a:noFill/>
        </p:spPr>
        <p:txBody>
          <a:bodyPr wrap="square" rtlCol="0">
            <a:spAutoFit/>
          </a:bodyPr>
          <a:lstStyle/>
          <a:p>
            <a:r>
              <a:rPr lang="en-US" sz="1000" dirty="0"/>
              <a:t>Figure from Jeon et al., retrieved from: doi:10.1136/bmjspcare‑2016‑001264 on March 11, 2026</a:t>
            </a:r>
            <a:r>
              <a:rPr lang="en-US" sz="1000" baseline="30000" dirty="0"/>
              <a:t>43</a:t>
            </a:r>
            <a:endParaRPr lang="en-US" sz="1000" dirty="0"/>
          </a:p>
          <a:p>
            <a:endParaRPr lang="en-US" sz="1000" dirty="0"/>
          </a:p>
        </p:txBody>
      </p:sp>
    </p:spTree>
    <p:extLst>
      <p:ext uri="{BB962C8B-B14F-4D97-AF65-F5344CB8AC3E}">
        <p14:creationId xmlns:p14="http://schemas.microsoft.com/office/powerpoint/2010/main" val="107350804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4BFF9-AA94-BFF9-349D-C92236178CC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1DEBDFF-257C-35A2-8329-92F0F3E9196D}"/>
              </a:ext>
            </a:extLst>
          </p:cNvPr>
          <p:cNvSpPr>
            <a:spLocks noGrp="1"/>
          </p:cNvSpPr>
          <p:nvPr>
            <p:ph type="title"/>
          </p:nvPr>
        </p:nvSpPr>
        <p:spPr>
          <a:xfrm>
            <a:off x="838200" y="365125"/>
            <a:ext cx="10515600" cy="1325563"/>
          </a:xfrm>
        </p:spPr>
        <p:txBody>
          <a:bodyPr vert="horz" wrap="square" lIns="91440" tIns="45720" rIns="91440" bIns="45720" rtlCol="0" anchor="ctr">
            <a:normAutofit/>
          </a:bodyPr>
          <a:lstStyle/>
          <a:p>
            <a:r>
              <a:rPr lang="en-US" b="1" kern="1200" dirty="0"/>
              <a:t>There are Multi-dimensional Needs for the Suffering Patient</a:t>
            </a:r>
          </a:p>
        </p:txBody>
      </p:sp>
      <p:sp>
        <p:nvSpPr>
          <p:cNvPr id="2" name="TextBox 1">
            <a:extLst>
              <a:ext uri="{FF2B5EF4-FFF2-40B4-BE49-F238E27FC236}">
                <a16:creationId xmlns:a16="http://schemas.microsoft.com/office/drawing/2014/main" id="{015EBE4D-5F0F-D525-0771-AE5904AD12F7}"/>
              </a:ext>
            </a:extLst>
          </p:cNvPr>
          <p:cNvSpPr txBox="1"/>
          <p:nvPr/>
        </p:nvSpPr>
        <p:spPr>
          <a:xfrm>
            <a:off x="7860932" y="6104365"/>
            <a:ext cx="2532992" cy="553998"/>
          </a:xfrm>
          <a:prstGeom prst="rect">
            <a:avLst/>
          </a:prstGeom>
          <a:noFill/>
        </p:spPr>
        <p:txBody>
          <a:bodyPr wrap="square" rtlCol="0">
            <a:spAutoFit/>
          </a:bodyPr>
          <a:lstStyle/>
          <a:p>
            <a:r>
              <a:rPr lang="en-US" sz="1000" dirty="0"/>
              <a:t>Figure by Hui et al., retrieved from doi:10.3322/caac.21490 on March 4, 2026.</a:t>
            </a:r>
            <a:r>
              <a:rPr lang="en-US" sz="1000" baseline="30000" dirty="0"/>
              <a:t>5</a:t>
            </a:r>
            <a:endParaRPr lang="en-US" sz="1000" dirty="0"/>
          </a:p>
        </p:txBody>
      </p:sp>
      <p:pic>
        <p:nvPicPr>
          <p:cNvPr id="11" name="Picture 10" descr="A diagram of a diagram&#10;&#10;AI-generated content may be incorrect.">
            <a:extLst>
              <a:ext uri="{FF2B5EF4-FFF2-40B4-BE49-F238E27FC236}">
                <a16:creationId xmlns:a16="http://schemas.microsoft.com/office/drawing/2014/main" id="{E6A80505-CB68-3A2E-199B-3CAEC90037AA}"/>
              </a:ext>
            </a:extLst>
          </p:cNvPr>
          <p:cNvPicPr>
            <a:picLocks noChangeAspect="1"/>
          </p:cNvPicPr>
          <p:nvPr/>
        </p:nvPicPr>
        <p:blipFill>
          <a:blip r:embed="rId3"/>
          <a:stretch>
            <a:fillRect/>
          </a:stretch>
        </p:blipFill>
        <p:spPr>
          <a:xfrm>
            <a:off x="3374467" y="1693568"/>
            <a:ext cx="5444746" cy="4388769"/>
          </a:xfrm>
          <a:prstGeom prst="rect">
            <a:avLst/>
          </a:prstGeom>
        </p:spPr>
      </p:pic>
    </p:spTree>
    <p:extLst>
      <p:ext uri="{BB962C8B-B14F-4D97-AF65-F5344CB8AC3E}">
        <p14:creationId xmlns:p14="http://schemas.microsoft.com/office/powerpoint/2010/main" val="62248571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455F038-FB28-7162-9918-2887F988C92F}"/>
              </a:ext>
            </a:extLst>
          </p:cNvPr>
          <p:cNvSpPr txBox="1"/>
          <p:nvPr/>
        </p:nvSpPr>
        <p:spPr>
          <a:xfrm>
            <a:off x="742950" y="742951"/>
            <a:ext cx="3476625" cy="4962524"/>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algn="ctr">
              <a:lnSpc>
                <a:spcPct val="90000"/>
              </a:lnSpc>
              <a:spcBef>
                <a:spcPct val="0"/>
              </a:spcBef>
              <a:spcAft>
                <a:spcPts val="600"/>
              </a:spcAft>
            </a:pPr>
            <a:r>
              <a:rPr lang="en-US" sz="4800" b="1" kern="1200" dirty="0">
                <a:latin typeface="Garamond" panose="02020404030301010803" pitchFamily="18" charset="0"/>
                <a:ea typeface="Open Sans" panose="020B0606030504020204" pitchFamily="34" charset="0"/>
                <a:cs typeface="Open Sans" panose="020B0606030504020204" pitchFamily="34" charset="0"/>
              </a:rPr>
              <a:t>Questions </a:t>
            </a:r>
          </a:p>
        </p:txBody>
      </p:sp>
      <p:pic>
        <p:nvPicPr>
          <p:cNvPr id="8" name="Graphic 7" descr="Help">
            <a:extLst>
              <a:ext uri="{FF2B5EF4-FFF2-40B4-BE49-F238E27FC236}">
                <a16:creationId xmlns:a16="http://schemas.microsoft.com/office/drawing/2014/main" id="{5E735296-706B-9564-4E0E-89BB49593E2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5490196" y="492573"/>
            <a:ext cx="5880796" cy="5880796"/>
          </a:xfrm>
          <a:prstGeom prst="rect">
            <a:avLst/>
          </a:prstGeom>
        </p:spPr>
      </p:pic>
    </p:spTree>
    <p:extLst>
      <p:ext uri="{BB962C8B-B14F-4D97-AF65-F5344CB8AC3E}">
        <p14:creationId xmlns:p14="http://schemas.microsoft.com/office/powerpoint/2010/main" val="270324070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DECBC7-D759-A967-FC93-F4731A62FF59}"/>
            </a:ext>
          </a:extLst>
        </p:cNvPr>
        <p:cNvGrpSpPr/>
        <p:nvPr/>
      </p:nvGrpSpPr>
      <p:grpSpPr>
        <a:xfrm>
          <a:off x="0" y="0"/>
          <a:ext cx="0" cy="0"/>
          <a:chOff x="0" y="0"/>
          <a:chExt cx="0" cy="0"/>
        </a:xfrm>
      </p:grpSpPr>
      <p:pic>
        <p:nvPicPr>
          <p:cNvPr id="4" name="Graphic 3">
            <a:extLst>
              <a:ext uri="{FF2B5EF4-FFF2-40B4-BE49-F238E27FC236}">
                <a16:creationId xmlns:a16="http://schemas.microsoft.com/office/drawing/2014/main" id="{05F1AD62-DCEC-F8B1-13EF-1D31ED8590D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131909" y="316478"/>
            <a:ext cx="638402" cy="646102"/>
          </a:xfrm>
          <a:prstGeom prst="rect">
            <a:avLst/>
          </a:prstGeom>
        </p:spPr>
      </p:pic>
      <p:pic>
        <p:nvPicPr>
          <p:cNvPr id="6" name="Graphic 5">
            <a:extLst>
              <a:ext uri="{FF2B5EF4-FFF2-40B4-BE49-F238E27FC236}">
                <a16:creationId xmlns:a16="http://schemas.microsoft.com/office/drawing/2014/main" id="{4C2F9CBE-087A-FDEE-F828-AF125AFE078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49642" y="6201392"/>
            <a:ext cx="2637719" cy="200333"/>
          </a:xfrm>
          <a:prstGeom prst="rect">
            <a:avLst/>
          </a:prstGeom>
        </p:spPr>
      </p:pic>
      <p:sp>
        <p:nvSpPr>
          <p:cNvPr id="8" name="TextBox 7">
            <a:extLst>
              <a:ext uri="{FF2B5EF4-FFF2-40B4-BE49-F238E27FC236}">
                <a16:creationId xmlns:a16="http://schemas.microsoft.com/office/drawing/2014/main" id="{8978B811-9C14-E789-3986-C0FC6428B238}"/>
              </a:ext>
            </a:extLst>
          </p:cNvPr>
          <p:cNvSpPr txBox="1"/>
          <p:nvPr/>
        </p:nvSpPr>
        <p:spPr>
          <a:xfrm>
            <a:off x="534753" y="456275"/>
            <a:ext cx="9036636" cy="830997"/>
          </a:xfrm>
          <a:prstGeom prst="rect">
            <a:avLst/>
          </a:prstGeom>
          <a:noFill/>
        </p:spPr>
        <p:txBody>
          <a:bodyPr wrap="square" rtlCol="0">
            <a:spAutoFit/>
          </a:bodyPr>
          <a:lstStyle/>
          <a:p>
            <a:r>
              <a:rPr lang="en-US" sz="4800" b="1" dirty="0">
                <a:latin typeface="Garamond" panose="02020404030301010803" pitchFamily="18" charset="0"/>
              </a:rPr>
              <a:t>References</a:t>
            </a:r>
          </a:p>
        </p:txBody>
      </p:sp>
      <p:sp>
        <p:nvSpPr>
          <p:cNvPr id="7" name="TextBox 6">
            <a:extLst>
              <a:ext uri="{FF2B5EF4-FFF2-40B4-BE49-F238E27FC236}">
                <a16:creationId xmlns:a16="http://schemas.microsoft.com/office/drawing/2014/main" id="{3FA03CC0-E961-3999-F4D8-471185DC54EF}"/>
              </a:ext>
            </a:extLst>
          </p:cNvPr>
          <p:cNvSpPr txBox="1"/>
          <p:nvPr/>
        </p:nvSpPr>
        <p:spPr>
          <a:xfrm>
            <a:off x="649642" y="1509507"/>
            <a:ext cx="10978384" cy="5632311"/>
          </a:xfrm>
          <a:prstGeom prst="rect">
            <a:avLst/>
          </a:prstGeom>
          <a:noFill/>
        </p:spPr>
        <p:txBody>
          <a:bodyPr wrap="square" lIns="91440" tIns="45720" rIns="91440" bIns="45720" rtlCol="0" anchor="t">
            <a:spAutoFit/>
          </a:bodyPr>
          <a:lstStyle/>
          <a:p>
            <a:pPr marL="342900" indent="-342900">
              <a:buAutoNum type="arabicPeriod"/>
            </a:pPr>
            <a:r>
              <a:rPr lang="en-US" sz="1200" dirty="0" err="1"/>
              <a:t>Bruera</a:t>
            </a:r>
            <a:r>
              <a:rPr lang="en-US" sz="1200" dirty="0"/>
              <a:t> E, Kuehn N, Miller MJ, </a:t>
            </a:r>
            <a:r>
              <a:rPr lang="en-US" sz="1200" dirty="0" err="1"/>
              <a:t>Selmser</a:t>
            </a:r>
            <a:r>
              <a:rPr lang="en-US" sz="1200" dirty="0"/>
              <a:t> P, Macmillan K. The Edmonton Symptom Assessment System (ESAS): a simple method for the assessment of palliative care patients. </a:t>
            </a:r>
            <a:r>
              <a:rPr lang="en-US" sz="1200" i="1" dirty="0"/>
              <a:t>J </a:t>
            </a:r>
            <a:r>
              <a:rPr lang="en-US" sz="1200" i="1" dirty="0" err="1"/>
              <a:t>Palliat</a:t>
            </a:r>
            <a:r>
              <a:rPr lang="en-US" sz="1200" i="1" dirty="0"/>
              <a:t> Care</a:t>
            </a:r>
            <a:r>
              <a:rPr lang="en-US" sz="1200" dirty="0"/>
              <a:t>. 1991;7(2):6-9.</a:t>
            </a:r>
          </a:p>
          <a:p>
            <a:pPr marL="342900" indent="-342900">
              <a:buAutoNum type="arabicPeriod"/>
            </a:pPr>
            <a:r>
              <a:rPr lang="en-US" sz="1200" dirty="0"/>
              <a:t>Hui D, </a:t>
            </a:r>
            <a:r>
              <a:rPr lang="en-US" sz="1200" dirty="0" err="1"/>
              <a:t>Bruera</a:t>
            </a:r>
            <a:r>
              <a:rPr lang="en-US" sz="1200" dirty="0"/>
              <a:t> E. The Edmonton Symptom Assessment System 25 Years Later: Past, Present, and Future Developments. </a:t>
            </a:r>
            <a:r>
              <a:rPr lang="en-US" sz="1200" i="1" dirty="0"/>
              <a:t>Journal of Pain and Symptom Management</a:t>
            </a:r>
            <a:r>
              <a:rPr lang="en-US" sz="1200" dirty="0"/>
              <a:t>. 2017;53(3):630-643. doi:10.1016/j.jpainsymman.2016.10.370 </a:t>
            </a:r>
          </a:p>
          <a:p>
            <a:pPr marL="342900" indent="-342900">
              <a:buFontTx/>
              <a:buAutoNum type="arabicPeriod"/>
            </a:pPr>
            <a:r>
              <a:rPr lang="en-US" sz="1200" dirty="0" err="1"/>
              <a:t>Oldenmenger</a:t>
            </a:r>
            <a:r>
              <a:rPr lang="en-US" sz="1200" dirty="0"/>
              <a:t> WH, </a:t>
            </a:r>
            <a:r>
              <a:rPr lang="en-US" sz="1200" dirty="0" err="1"/>
              <a:t>Raaf</a:t>
            </a:r>
            <a:r>
              <a:rPr lang="en-US" sz="1200" dirty="0"/>
              <a:t> PJ de, Klerk C de, </a:t>
            </a:r>
            <a:r>
              <a:rPr lang="en-US" sz="1200" dirty="0" err="1"/>
              <a:t>Rijt</a:t>
            </a:r>
            <a:r>
              <a:rPr lang="en-US" sz="1200" dirty="0"/>
              <a:t> CCD van der. Cut Points on 0–10 Numeric Rating Scales for Symptoms Included in the Edmonton Symptom Assessment Scale in Cancer Patients: A Systematic Review. Journal of Pain and Symptom Management. 2013;45(6):1083-1093. doi:10.1016/j.jpainsymman.2012.06.007 </a:t>
            </a:r>
          </a:p>
          <a:p>
            <a:pPr marL="342900" indent="-342900">
              <a:buFontTx/>
              <a:buAutoNum type="arabicPeriod"/>
            </a:pPr>
            <a:r>
              <a:rPr lang="en-US" sz="1200" dirty="0"/>
              <a:t>Yamaguchi T, Morita T, Nitto A, et al. Establishing Cutoff Points for Defining Symptom Severity Using the Edmonton Symptom Assessment System-Revised Japanese Version. Journal of Pain and Symptom Management. 2016;51(2):292-297. doi:10.1016/j.jpainsymman.2015.09.011</a:t>
            </a:r>
          </a:p>
          <a:p>
            <a:pPr marL="342900" indent="-342900">
              <a:buFontTx/>
              <a:buAutoNum type="arabicPeriod"/>
            </a:pPr>
            <a:r>
              <a:rPr lang="en-US" sz="1200" dirty="0"/>
              <a:t>Hui D, Hannon BL, Zimmermann C, </a:t>
            </a:r>
            <a:r>
              <a:rPr lang="en-US" sz="1200" dirty="0" err="1"/>
              <a:t>Bruera</a:t>
            </a:r>
            <a:r>
              <a:rPr lang="en-US" sz="1200" dirty="0"/>
              <a:t> E. Improving patient and caregiver outcomes in oncology: Team-based, timely, and targeted palliative care. CA: A Cancer Journal for Clinicians. 2018;68(5):356-376. doi:10.3322/caac.21490</a:t>
            </a:r>
          </a:p>
          <a:p>
            <a:pPr marL="342900" indent="-342900">
              <a:buFontTx/>
              <a:buAutoNum type="arabicPeriod"/>
            </a:pPr>
            <a:r>
              <a:rPr lang="en-US" sz="1200" dirty="0"/>
              <a:t>nauseous all of the time . . . nothing was working.” JAMA. 2007;298(10):1196-1207. doi:10Wood GJ, Shega JW, Lynch B, Von </a:t>
            </a:r>
            <a:r>
              <a:rPr lang="en-US" sz="1200" dirty="0" err="1"/>
              <a:t>Roenn</a:t>
            </a:r>
            <a:r>
              <a:rPr lang="en-US" sz="1200" dirty="0"/>
              <a:t> JH. Management of intractable nausea and vomiting in patients at the end of life: “I was feeling .1001/jama.298.10.1196</a:t>
            </a:r>
          </a:p>
          <a:p>
            <a:pPr marL="342900" indent="-342900">
              <a:buFontTx/>
              <a:buAutoNum type="arabicPeriod"/>
            </a:pPr>
            <a:r>
              <a:rPr lang="en-US" sz="1200" dirty="0"/>
              <a:t>Madden K, </a:t>
            </a:r>
            <a:r>
              <a:rPr lang="en-US" sz="1200" dirty="0" err="1"/>
              <a:t>Bruera</a:t>
            </a:r>
            <a:r>
              <a:rPr lang="en-US" sz="1200" dirty="0"/>
              <a:t> E, Hui D, et al. The MD Anderson Supportive and Palliative Care Handbook: 2023. UT MD Anderson Cancer Center; 2023:42-50.</a:t>
            </a:r>
          </a:p>
          <a:p>
            <a:pPr marL="342900" indent="-342900">
              <a:buFontTx/>
              <a:buAutoNum type="arabicPeriod"/>
            </a:pPr>
            <a:r>
              <a:rPr lang="en-US" sz="1200" dirty="0" err="1"/>
              <a:t>DailyMed</a:t>
            </a:r>
            <a:r>
              <a:rPr lang="en-US" sz="1200" dirty="0"/>
              <a:t> - PROCHLORPERAZINE EDISYLATE injection. Accessed January 19, 2026. https://</a:t>
            </a:r>
            <a:r>
              <a:rPr lang="en-US" sz="1200" dirty="0" err="1"/>
              <a:t>dailymed.nlm.nih.gov</a:t>
            </a:r>
            <a:r>
              <a:rPr lang="en-US" sz="1200" dirty="0"/>
              <a:t>/</a:t>
            </a:r>
            <a:r>
              <a:rPr lang="en-US" sz="1200" dirty="0" err="1"/>
              <a:t>dailymed</a:t>
            </a:r>
            <a:r>
              <a:rPr lang="en-US" sz="1200" dirty="0"/>
              <a:t>/</a:t>
            </a:r>
            <a:r>
              <a:rPr lang="en-US" sz="1200" dirty="0" err="1"/>
              <a:t>drugInfo.cfm?setid</a:t>
            </a:r>
            <a:r>
              <a:rPr lang="en-US" sz="1200" dirty="0"/>
              <a:t>=b3c5c1b7-310a-4658-bd01-b88b7334b591 </a:t>
            </a:r>
          </a:p>
          <a:p>
            <a:pPr marL="342900" indent="-342900">
              <a:buFontTx/>
              <a:buAutoNum type="arabicPeriod"/>
            </a:pPr>
            <a:r>
              <a:rPr lang="en-US" sz="1200" dirty="0"/>
              <a:t>Choi J, Lee J, Kim K, Choi HK, Lee SA, Lee HJ. Effects of Ginger Intake on Chemotherapy-Induced Nausea and Vomiting: A Systematic Review of Randomized Clinical Trials. Nutrients. 2022;14(23):4982. doi:10.3390/nu14234982</a:t>
            </a:r>
            <a:endParaRPr lang="en-US" sz="1200"/>
          </a:p>
          <a:p>
            <a:pPr marL="342900" indent="-342900">
              <a:buFontTx/>
              <a:buAutoNum type="arabicPeriod"/>
            </a:pPr>
            <a:r>
              <a:rPr lang="en-US" sz="1200" dirty="0" err="1">
                <a:ea typeface="+mn-lt"/>
                <a:cs typeface="+mn-lt"/>
              </a:rPr>
              <a:t>Tchanz</a:t>
            </a:r>
            <a:r>
              <a:rPr lang="en-US" sz="1200"/>
              <a:t>. Board Review Lecture on Nausea and constipation. Lecture presented at: MD Anderson; 2025; Houston, TX. </a:t>
            </a:r>
          </a:p>
          <a:p>
            <a:pPr marL="342900" indent="-342900">
              <a:buFontTx/>
              <a:buAutoNum type="arabicPeriod"/>
            </a:pPr>
            <a:endParaRPr lang="en-US" sz="1200" dirty="0"/>
          </a:p>
          <a:p>
            <a:pPr marL="342900" indent="-342900">
              <a:buFontTx/>
              <a:buAutoNum type="arabicPeriod"/>
            </a:pPr>
            <a:endParaRPr lang="en-US" sz="1200" dirty="0"/>
          </a:p>
          <a:p>
            <a:pPr marL="342900" indent="-342900">
              <a:buFontTx/>
              <a:buAutoNum type="arabicPeriod"/>
            </a:pPr>
            <a:endParaRPr lang="en-US" sz="1200" dirty="0"/>
          </a:p>
          <a:p>
            <a:pPr marL="342900" indent="-342900">
              <a:buFontTx/>
              <a:buAutoNum type="arabicPeriod"/>
            </a:pPr>
            <a:endParaRPr lang="en-US" sz="1200" dirty="0"/>
          </a:p>
          <a:p>
            <a:pPr marL="342900" indent="-342900">
              <a:buFontTx/>
              <a:buAutoNum type="arabicPeriod"/>
            </a:pPr>
            <a:endParaRPr lang="en-US" sz="1200" dirty="0"/>
          </a:p>
          <a:p>
            <a:pPr marL="342900" indent="-342900">
              <a:buFontTx/>
              <a:buAutoNum type="arabicPeriod"/>
            </a:pPr>
            <a:endParaRPr lang="en-US" sz="1200" dirty="0"/>
          </a:p>
          <a:p>
            <a:pPr marL="342900" indent="-342900">
              <a:buFontTx/>
              <a:buAutoNum type="arabicPeriod"/>
            </a:pPr>
            <a:endParaRPr lang="en-US" sz="1200" dirty="0"/>
          </a:p>
          <a:p>
            <a:pPr marL="342900" indent="-342900">
              <a:buFontTx/>
              <a:buAutoNum type="arabicPeriod"/>
            </a:pPr>
            <a:endParaRPr lang="en-US" sz="1200" dirty="0"/>
          </a:p>
          <a:p>
            <a:pPr marL="342900" indent="-342900">
              <a:buAutoNum type="arabicPeriod"/>
            </a:pPr>
            <a:endParaRPr lang="en-US" sz="1200" dirty="0"/>
          </a:p>
        </p:txBody>
      </p:sp>
    </p:spTree>
    <p:extLst>
      <p:ext uri="{BB962C8B-B14F-4D97-AF65-F5344CB8AC3E}">
        <p14:creationId xmlns:p14="http://schemas.microsoft.com/office/powerpoint/2010/main" val="380016045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A13E0-ADA5-AA09-2575-8EB03A461CBD}"/>
            </a:ext>
          </a:extLst>
        </p:cNvPr>
        <p:cNvGrpSpPr/>
        <p:nvPr/>
      </p:nvGrpSpPr>
      <p:grpSpPr>
        <a:xfrm>
          <a:off x="0" y="0"/>
          <a:ext cx="0" cy="0"/>
          <a:chOff x="0" y="0"/>
          <a:chExt cx="0" cy="0"/>
        </a:xfrm>
      </p:grpSpPr>
      <p:pic>
        <p:nvPicPr>
          <p:cNvPr id="4" name="Graphic 3">
            <a:extLst>
              <a:ext uri="{FF2B5EF4-FFF2-40B4-BE49-F238E27FC236}">
                <a16:creationId xmlns:a16="http://schemas.microsoft.com/office/drawing/2014/main" id="{D6A5EBDB-FBF2-1B78-108B-69D4E474AF2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131909" y="316478"/>
            <a:ext cx="638402" cy="646102"/>
          </a:xfrm>
          <a:prstGeom prst="rect">
            <a:avLst/>
          </a:prstGeom>
        </p:spPr>
      </p:pic>
      <p:pic>
        <p:nvPicPr>
          <p:cNvPr id="6" name="Graphic 5">
            <a:extLst>
              <a:ext uri="{FF2B5EF4-FFF2-40B4-BE49-F238E27FC236}">
                <a16:creationId xmlns:a16="http://schemas.microsoft.com/office/drawing/2014/main" id="{AF930B50-87EF-7DAA-F43F-4C77BFB2113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49642" y="6201392"/>
            <a:ext cx="2637719" cy="200333"/>
          </a:xfrm>
          <a:prstGeom prst="rect">
            <a:avLst/>
          </a:prstGeom>
        </p:spPr>
      </p:pic>
      <p:sp>
        <p:nvSpPr>
          <p:cNvPr id="8" name="TextBox 7">
            <a:extLst>
              <a:ext uri="{FF2B5EF4-FFF2-40B4-BE49-F238E27FC236}">
                <a16:creationId xmlns:a16="http://schemas.microsoft.com/office/drawing/2014/main" id="{1941005A-DE11-0F70-1F27-F6A7BC888A06}"/>
              </a:ext>
            </a:extLst>
          </p:cNvPr>
          <p:cNvSpPr txBox="1"/>
          <p:nvPr/>
        </p:nvSpPr>
        <p:spPr>
          <a:xfrm>
            <a:off x="534753" y="456275"/>
            <a:ext cx="9036636" cy="830997"/>
          </a:xfrm>
          <a:prstGeom prst="rect">
            <a:avLst/>
          </a:prstGeom>
          <a:noFill/>
        </p:spPr>
        <p:txBody>
          <a:bodyPr wrap="square" rtlCol="0">
            <a:spAutoFit/>
          </a:bodyPr>
          <a:lstStyle/>
          <a:p>
            <a:r>
              <a:rPr lang="en-US" sz="4800" b="1" dirty="0">
                <a:solidFill>
                  <a:schemeClr val="accent6"/>
                </a:solidFill>
                <a:latin typeface="Garamond" panose="02020404030301010803" pitchFamily="18" charset="0"/>
              </a:rPr>
              <a:t>References</a:t>
            </a:r>
          </a:p>
        </p:txBody>
      </p:sp>
      <p:sp>
        <p:nvSpPr>
          <p:cNvPr id="7" name="TextBox 6">
            <a:extLst>
              <a:ext uri="{FF2B5EF4-FFF2-40B4-BE49-F238E27FC236}">
                <a16:creationId xmlns:a16="http://schemas.microsoft.com/office/drawing/2014/main" id="{E0E2D4D0-2A3B-C04C-4756-906869BA3C5D}"/>
              </a:ext>
            </a:extLst>
          </p:cNvPr>
          <p:cNvSpPr txBox="1"/>
          <p:nvPr/>
        </p:nvSpPr>
        <p:spPr>
          <a:xfrm>
            <a:off x="550355" y="1287272"/>
            <a:ext cx="10900755" cy="4893647"/>
          </a:xfrm>
          <a:prstGeom prst="rect">
            <a:avLst/>
          </a:prstGeom>
          <a:noFill/>
        </p:spPr>
        <p:txBody>
          <a:bodyPr wrap="square" rtlCol="0">
            <a:spAutoFit/>
          </a:bodyPr>
          <a:lstStyle/>
          <a:p>
            <a:pPr marL="460375" indent="-460375">
              <a:buFont typeface="+mj-lt"/>
              <a:buAutoNum type="arabicPeriod" startAt="11"/>
            </a:pPr>
            <a:r>
              <a:rPr lang="en-US" sz="1200" dirty="0"/>
              <a:t>Tarumi Y, Wilson MP, Szafran O, Spooner GR. Randomized, Double-Blind, Placebo-Controlled Trial of Oral Docusate in the Management of Constipation in Hospice Patients. </a:t>
            </a:r>
            <a:r>
              <a:rPr lang="en-US" sz="1200" i="1" dirty="0"/>
              <a:t>Journal of Pain and Symptom Management</a:t>
            </a:r>
            <a:r>
              <a:rPr lang="en-US" sz="1200" dirty="0"/>
              <a:t>. 2013;45(1):2-13. doi:10.1016/j.jpainsymman.2012.02.008</a:t>
            </a:r>
          </a:p>
          <a:p>
            <a:pPr marL="460375" indent="-460375">
              <a:buFont typeface="+mj-lt"/>
              <a:buAutoNum type="arabicPeriod" startAt="11"/>
            </a:pPr>
            <a:r>
              <a:rPr lang="en-US" sz="1200" dirty="0"/>
              <a:t>Rao SSC, Brenner DM. Efficacy and Safety of Over-the-Counter Therapies for Chronic Constipation: An Updated Systematic Review. </a:t>
            </a:r>
            <a:r>
              <a:rPr lang="en-US" sz="1200" i="1" dirty="0"/>
              <a:t>Official journal of the American College of Gastroenterology | ACG</a:t>
            </a:r>
            <a:r>
              <a:rPr lang="en-US" sz="1200" dirty="0"/>
              <a:t>. 2021;116(6):1156. doi:10.14309/ajg.0000000000001222</a:t>
            </a:r>
          </a:p>
          <a:p>
            <a:pPr marL="460375" indent="-460375">
              <a:buFont typeface="+mj-lt"/>
              <a:buAutoNum type="arabicPeriod" startAt="11"/>
            </a:pPr>
            <a:r>
              <a:rPr lang="en-US" sz="1200" dirty="0"/>
              <a:t>Parshall MB, </a:t>
            </a:r>
            <a:r>
              <a:rPr lang="en-US" sz="1200" dirty="0" err="1"/>
              <a:t>Schwartzstein</a:t>
            </a:r>
            <a:r>
              <a:rPr lang="en-US" sz="1200" dirty="0"/>
              <a:t> RM, Adams L, et al. An Official American Thoracic Society Statement: Update on the Mechanisms, Assessment, and Management of Dyspnea. Am J Respir Crit Care Med. 2012;185(4):435-452. doi:10.1164/rccm.201111-2042ST </a:t>
            </a:r>
          </a:p>
          <a:p>
            <a:pPr marL="460375" indent="-460375">
              <a:buFont typeface="+mj-lt"/>
              <a:buAutoNum type="arabicPeriod" startAt="11"/>
            </a:pPr>
            <a:r>
              <a:rPr lang="en-US" sz="1200" dirty="0"/>
              <a:t>Hui D, Hannon BL, Zimmermann C, </a:t>
            </a:r>
            <a:r>
              <a:rPr lang="en-US" sz="1200" dirty="0" err="1"/>
              <a:t>Bruera</a:t>
            </a:r>
            <a:r>
              <a:rPr lang="en-US" sz="1200" dirty="0"/>
              <a:t> E. Improving patient and caregiver outcomes in oncology: Team-based, timely, and targeted palliative care. CA: A Cancer Journal for Clinicians. 2018;68(5):356-376. doi:10.3322/caac.21490 </a:t>
            </a:r>
          </a:p>
          <a:p>
            <a:pPr marL="460375" indent="-460375">
              <a:buFont typeface="+mj-lt"/>
              <a:buAutoNum type="arabicPeriod" startAt="11"/>
            </a:pPr>
            <a:r>
              <a:rPr lang="en-US" sz="1200" dirty="0"/>
              <a:t>15. Hui D, Bohlke K, Bao T, et al. Management of dyspnea in advanced cancer: ASCO guideline. </a:t>
            </a:r>
            <a:r>
              <a:rPr lang="en-US" sz="1200" i="1" dirty="0"/>
              <a:t>J Clin Oncol</a:t>
            </a:r>
            <a:r>
              <a:rPr lang="en-US" sz="1200" dirty="0"/>
              <a:t>. 2021;39(12):1389-1411. doi:10.1200/JCO.20.03465. </a:t>
            </a:r>
          </a:p>
          <a:p>
            <a:pPr marL="460375" indent="-460375">
              <a:buFont typeface="+mj-lt"/>
              <a:buAutoNum type="arabicPeriod" startAt="11"/>
            </a:pPr>
            <a:r>
              <a:rPr lang="en-US" sz="1200" dirty="0"/>
              <a:t>Hui D, Maddocks M, Johnson MJ, et al. Management of breathlessness in patients with cancer: ESMO Clinical Practice Guidelines. ESMO Open. 2020;5(6):e001038. doi:10.1136/esmoopen-2020-001038 </a:t>
            </a:r>
          </a:p>
          <a:p>
            <a:pPr marL="460375" lvl="0" indent="-460375">
              <a:buFont typeface="+mj-lt"/>
              <a:buAutoNum type="arabicPeriod" startAt="11"/>
            </a:pPr>
            <a:r>
              <a:rPr lang="en-US" sz="1200" dirty="0"/>
              <a:t>Chung KF, </a:t>
            </a:r>
            <a:r>
              <a:rPr lang="en-US" sz="1200" dirty="0" err="1"/>
              <a:t>Pavord</a:t>
            </a:r>
            <a:r>
              <a:rPr lang="en-US" sz="1200" dirty="0"/>
              <a:t> ID. Prevalence, pathogenesis, and causes of chronic cough. Lancet. 2008;371(9621):1364-1374. doi:10.1016/S0140-6736(08)60595-4 </a:t>
            </a:r>
          </a:p>
          <a:p>
            <a:pPr marL="460375" indent="-460375">
              <a:buFont typeface="+mj-lt"/>
              <a:buAutoNum type="arabicPeriod" startAt="11"/>
            </a:pPr>
            <a:r>
              <a:rPr lang="en-US" sz="1200" dirty="0" err="1"/>
              <a:t>Molassiotis</a:t>
            </a:r>
            <a:r>
              <a:rPr lang="en-US" sz="1200" dirty="0"/>
              <a:t> A, Smith JA, Clemens KE, Callister ME, </a:t>
            </a:r>
            <a:r>
              <a:rPr lang="en-US" sz="1200" dirty="0" err="1"/>
              <a:t>Currow</a:t>
            </a:r>
            <a:r>
              <a:rPr lang="en-US" sz="1200" dirty="0"/>
              <a:t> DC. Symptomatic treatment of cough among adult patients with lung cancer: CHEST guideline and expert panel report. Chest. 2017;151(4):861-874. doi:10.1016/j.chest.2016.12.028 </a:t>
            </a:r>
          </a:p>
          <a:p>
            <a:pPr marL="460375" indent="-460375">
              <a:buFont typeface="+mj-lt"/>
              <a:buAutoNum type="arabicPeriod" startAt="11"/>
            </a:pPr>
            <a:r>
              <a:rPr lang="en-US" sz="1200" dirty="0" err="1"/>
              <a:t>Bruera</a:t>
            </a:r>
            <a:r>
              <a:rPr lang="en-US" sz="1200" dirty="0"/>
              <a:t> E. ABC of palliative care: Anorexia, cachexia, and nutrition. BMJ. 1997;315(7117):1219-1222. doi:10.1136/bmj.315.7117.1219</a:t>
            </a:r>
          </a:p>
          <a:p>
            <a:pPr marL="460375" indent="-460375">
              <a:buFont typeface="+mj-lt"/>
              <a:buAutoNum type="arabicPeriod" startAt="11"/>
            </a:pPr>
            <a:r>
              <a:rPr lang="en-US" sz="1200" dirty="0"/>
              <a:t>Roeland EJ, Bohlke K, </a:t>
            </a:r>
            <a:r>
              <a:rPr lang="en-US" sz="1200" dirty="0" err="1"/>
              <a:t>Baracos</a:t>
            </a:r>
            <a:r>
              <a:rPr lang="en-US" sz="1200" dirty="0"/>
              <a:t> VE, et al. Management of cancer cachexia: ASCO guideline. J Clin Oncol. 2020;38(21):2438-2461. doi:10.1200/JCO.20.00611</a:t>
            </a:r>
          </a:p>
          <a:p>
            <a:pPr marL="460375" indent="-460375">
              <a:buFont typeface="+mj-lt"/>
              <a:buAutoNum type="arabicPeriod" startAt="11"/>
            </a:pPr>
            <a:r>
              <a:rPr lang="en-US" sz="1200" dirty="0"/>
              <a:t>Jozwiak R, </a:t>
            </a:r>
            <a:r>
              <a:rPr lang="en-US" sz="1200" dirty="0" err="1"/>
              <a:t>Recka</a:t>
            </a:r>
            <a:r>
              <a:rPr lang="en-US" sz="1200" dirty="0"/>
              <a:t> K. Fast Fact #386: the anorexia-cachexia syndrome: definitions, evaluation, and non-pharmacologic management. Palliative Care Network of Wisconsin. Published October 16, 2025. Accessed March 10, 2026. https://</a:t>
            </a:r>
            <a:r>
              <a:rPr lang="en-US" sz="1200" dirty="0" err="1"/>
              <a:t>www.mypcnow.org</a:t>
            </a:r>
            <a:r>
              <a:rPr lang="en-US" sz="1200" dirty="0"/>
              <a:t>/fast-fact/the-anorexia-cachexia-syndrome-definitions-evaluation-and-non-pharmacologic-management/</a:t>
            </a:r>
          </a:p>
          <a:p>
            <a:pPr marL="12700" indent="447675"/>
            <a:endParaRPr lang="en-US" sz="1200" dirty="0"/>
          </a:p>
          <a:p>
            <a:pPr marL="12700" lvl="0" indent="447675"/>
            <a:br>
              <a:rPr lang="en-US" sz="1200" dirty="0"/>
            </a:br>
            <a:endParaRPr lang="en-US" sz="1200" dirty="0"/>
          </a:p>
          <a:p>
            <a:pPr marL="12700" lvl="0" indent="447675"/>
            <a:endParaRPr lang="en-US" sz="1200" dirty="0"/>
          </a:p>
        </p:txBody>
      </p:sp>
    </p:spTree>
    <p:extLst>
      <p:ext uri="{BB962C8B-B14F-4D97-AF65-F5344CB8AC3E}">
        <p14:creationId xmlns:p14="http://schemas.microsoft.com/office/powerpoint/2010/main" val="9999568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AB0A9F-5F99-2F71-3F04-1615C9C0B4E4}"/>
            </a:ext>
          </a:extLst>
        </p:cNvPr>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B0B53A4E-21B2-BDBF-0A54-B175DE4E42BD}"/>
              </a:ext>
            </a:extLst>
          </p:cNvPr>
          <p:cNvGraphicFramePr/>
          <p:nvPr>
            <p:extLst>
              <p:ext uri="{D42A27DB-BD31-4B8C-83A1-F6EECF244321}">
                <p14:modId xmlns:p14="http://schemas.microsoft.com/office/powerpoint/2010/main" val="2739647166"/>
              </p:ext>
            </p:extLst>
          </p:nvPr>
        </p:nvGraphicFramePr>
        <p:xfrm>
          <a:off x="1413387" y="2065313"/>
          <a:ext cx="9365225" cy="3761454"/>
        </p:xfrm>
        <a:graphic>
          <a:graphicData uri="http://schemas.openxmlformats.org/drawingml/2006/chart">
            <c:chart xmlns:c="http://schemas.openxmlformats.org/drawingml/2006/chart" xmlns:r="http://schemas.openxmlformats.org/officeDocument/2006/relationships" r:id="rId3"/>
          </a:graphicData>
        </a:graphic>
      </p:graphicFrame>
      <p:sp>
        <p:nvSpPr>
          <p:cNvPr id="3" name="Title 2">
            <a:extLst>
              <a:ext uri="{FF2B5EF4-FFF2-40B4-BE49-F238E27FC236}">
                <a16:creationId xmlns:a16="http://schemas.microsoft.com/office/drawing/2014/main" id="{02B475C2-61B1-1ED5-F196-A72B700990ED}"/>
              </a:ext>
            </a:extLst>
          </p:cNvPr>
          <p:cNvSpPr>
            <a:spLocks noGrp="1"/>
          </p:cNvSpPr>
          <p:nvPr>
            <p:ph type="title"/>
          </p:nvPr>
        </p:nvSpPr>
        <p:spPr/>
        <p:txBody>
          <a:bodyPr/>
          <a:lstStyle/>
          <a:p>
            <a:r>
              <a:rPr lang="en-US" dirty="0"/>
              <a:t>ESAS for Our Patient</a:t>
            </a:r>
          </a:p>
        </p:txBody>
      </p:sp>
      <p:sp>
        <p:nvSpPr>
          <p:cNvPr id="4" name="TextBox 3">
            <a:extLst>
              <a:ext uri="{FF2B5EF4-FFF2-40B4-BE49-F238E27FC236}">
                <a16:creationId xmlns:a16="http://schemas.microsoft.com/office/drawing/2014/main" id="{D67DB39C-BC9A-98E2-5705-743A08865CB2}"/>
              </a:ext>
            </a:extLst>
          </p:cNvPr>
          <p:cNvSpPr txBox="1"/>
          <p:nvPr/>
        </p:nvSpPr>
        <p:spPr>
          <a:xfrm>
            <a:off x="8726447" y="5826767"/>
            <a:ext cx="1741182" cy="246221"/>
          </a:xfrm>
          <a:prstGeom prst="rect">
            <a:avLst/>
          </a:prstGeom>
          <a:noFill/>
        </p:spPr>
        <p:txBody>
          <a:bodyPr wrap="none" rtlCol="0">
            <a:spAutoFit/>
          </a:bodyPr>
          <a:lstStyle/>
          <a:p>
            <a:r>
              <a:rPr lang="en-US" sz="1000" dirty="0"/>
              <a:t>Figure created by author</a:t>
            </a:r>
          </a:p>
        </p:txBody>
      </p:sp>
    </p:spTree>
    <p:extLst>
      <p:ext uri="{BB962C8B-B14F-4D97-AF65-F5344CB8AC3E}">
        <p14:creationId xmlns:p14="http://schemas.microsoft.com/office/powerpoint/2010/main" val="2978101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EDBDC3-90F3-4522-5ED8-BEA0370DA750}"/>
              </a:ext>
            </a:extLst>
          </p:cNvPr>
          <p:cNvSpPr>
            <a:spLocks noGrp="1"/>
          </p:cNvSpPr>
          <p:nvPr>
            <p:ph type="title"/>
          </p:nvPr>
        </p:nvSpPr>
        <p:spPr/>
        <p:txBody>
          <a:bodyPr/>
          <a:lstStyle/>
          <a:p>
            <a:r>
              <a:rPr lang="en-US" dirty="0"/>
              <a:t>References</a:t>
            </a:r>
          </a:p>
        </p:txBody>
      </p:sp>
      <p:sp>
        <p:nvSpPr>
          <p:cNvPr id="5" name="Rectangle 1">
            <a:extLst>
              <a:ext uri="{FF2B5EF4-FFF2-40B4-BE49-F238E27FC236}">
                <a16:creationId xmlns:a16="http://schemas.microsoft.com/office/drawing/2014/main" id="{16959886-6E4B-CBC4-576C-0AC4A7A3CA4C}"/>
              </a:ext>
            </a:extLst>
          </p:cNvPr>
          <p:cNvSpPr>
            <a:spLocks noChangeArrowheads="1"/>
          </p:cNvSpPr>
          <p:nvPr/>
        </p:nvSpPr>
        <p:spPr bwMode="auto">
          <a:xfrm>
            <a:off x="838200" y="1598355"/>
            <a:ext cx="10515599"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460375" marR="0" lvl="0" indent="-447675" algn="l" defTabSz="914400" rtl="0" eaLnBrk="0" fontAlgn="base" latinLnBrk="0" hangingPunct="0">
              <a:lnSpc>
                <a:spcPct val="100000"/>
              </a:lnSpc>
              <a:spcBef>
                <a:spcPct val="0"/>
              </a:spcBef>
              <a:spcAft>
                <a:spcPct val="0"/>
              </a:spcAft>
              <a:buClrTx/>
              <a:buSzTx/>
              <a:buFont typeface="+mj-lt"/>
              <a:buAutoNum type="arabicPeriod" startAt="22"/>
            </a:pPr>
            <a:r>
              <a:rPr kumimoji="0" lang="en-US" altLang="en-US" sz="1200" b="0" i="0" u="none" strike="noStrike" cap="none" normalizeH="0" baseline="0" dirty="0">
                <a:ln>
                  <a:noFill/>
                </a:ln>
                <a:effectLst/>
                <a:latin typeface="+mn-lt"/>
              </a:rPr>
              <a:t>Schneider BJ, Naidoo J, </a:t>
            </a:r>
            <a:r>
              <a:rPr kumimoji="0" lang="en-US" altLang="en-US" sz="1200" b="0" i="0" u="none" strike="noStrike" cap="none" normalizeH="0" baseline="0" dirty="0" err="1">
                <a:ln>
                  <a:noFill/>
                </a:ln>
                <a:effectLst/>
                <a:latin typeface="+mn-lt"/>
              </a:rPr>
              <a:t>Santomasso</a:t>
            </a:r>
            <a:r>
              <a:rPr kumimoji="0" lang="en-US" altLang="en-US" sz="1200" b="0" i="0" u="none" strike="noStrike" cap="none" normalizeH="0" baseline="0" dirty="0">
                <a:ln>
                  <a:noFill/>
                </a:ln>
                <a:effectLst/>
                <a:latin typeface="+mn-lt"/>
              </a:rPr>
              <a:t> BD, et al. Management of immune-related adverse events in patients treated with immune checkpoint inhibitor therapy: ASCO guideline update. </a:t>
            </a:r>
            <a:r>
              <a:rPr kumimoji="0" lang="en-US" altLang="en-US" sz="1200" b="0" i="1" u="none" strike="noStrike" cap="none" normalizeH="0" baseline="0" dirty="0">
                <a:ln>
                  <a:noFill/>
                </a:ln>
                <a:effectLst/>
                <a:latin typeface="+mn-lt"/>
              </a:rPr>
              <a:t>Journal of Clinical Oncology</a:t>
            </a:r>
            <a:r>
              <a:rPr kumimoji="0" lang="en-US" altLang="en-US" sz="1200" b="0" i="0" u="none" strike="noStrike" cap="none" normalizeH="0" baseline="0" dirty="0">
                <a:ln>
                  <a:noFill/>
                </a:ln>
                <a:effectLst/>
                <a:latin typeface="+mn-lt"/>
              </a:rPr>
              <a:t>. 2021;39(36):4073-4126. doi:10.1200/JCO.21.01440. </a:t>
            </a:r>
          </a:p>
          <a:p>
            <a:pPr marL="460375" indent="-447675">
              <a:buFont typeface="+mj-lt"/>
              <a:buAutoNum type="arabicPeriod" startAt="22"/>
            </a:pPr>
            <a:r>
              <a:rPr lang="en-US" altLang="en-US" sz="1200" dirty="0">
                <a:latin typeface="+mn-lt"/>
              </a:rPr>
              <a:t>Sandhya L, Sreenivasan ND, Goenka L, et al. Randomized double-blind placebo-controlled study of olanzapine for chemotherapy-related anorexia in patients with locally advanced or metastatic gastric, </a:t>
            </a:r>
            <a:r>
              <a:rPr lang="en-US" altLang="en-US" sz="1200" dirty="0" err="1">
                <a:latin typeface="+mn-lt"/>
              </a:rPr>
              <a:t>hepatopancreaticobiliary</a:t>
            </a:r>
            <a:r>
              <a:rPr lang="en-US" altLang="en-US" sz="1200" dirty="0">
                <a:latin typeface="+mn-lt"/>
              </a:rPr>
              <a:t>, and lung cancer. J Clin Oncol. 2023;41(14):2617-2627. doi:10.1200/JCO.22.01997</a:t>
            </a:r>
          </a:p>
          <a:p>
            <a:pPr marL="460375" indent="-447675">
              <a:buFont typeface="+mj-lt"/>
              <a:buAutoNum type="arabicPeriod" startAt="22"/>
            </a:pPr>
            <a:r>
              <a:rPr lang="en-US" altLang="en-US" sz="1200" dirty="0">
                <a:latin typeface="+mn-lt"/>
              </a:rPr>
              <a:t>Wilson KG, </a:t>
            </a:r>
            <a:r>
              <a:rPr lang="en-US" altLang="en-US" sz="1200" dirty="0" err="1">
                <a:latin typeface="+mn-lt"/>
              </a:rPr>
              <a:t>Chochinov</a:t>
            </a:r>
            <a:r>
              <a:rPr lang="en-US" altLang="en-US" sz="1200" dirty="0">
                <a:latin typeface="+mn-lt"/>
              </a:rPr>
              <a:t> HM, de Faye BJ, Breitbart W. Diagnosis and management of depression in palliative care. In: </a:t>
            </a:r>
            <a:r>
              <a:rPr lang="en-US" altLang="en-US" sz="1200" dirty="0" err="1">
                <a:latin typeface="+mn-lt"/>
              </a:rPr>
              <a:t>Chochinov</a:t>
            </a:r>
            <a:r>
              <a:rPr lang="en-US" altLang="en-US" sz="1200" dirty="0">
                <a:latin typeface="+mn-lt"/>
              </a:rPr>
              <a:t> HM, Breitbart W, eds. </a:t>
            </a:r>
            <a:r>
              <a:rPr lang="en-US" altLang="en-US" sz="1200" i="1" dirty="0">
                <a:latin typeface="+mn-lt"/>
              </a:rPr>
              <a:t>Handbook of Psychiatry in Palliative Medicine</a:t>
            </a:r>
            <a:r>
              <a:rPr lang="en-US" altLang="en-US" sz="1200" dirty="0">
                <a:latin typeface="+mn-lt"/>
              </a:rPr>
              <a:t>. Oxford University Press; 2000:25-49.</a:t>
            </a:r>
          </a:p>
          <a:p>
            <a:pPr marL="460375" indent="-447675">
              <a:buFont typeface="+mj-lt"/>
              <a:buAutoNum type="arabicPeriod" startAt="22"/>
            </a:pPr>
            <a:r>
              <a:rPr lang="en-US" altLang="en-US" sz="1200" dirty="0">
                <a:latin typeface="+mn-lt"/>
              </a:rPr>
              <a:t>American Psychiatric Association. Major depressive disorder. In: Diagnostic and Statistical Manual of Mental Disorders. 5th ed. American Psychiatric Association; 2013.</a:t>
            </a:r>
          </a:p>
          <a:p>
            <a:pPr marL="460375" indent="-447675">
              <a:buFont typeface="+mj-lt"/>
              <a:buAutoNum type="arabicPeriod" startAt="22"/>
            </a:pPr>
            <a:r>
              <a:rPr lang="en-US" altLang="en-US" sz="1200" dirty="0">
                <a:latin typeface="+mn-lt"/>
              </a:rPr>
              <a:t>World Health Organization. Depressive episode. International Classification of Diseases 11th Revision (ICD-11). World Health Organization. Accessed March 10, 2026. https://</a:t>
            </a:r>
            <a:r>
              <a:rPr lang="en-US" altLang="en-US" sz="1200" dirty="0" err="1">
                <a:latin typeface="+mn-lt"/>
              </a:rPr>
              <a:t>icd.who.int</a:t>
            </a:r>
            <a:r>
              <a:rPr lang="en-US" altLang="en-US" sz="1200" dirty="0">
                <a:latin typeface="+mn-lt"/>
              </a:rPr>
              <a:t>/browse/2024-01/mms/</a:t>
            </a:r>
            <a:r>
              <a:rPr lang="en-US" altLang="en-US" sz="1200" dirty="0" err="1">
                <a:latin typeface="+mn-lt"/>
              </a:rPr>
              <a:t>en</a:t>
            </a:r>
            <a:r>
              <a:rPr lang="en-US" altLang="en-US" sz="1200" dirty="0">
                <a:latin typeface="+mn-lt"/>
              </a:rPr>
              <a:t>#/http://</a:t>
            </a:r>
            <a:r>
              <a:rPr lang="en-US" altLang="en-US" sz="1200" dirty="0" err="1">
                <a:latin typeface="+mn-lt"/>
              </a:rPr>
              <a:t>id.who.int</a:t>
            </a:r>
            <a:r>
              <a:rPr lang="en-US" altLang="en-US" sz="1200" dirty="0">
                <a:latin typeface="+mn-lt"/>
              </a:rPr>
              <a:t>/</a:t>
            </a:r>
            <a:r>
              <a:rPr lang="en-US" altLang="en-US" sz="1200" dirty="0" err="1">
                <a:latin typeface="+mn-lt"/>
              </a:rPr>
              <a:t>icd</a:t>
            </a:r>
            <a:r>
              <a:rPr lang="en-US" altLang="en-US" sz="1200" dirty="0">
                <a:latin typeface="+mn-lt"/>
              </a:rPr>
              <a:t>/entity/894521262</a:t>
            </a:r>
          </a:p>
          <a:p>
            <a:pPr marL="460375" indent="-447675">
              <a:buFont typeface="+mj-lt"/>
              <a:buAutoNum type="arabicPeriod" startAt="22"/>
            </a:pPr>
            <a:r>
              <a:rPr lang="en-US" altLang="en-US" sz="1200" dirty="0">
                <a:latin typeface="+mn-lt"/>
              </a:rPr>
              <a:t>Stiefel F, Die Trill M, Berney A, Olarte JM, Razavi D. Depression in palliative care: a pragmatic report from the Expert Working Group of the European Association for Palliative Care. Support Care Cancer. 2001;9(7):477-488. doi:10.1007/s005200100263</a:t>
            </a:r>
          </a:p>
          <a:p>
            <a:pPr marL="460375" indent="-447675">
              <a:buFont typeface="+mj-lt"/>
              <a:buAutoNum type="arabicPeriod" startAt="22"/>
            </a:pPr>
            <a:r>
              <a:rPr lang="en-US" altLang="en-US" sz="1200" dirty="0">
                <a:latin typeface="+mn-lt"/>
              </a:rPr>
              <a:t>Handbook of Psychiatry in Palliative Medicine. New York, NY: Oxford University Press; 2000.</a:t>
            </a:r>
          </a:p>
          <a:p>
            <a:pPr marL="460375" indent="-447675">
              <a:buFont typeface="+mj-lt"/>
              <a:buAutoNum type="arabicPeriod" startAt="22"/>
            </a:pPr>
            <a:r>
              <a:rPr lang="en-US" altLang="en-US" sz="1200" dirty="0" err="1">
                <a:latin typeface="+mn-lt"/>
              </a:rPr>
              <a:t>Chochinov</a:t>
            </a:r>
            <a:r>
              <a:rPr lang="en-US" altLang="en-US" sz="1200" dirty="0">
                <a:latin typeface="+mn-lt"/>
              </a:rPr>
              <a:t> HM. Depression in cancer patients. Lancet Oncol. 2001;2(8):499-505. doi:10.1016/S1470-2045(01)00456-9.</a:t>
            </a:r>
          </a:p>
          <a:p>
            <a:pPr marL="460375" indent="-447675">
              <a:buFont typeface="+mj-lt"/>
              <a:buAutoNum type="arabicPeriod" startAt="22"/>
            </a:pPr>
            <a:r>
              <a:rPr lang="en-US" sz="1200" dirty="0">
                <a:latin typeface="+mn-lt"/>
              </a:rPr>
              <a:t>Rayner L, Price A, </a:t>
            </a:r>
            <a:r>
              <a:rPr lang="en-US" sz="1200" dirty="0" err="1">
                <a:latin typeface="+mn-lt"/>
              </a:rPr>
              <a:t>Hotopf</a:t>
            </a:r>
            <a:r>
              <a:rPr lang="en-US" sz="1200" dirty="0">
                <a:latin typeface="+mn-lt"/>
              </a:rPr>
              <a:t> M, et al. The development of evidence-based European guidelines on the management of depression in palliative cancer care. </a:t>
            </a:r>
            <a:r>
              <a:rPr lang="en-US" sz="1200" i="1" dirty="0" err="1">
                <a:latin typeface="+mn-lt"/>
              </a:rPr>
              <a:t>Eur</a:t>
            </a:r>
            <a:r>
              <a:rPr lang="en-US" sz="1200" i="1" dirty="0">
                <a:latin typeface="+mn-lt"/>
              </a:rPr>
              <a:t> J Cancer</a:t>
            </a:r>
            <a:r>
              <a:rPr lang="en-US" sz="1200" dirty="0">
                <a:latin typeface="+mn-lt"/>
              </a:rPr>
              <a:t>. 2011;47(5):702-712. doi:10.1016/j.ejca.2010.11.027. </a:t>
            </a:r>
          </a:p>
          <a:p>
            <a:pPr marL="460375" indent="-447675">
              <a:buFont typeface="+mj-lt"/>
              <a:buAutoNum type="arabicPeriod" startAt="22"/>
            </a:pPr>
            <a:r>
              <a:rPr lang="en-US" sz="1200" dirty="0">
                <a:latin typeface="+mn-lt"/>
              </a:rPr>
              <a:t>Valentine A, Brown J, Lacourt T, Chen M, De La Garza R II, </a:t>
            </a:r>
            <a:r>
              <a:rPr lang="en-US" sz="1200" dirty="0" err="1">
                <a:latin typeface="+mn-lt"/>
              </a:rPr>
              <a:t>Bruera</a:t>
            </a:r>
            <a:r>
              <a:rPr lang="en-US" sz="1200" dirty="0">
                <a:latin typeface="+mn-lt"/>
              </a:rPr>
              <a:t> E. Frequency of anxiety and depression and screening performance of the Edmonton Symptom Assessment Scale in a psycho-oncology clinic. </a:t>
            </a:r>
            <a:r>
              <a:rPr lang="en-US" sz="1200" dirty="0" err="1">
                <a:latin typeface="+mn-lt"/>
              </a:rPr>
              <a:t>Psychooncology</a:t>
            </a:r>
            <a:r>
              <a:rPr lang="en-US" sz="1200" dirty="0">
                <a:latin typeface="+mn-lt"/>
              </a:rPr>
              <a:t>. 2022;31(2):290-297. doi:10.1002/pon.5813.  </a:t>
            </a:r>
          </a:p>
          <a:p>
            <a:pPr marL="460375" indent="-447675">
              <a:buFont typeface="+mj-lt"/>
              <a:buAutoNum type="arabicPeriod" startAt="22"/>
            </a:pPr>
            <a:endParaRPr lang="en-US" altLang="en-US" sz="1200" dirty="0">
              <a:latin typeface="+mn-lt"/>
            </a:endParaRPr>
          </a:p>
          <a:p>
            <a:pPr marL="460375" indent="-447675">
              <a:buFont typeface="+mj-lt"/>
              <a:buAutoNum type="arabicPeriod" startAt="22"/>
            </a:pPr>
            <a:endParaRPr lang="en-US" altLang="en-US" sz="1200" dirty="0">
              <a:latin typeface="+mn-lt"/>
            </a:endParaRPr>
          </a:p>
          <a:p>
            <a:pPr marL="460375" indent="-447675">
              <a:buFont typeface="+mj-lt"/>
              <a:buAutoNum type="arabicPeriod" startAt="22"/>
            </a:pPr>
            <a:endParaRPr lang="en-US" altLang="en-US" sz="1200" dirty="0">
              <a:latin typeface="+mn-lt"/>
            </a:endParaRPr>
          </a:p>
          <a:p>
            <a:pPr marL="460375" indent="-447675">
              <a:buFont typeface="+mj-lt"/>
              <a:buAutoNum type="arabicPeriod" startAt="22"/>
            </a:pPr>
            <a:endParaRPr lang="en-US" altLang="en-US" sz="1200" dirty="0">
              <a:latin typeface="+mn-lt"/>
            </a:endParaRPr>
          </a:p>
          <a:p>
            <a:pPr marL="460375" indent="-447675">
              <a:buFont typeface="+mj-lt"/>
              <a:buAutoNum type="arabicPeriod" startAt="22"/>
            </a:pPr>
            <a:endParaRPr lang="en-US" altLang="en-US" sz="1200" dirty="0">
              <a:latin typeface="+mn-lt"/>
            </a:endParaRPr>
          </a:p>
          <a:p>
            <a:pPr marL="460375" indent="-447675">
              <a:buFont typeface="+mj-lt"/>
              <a:buAutoNum type="arabicPeriod" startAt="22"/>
            </a:pPr>
            <a:endParaRPr kumimoji="0" lang="en-US" altLang="en-US" sz="1200" b="0" i="0" u="none" strike="noStrike" cap="none" normalizeH="0" baseline="0" dirty="0">
              <a:ln>
                <a:noFill/>
              </a:ln>
              <a:effectLst/>
              <a:latin typeface="+mn-lt"/>
            </a:endParaRPr>
          </a:p>
        </p:txBody>
      </p:sp>
    </p:spTree>
    <p:extLst>
      <p:ext uri="{BB962C8B-B14F-4D97-AF65-F5344CB8AC3E}">
        <p14:creationId xmlns:p14="http://schemas.microsoft.com/office/powerpoint/2010/main" val="215085610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9A9921-8127-B095-382B-667E476748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9D45ED-0FCA-7F50-385F-7BD3EB19B9CA}"/>
              </a:ext>
            </a:extLst>
          </p:cNvPr>
          <p:cNvSpPr>
            <a:spLocks noGrp="1"/>
          </p:cNvSpPr>
          <p:nvPr>
            <p:ph type="title"/>
          </p:nvPr>
        </p:nvSpPr>
        <p:spPr/>
        <p:txBody>
          <a:bodyPr/>
          <a:lstStyle/>
          <a:p>
            <a:r>
              <a:rPr lang="en-US" dirty="0"/>
              <a:t>References</a:t>
            </a:r>
          </a:p>
        </p:txBody>
      </p:sp>
      <p:sp>
        <p:nvSpPr>
          <p:cNvPr id="5" name="Rectangle 1">
            <a:extLst>
              <a:ext uri="{FF2B5EF4-FFF2-40B4-BE49-F238E27FC236}">
                <a16:creationId xmlns:a16="http://schemas.microsoft.com/office/drawing/2014/main" id="{18A60081-0442-2730-BC8D-3C3A5AD52FD9}"/>
              </a:ext>
            </a:extLst>
          </p:cNvPr>
          <p:cNvSpPr>
            <a:spLocks noChangeArrowheads="1"/>
          </p:cNvSpPr>
          <p:nvPr/>
        </p:nvSpPr>
        <p:spPr bwMode="auto">
          <a:xfrm>
            <a:off x="838200" y="1690688"/>
            <a:ext cx="10515599"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460375" indent="-460375">
              <a:buFont typeface="+mj-lt"/>
              <a:buAutoNum type="arabicPeriod" startAt="32"/>
            </a:pPr>
            <a:r>
              <a:rPr lang="en-US" sz="1200" dirty="0" err="1">
                <a:latin typeface="+mn-lt"/>
              </a:rPr>
              <a:t>Miovic</a:t>
            </a:r>
            <a:r>
              <a:rPr lang="en-US" sz="1200" dirty="0">
                <a:latin typeface="+mn-lt"/>
              </a:rPr>
              <a:t> M, Block S. Psychiatric disorders in advanced cancer. </a:t>
            </a:r>
            <a:r>
              <a:rPr lang="en-US" sz="1200" i="1" dirty="0">
                <a:latin typeface="+mn-lt"/>
              </a:rPr>
              <a:t>Cancer</a:t>
            </a:r>
            <a:r>
              <a:rPr lang="en-US" sz="1200" dirty="0">
                <a:latin typeface="+mn-lt"/>
              </a:rPr>
              <a:t>. 2007;110(8):1665-1676. doi:10.1002/cncr.22980.</a:t>
            </a:r>
          </a:p>
          <a:p>
            <a:pPr marL="460375" indent="-460375">
              <a:buFont typeface="+mj-lt"/>
              <a:buAutoNum type="arabicPeriod" startAt="32"/>
            </a:pPr>
            <a:r>
              <a:rPr lang="en-US" sz="1200" dirty="0">
                <a:latin typeface="+mn-lt"/>
                <a:ea typeface="Open Sans" panose="020B0606030504020204" pitchFamily="34" charset="0"/>
                <a:cs typeface="Open Sans" panose="020B0606030504020204" pitchFamily="34" charset="0"/>
              </a:rPr>
              <a:t>33. Felton M, Weinberg R, Pruskowski J. Olanzapine for nausea, delirium, anxiety, insomnia and cachexia. Fast Fact #315. Palliative Care Network of Wisconsin. Accessed March 11, 2026. https://www.mypcnow.org/fast-fact/olanzapine-for-nausea-delirium-anxiety-insomnia-and-cachexia/</a:t>
            </a:r>
          </a:p>
          <a:p>
            <a:pPr marL="460375" indent="-460375">
              <a:buFont typeface="+mj-lt"/>
              <a:buAutoNum type="arabicPeriod" startAt="32"/>
            </a:pPr>
            <a:r>
              <a:rPr lang="en-US" sz="1200" dirty="0">
                <a:latin typeface="+mn-lt"/>
                <a:ea typeface="Open Sans" panose="020B0606030504020204" pitchFamily="34" charset="0"/>
                <a:cs typeface="Open Sans" panose="020B0606030504020204" pitchFamily="34" charset="0"/>
              </a:rPr>
              <a:t>Lindberg N, </a:t>
            </a:r>
            <a:r>
              <a:rPr lang="en-US" sz="1200" dirty="0" err="1">
                <a:latin typeface="+mn-lt"/>
                <a:ea typeface="Open Sans" panose="020B0606030504020204" pitchFamily="34" charset="0"/>
                <a:cs typeface="Open Sans" panose="020B0606030504020204" pitchFamily="34" charset="0"/>
              </a:rPr>
              <a:t>Wirkkunen</a:t>
            </a:r>
            <a:r>
              <a:rPr lang="en-US" sz="1200" dirty="0">
                <a:latin typeface="+mn-lt"/>
                <a:ea typeface="Open Sans" panose="020B0606030504020204" pitchFamily="34" charset="0"/>
                <a:cs typeface="Open Sans" panose="020B0606030504020204" pitchFamily="34" charset="0"/>
              </a:rPr>
              <a:t> M, Tani P, et al. Effect of a single-dose of olanzapine on sleep in healthy females and males. Int Clin </a:t>
            </a:r>
            <a:r>
              <a:rPr lang="en-US" sz="1200" dirty="0" err="1">
                <a:latin typeface="+mn-lt"/>
                <a:ea typeface="Open Sans" panose="020B0606030504020204" pitchFamily="34" charset="0"/>
                <a:cs typeface="Open Sans" panose="020B0606030504020204" pitchFamily="34" charset="0"/>
              </a:rPr>
              <a:t>Psychopharmacol</a:t>
            </a:r>
            <a:r>
              <a:rPr lang="en-US" sz="1200" dirty="0">
                <a:latin typeface="+mn-lt"/>
                <a:ea typeface="Open Sans" panose="020B0606030504020204" pitchFamily="34" charset="0"/>
                <a:cs typeface="Open Sans" panose="020B0606030504020204" pitchFamily="34" charset="0"/>
              </a:rPr>
              <a:t>. 2002;17(4):177-184.</a:t>
            </a:r>
          </a:p>
          <a:p>
            <a:pPr marL="460375" indent="-460375">
              <a:buFont typeface="+mj-lt"/>
              <a:buAutoNum type="arabicPeriod" startAt="32"/>
            </a:pPr>
            <a:r>
              <a:rPr lang="en-US" sz="1200" dirty="0" err="1">
                <a:latin typeface="+mn-lt"/>
                <a:ea typeface="Open Sans" panose="020B0606030504020204" pitchFamily="34" charset="0"/>
                <a:cs typeface="Open Sans" panose="020B0606030504020204" pitchFamily="34" charset="0"/>
              </a:rPr>
              <a:t>Nzwalo</a:t>
            </a:r>
            <a:r>
              <a:rPr lang="en-US" sz="1200" dirty="0">
                <a:latin typeface="+mn-lt"/>
                <a:ea typeface="Open Sans" panose="020B0606030504020204" pitchFamily="34" charset="0"/>
                <a:cs typeface="Open Sans" panose="020B0606030504020204" pitchFamily="34" charset="0"/>
              </a:rPr>
              <a:t> I, </a:t>
            </a:r>
            <a:r>
              <a:rPr lang="en-US" sz="1200" dirty="0" err="1">
                <a:latin typeface="+mn-lt"/>
                <a:ea typeface="Open Sans" panose="020B0606030504020204" pitchFamily="34" charset="0"/>
                <a:cs typeface="Open Sans" panose="020B0606030504020204" pitchFamily="34" charset="0"/>
              </a:rPr>
              <a:t>Aboim</a:t>
            </a:r>
            <a:r>
              <a:rPr lang="en-US" sz="1200" dirty="0">
                <a:latin typeface="+mn-lt"/>
                <a:ea typeface="Open Sans" panose="020B0606030504020204" pitchFamily="34" charset="0"/>
                <a:cs typeface="Open Sans" panose="020B0606030504020204" pitchFamily="34" charset="0"/>
              </a:rPr>
              <a:t> MA, Joaquim N, </a:t>
            </a:r>
            <a:r>
              <a:rPr lang="en-US" sz="1200" dirty="0" err="1">
                <a:latin typeface="+mn-lt"/>
                <a:ea typeface="Open Sans" panose="020B0606030504020204" pitchFamily="34" charset="0"/>
                <a:cs typeface="Open Sans" panose="020B0606030504020204" pitchFamily="34" charset="0"/>
              </a:rPr>
              <a:t>Marreiros</a:t>
            </a:r>
            <a:r>
              <a:rPr lang="en-US" sz="1200" dirty="0">
                <a:latin typeface="+mn-lt"/>
                <a:ea typeface="Open Sans" panose="020B0606030504020204" pitchFamily="34" charset="0"/>
                <a:cs typeface="Open Sans" panose="020B0606030504020204" pitchFamily="34" charset="0"/>
              </a:rPr>
              <a:t> A, </a:t>
            </a:r>
            <a:r>
              <a:rPr lang="en-US" sz="1200" dirty="0" err="1">
                <a:latin typeface="+mn-lt"/>
                <a:ea typeface="Open Sans" panose="020B0606030504020204" pitchFamily="34" charset="0"/>
                <a:cs typeface="Open Sans" panose="020B0606030504020204" pitchFamily="34" charset="0"/>
              </a:rPr>
              <a:t>Nzwalo</a:t>
            </a:r>
            <a:r>
              <a:rPr lang="en-US" sz="1200" dirty="0">
                <a:latin typeface="+mn-lt"/>
                <a:ea typeface="Open Sans" panose="020B0606030504020204" pitchFamily="34" charset="0"/>
                <a:cs typeface="Open Sans" panose="020B0606030504020204" pitchFamily="34" charset="0"/>
              </a:rPr>
              <a:t> H. Systematic review of the prevalence, predictors, and treatment of insomnia in palliative care. Am J Hosp </a:t>
            </a:r>
            <a:r>
              <a:rPr lang="en-US" sz="1200" dirty="0" err="1">
                <a:latin typeface="+mn-lt"/>
                <a:ea typeface="Open Sans" panose="020B0606030504020204" pitchFamily="34" charset="0"/>
                <a:cs typeface="Open Sans" panose="020B0606030504020204" pitchFamily="34" charset="0"/>
              </a:rPr>
              <a:t>Palliat</a:t>
            </a:r>
            <a:r>
              <a:rPr lang="en-US" sz="1200" dirty="0">
                <a:latin typeface="+mn-lt"/>
                <a:ea typeface="Open Sans" panose="020B0606030504020204" pitchFamily="34" charset="0"/>
                <a:cs typeface="Open Sans" panose="020B0606030504020204" pitchFamily="34" charset="0"/>
              </a:rPr>
              <a:t> Care. 2020;37(11):957-969. doi:10.1177/1049909120907021.</a:t>
            </a:r>
          </a:p>
          <a:p>
            <a:pPr marL="460375" indent="-460375">
              <a:buFont typeface="+mj-lt"/>
              <a:buAutoNum type="arabicPeriod" startAt="32"/>
            </a:pPr>
            <a:r>
              <a:rPr lang="en-US" sz="1200" dirty="0">
                <a:latin typeface="+mn-lt"/>
                <a:ea typeface="Open Sans" panose="020B0606030504020204" pitchFamily="34" charset="0"/>
                <a:cs typeface="Open Sans" panose="020B0606030504020204" pitchFamily="34" charset="0"/>
              </a:rPr>
              <a:t>Bush SH, </a:t>
            </a:r>
            <a:r>
              <a:rPr lang="en-US" sz="1200" dirty="0" err="1">
                <a:latin typeface="+mn-lt"/>
                <a:ea typeface="Open Sans" panose="020B0606030504020204" pitchFamily="34" charset="0"/>
                <a:cs typeface="Open Sans" panose="020B0606030504020204" pitchFamily="34" charset="0"/>
              </a:rPr>
              <a:t>Bruera</a:t>
            </a:r>
            <a:r>
              <a:rPr lang="en-US" sz="1200" dirty="0">
                <a:latin typeface="+mn-lt"/>
                <a:ea typeface="Open Sans" panose="020B0606030504020204" pitchFamily="34" charset="0"/>
                <a:cs typeface="Open Sans" panose="020B0606030504020204" pitchFamily="34" charset="0"/>
              </a:rPr>
              <a:t> E. The assessment and management of delirium in cancer patients. Oncologist. 2009;14(10):1039-1049. doi:10.1634/theoncologist.2009-0122.</a:t>
            </a:r>
          </a:p>
          <a:p>
            <a:pPr marL="460375" indent="-460375">
              <a:buFont typeface="+mj-lt"/>
              <a:buAutoNum type="arabicPeriod" startAt="32"/>
            </a:pPr>
            <a:r>
              <a:rPr lang="en-US" sz="1200" dirty="0">
                <a:latin typeface="+mn-lt"/>
              </a:rPr>
              <a:t>De La Cruz M, Hui D, Parsons HA, et al. Insomnia in patients with advanced cancer referred to a palliative care clinic. </a:t>
            </a:r>
            <a:r>
              <a:rPr lang="en-US" sz="1200" i="1" dirty="0">
                <a:latin typeface="+mn-lt"/>
              </a:rPr>
              <a:t>Am J Hosp </a:t>
            </a:r>
            <a:r>
              <a:rPr lang="en-US" sz="1200" i="1" dirty="0" err="1">
                <a:latin typeface="+mn-lt"/>
              </a:rPr>
              <a:t>Palliat</a:t>
            </a:r>
            <a:r>
              <a:rPr lang="en-US" sz="1200" i="1" dirty="0">
                <a:latin typeface="+mn-lt"/>
              </a:rPr>
              <a:t> Care</a:t>
            </a:r>
            <a:r>
              <a:rPr lang="en-US" sz="1200" dirty="0">
                <a:latin typeface="+mn-lt"/>
              </a:rPr>
              <a:t>. 2015;32(5):545-550. doi:10.1177/1049909114527450.</a:t>
            </a:r>
          </a:p>
          <a:p>
            <a:pPr marL="460375" indent="-460375">
              <a:buFont typeface="+mj-lt"/>
              <a:buAutoNum type="arabicPeriod" startAt="32"/>
            </a:pPr>
            <a:r>
              <a:rPr lang="en-US" sz="1200" dirty="0">
                <a:latin typeface="+mn-lt"/>
                <a:ea typeface="Open Sans" panose="020B0606030504020204" pitchFamily="34" charset="0"/>
                <a:cs typeface="Open Sans" panose="020B0606030504020204" pitchFamily="34" charset="0"/>
              </a:rPr>
              <a:t>38. Delgado-Guay MO, </a:t>
            </a:r>
            <a:r>
              <a:rPr lang="en-US" sz="1200" dirty="0" err="1">
                <a:latin typeface="+mn-lt"/>
                <a:ea typeface="Open Sans" panose="020B0606030504020204" pitchFamily="34" charset="0"/>
                <a:cs typeface="Open Sans" panose="020B0606030504020204" pitchFamily="34" charset="0"/>
              </a:rPr>
              <a:t>Yennurajalingam</a:t>
            </a:r>
            <a:r>
              <a:rPr lang="en-US" sz="1200" dirty="0">
                <a:latin typeface="+mn-lt"/>
                <a:ea typeface="Open Sans" panose="020B0606030504020204" pitchFamily="34" charset="0"/>
                <a:cs typeface="Open Sans" panose="020B0606030504020204" pitchFamily="34" charset="0"/>
              </a:rPr>
              <a:t> S, </a:t>
            </a:r>
            <a:r>
              <a:rPr lang="en-US" sz="1200" dirty="0" err="1">
                <a:latin typeface="+mn-lt"/>
                <a:ea typeface="Open Sans" panose="020B0606030504020204" pitchFamily="34" charset="0"/>
                <a:cs typeface="Open Sans" panose="020B0606030504020204" pitchFamily="34" charset="0"/>
              </a:rPr>
              <a:t>Bruera</a:t>
            </a:r>
            <a:r>
              <a:rPr lang="en-US" sz="1200" dirty="0">
                <a:latin typeface="+mn-lt"/>
                <a:ea typeface="Open Sans" panose="020B0606030504020204" pitchFamily="34" charset="0"/>
                <a:cs typeface="Open Sans" panose="020B0606030504020204" pitchFamily="34" charset="0"/>
              </a:rPr>
              <a:t> E. Delirium with severe symptom expression related to hypercalcemia in a patient with advanced cancer: an interdisciplinary approach to treatment. J Pain Symptom Manage. 2008;36(4):442-449. doi:10.1016/j.jpainsymman.2007.11.004</a:t>
            </a:r>
          </a:p>
          <a:p>
            <a:pPr marL="460375" indent="-460375">
              <a:buFont typeface="+mj-lt"/>
              <a:buAutoNum type="arabicPeriod" startAt="32"/>
            </a:pPr>
            <a:r>
              <a:rPr lang="en-US" sz="1200" dirty="0">
                <a:latin typeface="+mn-lt"/>
                <a:ea typeface="Open Sans" panose="020B0606030504020204" pitchFamily="34" charset="0"/>
                <a:cs typeface="Open Sans" panose="020B0606030504020204" pitchFamily="34" charset="0"/>
              </a:rPr>
              <a:t>Bush SH, Tierney S, Lawlor PG. Clinical assessment and management of delirium in the palliative care setting. Drugs (NY). 2017;77(15):1623-1643. doi:10.1007/s40265-017-0804-3.</a:t>
            </a:r>
          </a:p>
          <a:p>
            <a:pPr marL="460375" indent="-460375">
              <a:buFont typeface="+mj-lt"/>
              <a:buAutoNum type="arabicPeriod" startAt="32"/>
            </a:pPr>
            <a:r>
              <a:rPr lang="en-US" sz="1200" dirty="0" err="1">
                <a:latin typeface="+mn-lt"/>
                <a:ea typeface="Open Sans" panose="020B0606030504020204" pitchFamily="34" charset="0"/>
                <a:cs typeface="Open Sans" panose="020B0606030504020204" pitchFamily="34" charset="0"/>
              </a:rPr>
              <a:t>Bramati</a:t>
            </a:r>
            <a:r>
              <a:rPr lang="en-US" sz="1200" dirty="0">
                <a:latin typeface="+mn-lt"/>
                <a:ea typeface="Open Sans" panose="020B0606030504020204" pitchFamily="34" charset="0"/>
                <a:cs typeface="Open Sans" panose="020B0606030504020204" pitchFamily="34" charset="0"/>
              </a:rPr>
              <a:t> P, </a:t>
            </a:r>
            <a:r>
              <a:rPr lang="en-US" sz="1200" dirty="0" err="1">
                <a:latin typeface="+mn-lt"/>
                <a:ea typeface="Open Sans" panose="020B0606030504020204" pitchFamily="34" charset="0"/>
                <a:cs typeface="Open Sans" panose="020B0606030504020204" pitchFamily="34" charset="0"/>
              </a:rPr>
              <a:t>Bruera</a:t>
            </a:r>
            <a:r>
              <a:rPr lang="en-US" sz="1200" dirty="0">
                <a:latin typeface="+mn-lt"/>
                <a:ea typeface="Open Sans" panose="020B0606030504020204" pitchFamily="34" charset="0"/>
                <a:cs typeface="Open Sans" panose="020B0606030504020204" pitchFamily="34" charset="0"/>
              </a:rPr>
              <a:t> E. Delirium in palliative care. Cancers (Basel). 2021;13(23):5893. doi:10.3390/cancers13235893.</a:t>
            </a:r>
          </a:p>
          <a:p>
            <a:pPr marL="460375" indent="-460375">
              <a:buFont typeface="+mj-lt"/>
              <a:buAutoNum type="arabicPeriod" startAt="32"/>
            </a:pPr>
            <a:r>
              <a:rPr lang="en-US" sz="1200" dirty="0">
                <a:latin typeface="+mn-lt"/>
                <a:ea typeface="Open Sans" panose="020B0606030504020204" pitchFamily="34" charset="0"/>
                <a:cs typeface="Open Sans" panose="020B0606030504020204" pitchFamily="34" charset="0"/>
              </a:rPr>
              <a:t>41. Mustian KM, Alfano CM, Heckler C, et al. Comparison of pharmaceutical, psychological, and exercise treatments for cancer-related fatigue: a meta-analysis. JAMA Oncol. 2017;3(7):961-968. doi:10.1001/jamaoncol.2016.6914.</a:t>
            </a:r>
          </a:p>
          <a:p>
            <a:pPr marL="460375" indent="-460375">
              <a:buFont typeface="+mj-lt"/>
              <a:buAutoNum type="arabicPeriod" startAt="32"/>
            </a:pPr>
            <a:r>
              <a:rPr lang="en-US" sz="1200" dirty="0">
                <a:latin typeface="+mn-lt"/>
                <a:ea typeface="Open Sans" panose="020B0606030504020204" pitchFamily="34" charset="0"/>
                <a:cs typeface="Open Sans" panose="020B0606030504020204" pitchFamily="34" charset="0"/>
              </a:rPr>
              <a:t>Das A, Halpin S, </a:t>
            </a:r>
            <a:r>
              <a:rPr lang="en-US" sz="1200" dirty="0" err="1">
                <a:latin typeface="+mn-lt"/>
                <a:ea typeface="Open Sans" panose="020B0606030504020204" pitchFamily="34" charset="0"/>
                <a:cs typeface="Open Sans" panose="020B0606030504020204" pitchFamily="34" charset="0"/>
              </a:rPr>
              <a:t>Kondasinghe</a:t>
            </a:r>
            <a:r>
              <a:rPr lang="en-US" sz="1200" dirty="0">
                <a:latin typeface="+mn-lt"/>
                <a:ea typeface="Open Sans" panose="020B0606030504020204" pitchFamily="34" charset="0"/>
                <a:cs typeface="Open Sans" panose="020B0606030504020204" pitchFamily="34" charset="0"/>
              </a:rPr>
              <a:t> JS. Pharmacotherapy for chronic &amp; intractable hiccups in palliative care: a mixed methods systematic &amp; umbrella review. J Pain Symptom Manage. 2025 Nov 20:S0885‑3924(25)00937‑6. doi:10.1016/j.jpainsymman.2025.11.010.</a:t>
            </a:r>
          </a:p>
          <a:p>
            <a:pPr marL="460375" indent="-460375">
              <a:buFont typeface="+mj-lt"/>
              <a:buAutoNum type="arabicPeriod" startAt="32"/>
            </a:pPr>
            <a:r>
              <a:rPr lang="en-US" sz="1200" dirty="0">
                <a:latin typeface="+mn-lt"/>
                <a:ea typeface="Open Sans" panose="020B0606030504020204" pitchFamily="34" charset="0"/>
                <a:cs typeface="Open Sans" panose="020B0606030504020204" pitchFamily="34" charset="0"/>
              </a:rPr>
              <a:t>Jeon YS, Kearney AM, Baker PG. Management of hiccups in palliative care patients. BMJ Support </a:t>
            </a:r>
            <a:r>
              <a:rPr lang="en-US" sz="1200" dirty="0" err="1">
                <a:latin typeface="+mn-lt"/>
                <a:ea typeface="Open Sans" panose="020B0606030504020204" pitchFamily="34" charset="0"/>
                <a:cs typeface="Open Sans" panose="020B0606030504020204" pitchFamily="34" charset="0"/>
              </a:rPr>
              <a:t>Palliat</a:t>
            </a:r>
            <a:r>
              <a:rPr lang="en-US" sz="1200" dirty="0">
                <a:latin typeface="+mn-lt"/>
                <a:ea typeface="Open Sans" panose="020B0606030504020204" pitchFamily="34" charset="0"/>
                <a:cs typeface="Open Sans" panose="020B0606030504020204" pitchFamily="34" charset="0"/>
              </a:rPr>
              <a:t> Care. 2018;8(1):1‑6. doi:10.1136/bmjspcare‑2016‑001264.</a:t>
            </a:r>
            <a:endParaRPr lang="en-US" altLang="en-US" sz="1200" dirty="0">
              <a:latin typeface="+mn-lt"/>
            </a:endParaRPr>
          </a:p>
        </p:txBody>
      </p:sp>
    </p:spTree>
    <p:extLst>
      <p:ext uri="{BB962C8B-B14F-4D97-AF65-F5344CB8AC3E}">
        <p14:creationId xmlns:p14="http://schemas.microsoft.com/office/powerpoint/2010/main" val="425891753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916FB-F00E-2766-26BE-DA5F4BF49E2B}"/>
              </a:ext>
            </a:extLst>
          </p:cNvPr>
          <p:cNvSpPr>
            <a:spLocks noGrp="1"/>
          </p:cNvSpPr>
          <p:nvPr>
            <p:ph type="title"/>
          </p:nvPr>
        </p:nvSpPr>
        <p:spPr/>
        <p:txBody>
          <a:bodyPr/>
          <a:lstStyle/>
          <a:p>
            <a:r>
              <a:rPr lang="en-US" dirty="0"/>
              <a:t>Thank you</a:t>
            </a:r>
          </a:p>
        </p:txBody>
      </p:sp>
    </p:spTree>
    <p:extLst>
      <p:ext uri="{BB962C8B-B14F-4D97-AF65-F5344CB8AC3E}">
        <p14:creationId xmlns:p14="http://schemas.microsoft.com/office/powerpoint/2010/main" val="1633909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420D97-E683-CCFE-9553-BD41ADE1C51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42372BF-3035-A16B-F867-4E38E9CA6457}"/>
              </a:ext>
            </a:extLst>
          </p:cNvPr>
          <p:cNvSpPr txBox="1"/>
          <p:nvPr/>
        </p:nvSpPr>
        <p:spPr>
          <a:xfrm>
            <a:off x="678864" y="2198812"/>
            <a:ext cx="4736520" cy="3108543"/>
          </a:xfrm>
          <a:prstGeom prst="rect">
            <a:avLst/>
          </a:prstGeom>
          <a:noFill/>
        </p:spPr>
        <p:txBody>
          <a:bodyPr wrap="square">
            <a:spAutoFit/>
          </a:bodyPr>
          <a:lstStyle/>
          <a:p>
            <a:pPr marL="285750" indent="-285750" algn="l" rtl="0" fontAlgn="base">
              <a:buFont typeface="Arial" panose="020B0604020202020204" pitchFamily="34" charset="0"/>
              <a:buChar char="•"/>
            </a:pPr>
            <a:r>
              <a:rPr lang="en-US" sz="2800" i="0" u="none" strike="noStrike" dirty="0">
                <a:effectLst/>
                <a:latin typeface="Open Sans" panose="020B0606030504020204" pitchFamily="34" charset="0"/>
                <a:ea typeface="Open Sans" panose="020B0606030504020204" pitchFamily="34" charset="0"/>
                <a:cs typeface="Open Sans" panose="020B0606030504020204" pitchFamily="34" charset="0"/>
              </a:rPr>
              <a:t>Symptom identification</a:t>
            </a:r>
          </a:p>
          <a:p>
            <a:pPr marL="285750" indent="-285750" algn="l" rtl="0" fontAlgn="base">
              <a:buFont typeface="Arial" panose="020B0604020202020204" pitchFamily="34" charset="0"/>
              <a:buChar char="•"/>
            </a:pPr>
            <a:endParaRPr lang="en-US" sz="2800" i="0" u="none" strike="noStrike" dirty="0">
              <a:effectLst/>
              <a:latin typeface="Open Sans" panose="020B0606030504020204" pitchFamily="34" charset="0"/>
              <a:ea typeface="Open Sans" panose="020B0606030504020204" pitchFamily="34" charset="0"/>
              <a:cs typeface="Open Sans" panose="020B0606030504020204" pitchFamily="34" charset="0"/>
            </a:endParaRPr>
          </a:p>
          <a:p>
            <a:pPr marL="285750" indent="-285750" algn="l" rtl="0" fontAlgn="base">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rPr>
              <a:t>Symptom Prioritization</a:t>
            </a:r>
          </a:p>
          <a:p>
            <a:pPr marL="285750" indent="-285750" algn="l" rtl="0" fontAlgn="base">
              <a:buFont typeface="Arial" panose="020B0604020202020204" pitchFamily="34" charset="0"/>
              <a:buChar char="•"/>
            </a:pPr>
            <a:endParaRPr lang="en-US" sz="2800" dirty="0">
              <a:latin typeface="Open Sans" panose="020B0606030504020204" pitchFamily="34" charset="0"/>
              <a:ea typeface="Open Sans" panose="020B0606030504020204" pitchFamily="34" charset="0"/>
              <a:cs typeface="Open Sans" panose="020B0606030504020204" pitchFamily="34" charset="0"/>
            </a:endParaRPr>
          </a:p>
          <a:p>
            <a:pPr marL="285750" indent="-285750" algn="l" rtl="0" fontAlgn="base">
              <a:buFont typeface="Arial" panose="020B0604020202020204" pitchFamily="34" charset="0"/>
              <a:buChar char="•"/>
            </a:pPr>
            <a:r>
              <a:rPr lang="en-US" sz="2800" i="0" dirty="0">
                <a:effectLst/>
                <a:latin typeface="Open Sans" panose="020B0606030504020204" pitchFamily="34" charset="0"/>
                <a:ea typeface="Open Sans" panose="020B0606030504020204" pitchFamily="34" charset="0"/>
                <a:cs typeface="Open Sans" panose="020B0606030504020204" pitchFamily="34" charset="0"/>
              </a:rPr>
              <a:t>Trending the symptom</a:t>
            </a:r>
          </a:p>
          <a:p>
            <a:pPr marL="285750" indent="-285750" algn="l" rtl="0" fontAlgn="base">
              <a:buFont typeface="Arial" panose="020B0604020202020204" pitchFamily="34" charset="0"/>
              <a:buChar char="•"/>
            </a:pPr>
            <a:endParaRPr lang="en-US" sz="2800" i="0" dirty="0">
              <a:effectLst/>
              <a:latin typeface="Open Sans" panose="020B0606030504020204" pitchFamily="34" charset="0"/>
              <a:ea typeface="Open Sans" panose="020B0606030504020204" pitchFamily="34" charset="0"/>
              <a:cs typeface="Open Sans" panose="020B0606030504020204" pitchFamily="34" charset="0"/>
            </a:endParaRPr>
          </a:p>
          <a:p>
            <a:pPr marL="285750" indent="-285750" algn="l" rtl="0" fontAlgn="base">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rPr>
              <a:t>Research utility</a:t>
            </a:r>
            <a:endParaRPr lang="en-US" sz="2800" i="0" dirty="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8" name="TextBox 7">
            <a:extLst>
              <a:ext uri="{FF2B5EF4-FFF2-40B4-BE49-F238E27FC236}">
                <a16:creationId xmlns:a16="http://schemas.microsoft.com/office/drawing/2014/main" id="{FB8B57F0-819D-973D-4DC2-0480E1F6C9B4}"/>
              </a:ext>
            </a:extLst>
          </p:cNvPr>
          <p:cNvSpPr txBox="1"/>
          <p:nvPr/>
        </p:nvSpPr>
        <p:spPr>
          <a:xfrm>
            <a:off x="534753" y="456275"/>
            <a:ext cx="9036636" cy="1569660"/>
          </a:xfrm>
          <a:prstGeom prst="rect">
            <a:avLst/>
          </a:prstGeom>
          <a:noFill/>
        </p:spPr>
        <p:txBody>
          <a:bodyPr wrap="square" rtlCol="0">
            <a:spAutoFit/>
          </a:bodyPr>
          <a:lstStyle/>
          <a:p>
            <a:r>
              <a:rPr lang="en-US" sz="4800" b="1" dirty="0">
                <a:latin typeface="Garamond" panose="02020404030301010803" pitchFamily="18" charset="0"/>
              </a:rPr>
              <a:t>Key Benefits to Using ESAS on Every Patient</a:t>
            </a:r>
          </a:p>
        </p:txBody>
      </p:sp>
    </p:spTree>
    <p:extLst>
      <p:ext uri="{BB962C8B-B14F-4D97-AF65-F5344CB8AC3E}">
        <p14:creationId xmlns:p14="http://schemas.microsoft.com/office/powerpoint/2010/main" val="967209738"/>
      </p:ext>
    </p:extLst>
  </p:cSld>
  <p:clrMapOvr>
    <a:masterClrMapping/>
  </p:clrMapOvr>
</p:sld>
</file>

<file path=ppt/theme/theme1.xml><?xml version="1.0" encoding="utf-8"?>
<a:theme xmlns:a="http://schemas.openxmlformats.org/drawingml/2006/main" name="Office Theme">
  <a:themeElements>
    <a:clrScheme name="Emory 3">
      <a:dk1>
        <a:srgbClr val="000000"/>
      </a:dk1>
      <a:lt1>
        <a:srgbClr val="FFFFFF"/>
      </a:lt1>
      <a:dk2>
        <a:srgbClr val="000000"/>
      </a:dk2>
      <a:lt2>
        <a:srgbClr val="E8E8E8"/>
      </a:lt2>
      <a:accent1>
        <a:srgbClr val="8ED485"/>
      </a:accent1>
      <a:accent2>
        <a:srgbClr val="002F6C"/>
      </a:accent2>
      <a:accent3>
        <a:srgbClr val="068D9D"/>
      </a:accent3>
      <a:accent4>
        <a:srgbClr val="5386E3"/>
      </a:accent4>
      <a:accent5>
        <a:srgbClr val="E8E8E8"/>
      </a:accent5>
      <a:accent6>
        <a:srgbClr val="000000"/>
      </a:accent6>
      <a:hlink>
        <a:srgbClr val="8ED585"/>
      </a:hlink>
      <a:folHlink>
        <a:srgbClr val="00000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B6BD630CAA3E7489FDEE94ECDAED1C2" ma:contentTypeVersion="10" ma:contentTypeDescription="Create a new document." ma:contentTypeScope="" ma:versionID="13329d72909559d8488be931394ceaf9">
  <xsd:schema xmlns:xsd="http://www.w3.org/2001/XMLSchema" xmlns:xs="http://www.w3.org/2001/XMLSchema" xmlns:p="http://schemas.microsoft.com/office/2006/metadata/properties" xmlns:ns2="64407c56-db46-4918-b2f3-5d45c1b88c6b" xmlns:ns3="8aa4a8cc-f11d-4867-8eab-458c623f0148" targetNamespace="http://schemas.microsoft.com/office/2006/metadata/properties" ma:root="true" ma:fieldsID="b6ceb01f5f50d1dcf5f7f10647ba9c70" ns2:_="" ns3:_="">
    <xsd:import namespace="64407c56-db46-4918-b2f3-5d45c1b88c6b"/>
    <xsd:import namespace="8aa4a8cc-f11d-4867-8eab-458c623f014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407c56-db46-4918-b2f3-5d45c1b88c6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992fa3da-db31-45ba-92de-38f16e295a42"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aa4a8cc-f11d-4867-8eab-458c623f0148"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c78cc650-d5ec-4eb0-9ae5-2e05c957cca8}" ma:internalName="TaxCatchAll" ma:showField="CatchAllData" ma:web="8aa4a8cc-f11d-4867-8eab-458c623f014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64407c56-db46-4918-b2f3-5d45c1b88c6b">
      <Terms xmlns="http://schemas.microsoft.com/office/infopath/2007/PartnerControls"/>
    </lcf76f155ced4ddcb4097134ff3c332f>
    <TaxCatchAll xmlns="8aa4a8cc-f11d-4867-8eab-458c623f0148" xsi:nil="true"/>
  </documentManagement>
</p:properties>
</file>

<file path=customXml/itemProps1.xml><?xml version="1.0" encoding="utf-8"?>
<ds:datastoreItem xmlns:ds="http://schemas.openxmlformats.org/officeDocument/2006/customXml" ds:itemID="{B1064A7A-FE0D-4F10-A75E-937BA38FDA8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4407c56-db46-4918-b2f3-5d45c1b88c6b"/>
    <ds:schemaRef ds:uri="8aa4a8cc-f11d-4867-8eab-458c623f014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A4BE3F1-B8F7-4F4F-89D8-65102746085D}">
  <ds:schemaRefs>
    <ds:schemaRef ds:uri="http://schemas.microsoft.com/sharepoint/v3/contenttype/forms"/>
  </ds:schemaRefs>
</ds:datastoreItem>
</file>

<file path=customXml/itemProps3.xml><?xml version="1.0" encoding="utf-8"?>
<ds:datastoreItem xmlns:ds="http://schemas.openxmlformats.org/officeDocument/2006/customXml" ds:itemID="{089174F4-7ADC-4637-9E40-CC9C536D0A43}">
  <ds:schemaRefs>
    <ds:schemaRef ds:uri="http://schemas.microsoft.com/office/2006/metadata/properties"/>
    <ds:schemaRef ds:uri="http://schemas.microsoft.com/office/infopath/2007/PartnerControls"/>
    <ds:schemaRef ds:uri="64407c56-db46-4918-b2f3-5d45c1b88c6b"/>
    <ds:schemaRef ds:uri="8aa4a8cc-f11d-4867-8eab-458c623f0148"/>
  </ds:schemaRefs>
</ds:datastoreItem>
</file>

<file path=docProps/app.xml><?xml version="1.0" encoding="utf-8"?>
<Properties xmlns="http://schemas.openxmlformats.org/officeDocument/2006/extended-properties" xmlns:vt="http://schemas.openxmlformats.org/officeDocument/2006/docPropsVTypes">
  <TotalTime>63687</TotalTime>
  <Words>6671</Words>
  <Application>Microsoft Office PowerPoint</Application>
  <PresentationFormat>Widescreen</PresentationFormat>
  <Paragraphs>909</Paragraphs>
  <Slides>82</Slides>
  <Notes>67</Notes>
  <HiddenSlides>0</HiddenSlides>
  <MMClips>0</MMClips>
  <ScaleCrop>false</ScaleCrop>
  <HeadingPairs>
    <vt:vector size="4" baseType="variant">
      <vt:variant>
        <vt:lpstr>Theme</vt:lpstr>
      </vt:variant>
      <vt:variant>
        <vt:i4>1</vt:i4>
      </vt:variant>
      <vt:variant>
        <vt:lpstr>Slide Titles</vt:lpstr>
      </vt:variant>
      <vt:variant>
        <vt:i4>82</vt:i4>
      </vt:variant>
    </vt:vector>
  </HeadingPairs>
  <TitlesOfParts>
    <vt:vector size="83" baseType="lpstr">
      <vt:lpstr>Office Theme</vt:lpstr>
      <vt:lpstr>Managing Non-Pain Symptoms</vt:lpstr>
      <vt:lpstr>No Financial Disclosures</vt:lpstr>
      <vt:lpstr>Learning Objectives</vt:lpstr>
      <vt:lpstr>41-year-old female presents with a history of Stage III triple negative breast cancer initially diagnosed in 2023. Her treatment was interrupted due to incarceration and housing insecurity. She then re-established care with oncology at Emory University and was found to have progression of disease with metastasis to the lung and bone. She was referred to the Supportive Care Clinic for pain and symptom management.  </vt:lpstr>
      <vt:lpstr>Case 1: Patient History</vt:lpstr>
      <vt:lpstr>PowerPoint Presentation</vt:lpstr>
      <vt:lpstr>PowerPoint Presentation</vt:lpstr>
      <vt:lpstr>ESAS for Our Patient</vt:lpstr>
      <vt:lpstr>PowerPoint Presentation</vt:lpstr>
      <vt:lpstr>ESAS Score Interpretation</vt:lpstr>
      <vt:lpstr>There are Multi-dimensional Needs for the Suffering Patient</vt:lpstr>
      <vt:lpstr>Nausea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Constipation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Dyspnea</vt:lpstr>
      <vt:lpstr>PowerPoint Presentation</vt:lpstr>
      <vt:lpstr>PowerPoint Presentation</vt:lpstr>
      <vt:lpstr>PowerPoint Presentation</vt:lpstr>
      <vt:lpstr>PowerPoint Presentation</vt:lpstr>
      <vt:lpstr>PowerPoint Presentation</vt:lpstr>
      <vt:lpstr>PowerPoint Presentation</vt:lpstr>
      <vt:lpstr>Cough</vt:lpstr>
      <vt:lpstr>PowerPoint Presentation</vt:lpstr>
      <vt:lpstr>PowerPoint Presentation</vt:lpstr>
      <vt:lpstr>PowerPoint Presentation</vt:lpstr>
      <vt:lpstr>Anorexia &amp; Cachexia</vt:lpstr>
      <vt:lpstr>PowerPoint Presentation</vt:lpstr>
      <vt:lpstr>PowerPoint Presentation</vt:lpstr>
      <vt:lpstr>PowerPoint Presentation</vt:lpstr>
      <vt:lpstr>PowerPoint Presentation</vt:lpstr>
      <vt:lpstr>Adjustment Disorder &amp; Depression</vt:lpstr>
      <vt:lpstr>PowerPoint Presentation</vt:lpstr>
      <vt:lpstr>PowerPoint Presentation</vt:lpstr>
      <vt:lpstr>PowerPoint Presentation</vt:lpstr>
      <vt:lpstr>PowerPoint Presentation</vt:lpstr>
      <vt:lpstr>PowerPoint Presentation</vt:lpstr>
      <vt:lpstr>PowerPoint Presentation</vt:lpstr>
      <vt:lpstr>Using the ESAS as a Screening Tool for Depression</vt:lpstr>
      <vt:lpstr>PowerPoint Presentation</vt:lpstr>
      <vt:lpstr>PowerPoint Presentation</vt:lpstr>
      <vt:lpstr>PowerPoint Presentation</vt:lpstr>
      <vt:lpstr>Insomnia</vt:lpstr>
      <vt:lpstr>PowerPoint Presentation</vt:lpstr>
      <vt:lpstr>Delirium</vt:lpstr>
      <vt:lpstr>PowerPoint Presentation</vt:lpstr>
      <vt:lpstr>PowerPoint Presentation</vt:lpstr>
      <vt:lpstr>Diagnosing Delirium </vt:lpstr>
      <vt:lpstr>Impacts of Delirium </vt:lpstr>
      <vt:lpstr>Non-Pharmacologic Treatment of Delirium39 </vt:lpstr>
      <vt:lpstr>Pharmacologic Treatment of Delirium </vt:lpstr>
      <vt:lpstr>Opioid-induced Neurotoxicity (OIN)</vt:lpstr>
      <vt:lpstr>Opioid induced Neurotoxicity (OIN)36 </vt:lpstr>
      <vt:lpstr>PowerPoint Presentation</vt:lpstr>
      <vt:lpstr>PowerPoint Presentation</vt:lpstr>
      <vt:lpstr>Fatigue</vt:lpstr>
      <vt:lpstr>Causes of Cancer related Fatigue </vt:lpstr>
      <vt:lpstr>Exercise and psychological interventions and the combination of both decrease neoplasm fatigue significantly more than drug interventions (Mustian et al.) 41</vt:lpstr>
      <vt:lpstr>Pharmacologic treatment of Cancer related Fatigue </vt:lpstr>
      <vt:lpstr>Hiccups</vt:lpstr>
      <vt:lpstr>PowerPoint Presentation</vt:lpstr>
      <vt:lpstr>Treatment of Hiccups</vt:lpstr>
      <vt:lpstr>There are Multi-dimensional Needs for the Suffering Patient</vt:lpstr>
      <vt:lpstr>PowerPoint Presentation</vt:lpstr>
      <vt:lpstr>PowerPoint Presentation</vt:lpstr>
      <vt:lpstr>PowerPoint Presentation</vt:lpstr>
      <vt:lpstr>References</vt:lpstr>
      <vt:lpstr>References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Samuel Willger</dc:creator>
  <cp:lastModifiedBy>Sweetnam, Victoria Isabel</cp:lastModifiedBy>
  <cp:revision>197</cp:revision>
  <cp:lastPrinted>2025-11-19T21:53:26Z</cp:lastPrinted>
  <dcterms:created xsi:type="dcterms:W3CDTF">2025-10-13T15:36:11Z</dcterms:created>
  <dcterms:modified xsi:type="dcterms:W3CDTF">2026-03-25T02:57:33Z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0x010100EB6BD630CAA3E7489FDEE94ECDAED1C2</vt:lpwstr>
  </property>
</Properties>
</file>