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406" r:id="rId2"/>
    <p:sldId id="260" r:id="rId3"/>
    <p:sldId id="408" r:id="rId4"/>
    <p:sldId id="409" r:id="rId5"/>
    <p:sldId id="411" r:id="rId6"/>
    <p:sldId id="410" r:id="rId7"/>
    <p:sldId id="412" r:id="rId8"/>
    <p:sldId id="413" r:id="rId9"/>
    <p:sldId id="415" r:id="rId10"/>
    <p:sldId id="414" r:id="rId11"/>
    <p:sldId id="416" r:id="rId12"/>
    <p:sldId id="417" r:id="rId13"/>
    <p:sldId id="418" r:id="rId14"/>
    <p:sldId id="419" r:id="rId15"/>
    <p:sldId id="265" r:id="rId16"/>
    <p:sldId id="422" r:id="rId17"/>
    <p:sldId id="293" r:id="rId18"/>
    <p:sldId id="447" r:id="rId19"/>
    <p:sldId id="420" r:id="rId20"/>
    <p:sldId id="423" r:id="rId21"/>
    <p:sldId id="424" r:id="rId22"/>
    <p:sldId id="425" r:id="rId23"/>
    <p:sldId id="426" r:id="rId24"/>
    <p:sldId id="427" r:id="rId25"/>
    <p:sldId id="276" r:id="rId26"/>
    <p:sldId id="277" r:id="rId27"/>
    <p:sldId id="278" r:id="rId28"/>
    <p:sldId id="279" r:id="rId29"/>
    <p:sldId id="280" r:id="rId30"/>
    <p:sldId id="281" r:id="rId31"/>
    <p:sldId id="429" r:id="rId32"/>
    <p:sldId id="430" r:id="rId33"/>
    <p:sldId id="431" r:id="rId34"/>
    <p:sldId id="432" r:id="rId35"/>
    <p:sldId id="433" r:id="rId36"/>
    <p:sldId id="434" r:id="rId37"/>
    <p:sldId id="435" r:id="rId38"/>
    <p:sldId id="437" r:id="rId39"/>
    <p:sldId id="436" r:id="rId40"/>
    <p:sldId id="438" r:id="rId41"/>
    <p:sldId id="439" r:id="rId42"/>
    <p:sldId id="440" r:id="rId43"/>
    <p:sldId id="442" r:id="rId44"/>
    <p:sldId id="441" r:id="rId45"/>
    <p:sldId id="443" r:id="rId46"/>
    <p:sldId id="444" r:id="rId47"/>
    <p:sldId id="445" r:id="rId48"/>
    <p:sldId id="446" r:id="rId49"/>
    <p:sldId id="448" r:id="rId50"/>
    <p:sldId id="449" r:id="rId51"/>
    <p:sldId id="450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85BE1E-6C30-A4F3-2F2D-D9D79360EBAB}" v="38" dt="2026-03-17T03:01:01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pew, Rebekka Elizabeth-Marie" userId="S::rdepew@emory.edu::cf6e0bbe-e50b-426b-a19d-7a0b45bc787e" providerId="AD" clId="Web-{E6AC6F18-7CAA-58B0-4049-5471958E1927}"/>
    <pc:docChg chg="modSld">
      <pc:chgData name="Depew, Rebekka Elizabeth-Marie" userId="S::rdepew@emory.edu::cf6e0bbe-e50b-426b-a19d-7a0b45bc787e" providerId="AD" clId="Web-{E6AC6F18-7CAA-58B0-4049-5471958E1927}" dt="2026-03-12T01:41:17.592" v="85"/>
      <pc:docMkLst>
        <pc:docMk/>
      </pc:docMkLst>
      <pc:sldChg chg="modSp">
        <pc:chgData name="Depew, Rebekka Elizabeth-Marie" userId="S::rdepew@emory.edu::cf6e0bbe-e50b-426b-a19d-7a0b45bc787e" providerId="AD" clId="Web-{E6AC6F18-7CAA-58B0-4049-5471958E1927}" dt="2026-03-12T01:41:17.592" v="85"/>
        <pc:sldMkLst>
          <pc:docMk/>
          <pc:sldMk cId="370792178" sldId="417"/>
        </pc:sldMkLst>
        <pc:graphicFrameChg chg="mod modGraphic">
          <ac:chgData name="Depew, Rebekka Elizabeth-Marie" userId="S::rdepew@emory.edu::cf6e0bbe-e50b-426b-a19d-7a0b45bc787e" providerId="AD" clId="Web-{E6AC6F18-7CAA-58B0-4049-5471958E1927}" dt="2026-03-12T01:41:17.592" v="85"/>
          <ac:graphicFrameMkLst>
            <pc:docMk/>
            <pc:sldMk cId="370792178" sldId="417"/>
            <ac:graphicFrameMk id="4" creationId="{191F4301-69DA-F4F9-B2D4-4F2A459273E8}"/>
          </ac:graphicFrameMkLst>
        </pc:graphicFrameChg>
      </pc:sldChg>
      <pc:sldChg chg="modSp">
        <pc:chgData name="Depew, Rebekka Elizabeth-Marie" userId="S::rdepew@emory.edu::cf6e0bbe-e50b-426b-a19d-7a0b45bc787e" providerId="AD" clId="Web-{E6AC6F18-7CAA-58B0-4049-5471958E1927}" dt="2026-03-12T01:41:00.592" v="10" actId="20577"/>
        <pc:sldMkLst>
          <pc:docMk/>
          <pc:sldMk cId="1807784434" sldId="419"/>
        </pc:sldMkLst>
        <pc:spChg chg="mod">
          <ac:chgData name="Depew, Rebekka Elizabeth-Marie" userId="S::rdepew@emory.edu::cf6e0bbe-e50b-426b-a19d-7a0b45bc787e" providerId="AD" clId="Web-{E6AC6F18-7CAA-58B0-4049-5471958E1927}" dt="2026-03-12T01:41:00.592" v="10" actId="20577"/>
          <ac:spMkLst>
            <pc:docMk/>
            <pc:sldMk cId="1807784434" sldId="419"/>
            <ac:spMk id="2" creationId="{43C36855-90AE-E8CD-71F9-A79D23994E2E}"/>
          </ac:spMkLst>
        </pc:spChg>
      </pc:sldChg>
      <pc:sldChg chg="modSp">
        <pc:chgData name="Depew, Rebekka Elizabeth-Marie" userId="S::rdepew@emory.edu::cf6e0bbe-e50b-426b-a19d-7a0b45bc787e" providerId="AD" clId="Web-{E6AC6F18-7CAA-58B0-4049-5471958E1927}" dt="2026-03-12T01:40:10.106" v="9" actId="20577"/>
        <pc:sldMkLst>
          <pc:docMk/>
          <pc:sldMk cId="1619502704" sldId="442"/>
        </pc:sldMkLst>
        <pc:spChg chg="mod">
          <ac:chgData name="Depew, Rebekka Elizabeth-Marie" userId="S::rdepew@emory.edu::cf6e0bbe-e50b-426b-a19d-7a0b45bc787e" providerId="AD" clId="Web-{E6AC6F18-7CAA-58B0-4049-5471958E1927}" dt="2026-03-12T01:40:10.106" v="9" actId="20577"/>
          <ac:spMkLst>
            <pc:docMk/>
            <pc:sldMk cId="1619502704" sldId="442"/>
            <ac:spMk id="4" creationId="{BE3F1F23-877B-AD63-8A08-F1CC2E18B77C}"/>
          </ac:spMkLst>
        </pc:spChg>
      </pc:sldChg>
    </pc:docChg>
  </pc:docChgLst>
  <pc:docChgLst>
    <pc:chgData name="Depew, Rebekka Elizabeth-Marie" userId="S::rdepew@emory.edu::cf6e0bbe-e50b-426b-a19d-7a0b45bc787e" providerId="AD" clId="Web-{58DA99B9-E9B0-C223-D60D-2659F97D72C9}"/>
    <pc:docChg chg="addSld modSld">
      <pc:chgData name="Depew, Rebekka Elizabeth-Marie" userId="S::rdepew@emory.edu::cf6e0bbe-e50b-426b-a19d-7a0b45bc787e" providerId="AD" clId="Web-{58DA99B9-E9B0-C223-D60D-2659F97D72C9}" dt="2026-03-12T21:27:28.902" v="167" actId="20577"/>
      <pc:docMkLst>
        <pc:docMk/>
      </pc:docMkLst>
      <pc:sldChg chg="modSp">
        <pc:chgData name="Depew, Rebekka Elizabeth-Marie" userId="S::rdepew@emory.edu::cf6e0bbe-e50b-426b-a19d-7a0b45bc787e" providerId="AD" clId="Web-{58DA99B9-E9B0-C223-D60D-2659F97D72C9}" dt="2026-03-12T21:13:06.653" v="25" actId="20577"/>
        <pc:sldMkLst>
          <pc:docMk/>
          <pc:sldMk cId="0" sldId="265"/>
        </pc:sldMkLst>
        <pc:spChg chg="mod">
          <ac:chgData name="Depew, Rebekka Elizabeth-Marie" userId="S::rdepew@emory.edu::cf6e0bbe-e50b-426b-a19d-7a0b45bc787e" providerId="AD" clId="Web-{58DA99B9-E9B0-C223-D60D-2659F97D72C9}" dt="2026-03-12T21:13:06.653" v="25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6:19.876" v="37" actId="20577"/>
        <pc:sldMkLst>
          <pc:docMk/>
          <pc:sldMk cId="0" sldId="276"/>
        </pc:sldMkLst>
        <pc:spChg chg="mod">
          <ac:chgData name="Depew, Rebekka Elizabeth-Marie" userId="S::rdepew@emory.edu::cf6e0bbe-e50b-426b-a19d-7a0b45bc787e" providerId="AD" clId="Web-{58DA99B9-E9B0-C223-D60D-2659F97D72C9}" dt="2026-03-12T21:16:19.876" v="37" actId="20577"/>
          <ac:spMkLst>
            <pc:docMk/>
            <pc:sldMk cId="0" sldId="276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6:27.298" v="41" actId="20577"/>
        <pc:sldMkLst>
          <pc:docMk/>
          <pc:sldMk cId="0" sldId="277"/>
        </pc:sldMkLst>
        <pc:spChg chg="mod">
          <ac:chgData name="Depew, Rebekka Elizabeth-Marie" userId="S::rdepew@emory.edu::cf6e0bbe-e50b-426b-a19d-7a0b45bc787e" providerId="AD" clId="Web-{58DA99B9-E9B0-C223-D60D-2659F97D72C9}" dt="2026-03-12T21:16:27.298" v="41" actId="20577"/>
          <ac:spMkLst>
            <pc:docMk/>
            <pc:sldMk cId="0" sldId="277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6:58.220" v="48" actId="20577"/>
        <pc:sldMkLst>
          <pc:docMk/>
          <pc:sldMk cId="0" sldId="279"/>
        </pc:sldMkLst>
        <pc:spChg chg="mod">
          <ac:chgData name="Depew, Rebekka Elizabeth-Marie" userId="S::rdepew@emory.edu::cf6e0bbe-e50b-426b-a19d-7a0b45bc787e" providerId="AD" clId="Web-{58DA99B9-E9B0-C223-D60D-2659F97D72C9}" dt="2026-03-12T21:16:58.220" v="48" actId="20577"/>
          <ac:spMkLst>
            <pc:docMk/>
            <pc:sldMk cId="0" sldId="279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7:07.658" v="52" actId="20577"/>
        <pc:sldMkLst>
          <pc:docMk/>
          <pc:sldMk cId="0" sldId="280"/>
        </pc:sldMkLst>
        <pc:spChg chg="mod">
          <ac:chgData name="Depew, Rebekka Elizabeth-Marie" userId="S::rdepew@emory.edu::cf6e0bbe-e50b-426b-a19d-7a0b45bc787e" providerId="AD" clId="Web-{58DA99B9-E9B0-C223-D60D-2659F97D72C9}" dt="2026-03-12T21:17:07.658" v="52" actId="20577"/>
          <ac:spMkLst>
            <pc:docMk/>
            <pc:sldMk cId="0" sldId="280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7:16.423" v="55" actId="20577"/>
        <pc:sldMkLst>
          <pc:docMk/>
          <pc:sldMk cId="0" sldId="281"/>
        </pc:sldMkLst>
        <pc:spChg chg="mod">
          <ac:chgData name="Depew, Rebekka Elizabeth-Marie" userId="S::rdepew@emory.edu::cf6e0bbe-e50b-426b-a19d-7a0b45bc787e" providerId="AD" clId="Web-{58DA99B9-E9B0-C223-D60D-2659F97D72C9}" dt="2026-03-12T21:17:16.423" v="55" actId="20577"/>
          <ac:spMkLst>
            <pc:docMk/>
            <pc:sldMk cId="0" sldId="281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3:30.481" v="27" actId="20577"/>
        <pc:sldMkLst>
          <pc:docMk/>
          <pc:sldMk cId="0" sldId="293"/>
        </pc:sldMkLst>
        <pc:spChg chg="mod">
          <ac:chgData name="Depew, Rebekka Elizabeth-Marie" userId="S::rdepew@emory.edu::cf6e0bbe-e50b-426b-a19d-7a0b45bc787e" providerId="AD" clId="Web-{58DA99B9-E9B0-C223-D60D-2659F97D72C9}" dt="2026-03-12T21:13:30.481" v="27" actId="20577"/>
          <ac:spMkLst>
            <pc:docMk/>
            <pc:sldMk cId="0" sldId="293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09:50.522" v="1" actId="20577"/>
        <pc:sldMkLst>
          <pc:docMk/>
          <pc:sldMk cId="4039109187" sldId="410"/>
        </pc:sldMkLst>
        <pc:spChg chg="mod">
          <ac:chgData name="Depew, Rebekka Elizabeth-Marie" userId="S::rdepew@emory.edu::cf6e0bbe-e50b-426b-a19d-7a0b45bc787e" providerId="AD" clId="Web-{58DA99B9-E9B0-C223-D60D-2659F97D72C9}" dt="2026-03-12T21:09:50.522" v="1" actId="20577"/>
          <ac:spMkLst>
            <pc:docMk/>
            <pc:sldMk cId="4039109187" sldId="410"/>
            <ac:spMk id="2" creationId="{B9423381-7047-42B3-D84C-7E167DB9D988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09:57.288" v="3" actId="20577"/>
        <pc:sldMkLst>
          <pc:docMk/>
          <pc:sldMk cId="386517762" sldId="412"/>
        </pc:sldMkLst>
        <pc:spChg chg="mod">
          <ac:chgData name="Depew, Rebekka Elizabeth-Marie" userId="S::rdepew@emory.edu::cf6e0bbe-e50b-426b-a19d-7a0b45bc787e" providerId="AD" clId="Web-{58DA99B9-E9B0-C223-D60D-2659F97D72C9}" dt="2026-03-12T21:09:57.288" v="3" actId="20577"/>
          <ac:spMkLst>
            <pc:docMk/>
            <pc:sldMk cId="386517762" sldId="412"/>
            <ac:spMk id="2" creationId="{1A236D0A-9966-6BEF-A160-ED339C4A0451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05.100" v="7" actId="20577"/>
        <pc:sldMkLst>
          <pc:docMk/>
          <pc:sldMk cId="1762149403" sldId="413"/>
        </pc:sldMkLst>
        <pc:spChg chg="mod">
          <ac:chgData name="Depew, Rebekka Elizabeth-Marie" userId="S::rdepew@emory.edu::cf6e0bbe-e50b-426b-a19d-7a0b45bc787e" providerId="AD" clId="Web-{58DA99B9-E9B0-C223-D60D-2659F97D72C9}" dt="2026-03-12T21:10:05.100" v="7" actId="20577"/>
          <ac:spMkLst>
            <pc:docMk/>
            <pc:sldMk cId="1762149403" sldId="413"/>
            <ac:spMk id="2" creationId="{5C9E812E-A25B-AF0E-8623-744367AB571B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22.523" v="11" actId="20577"/>
        <pc:sldMkLst>
          <pc:docMk/>
          <pc:sldMk cId="3236419705" sldId="414"/>
        </pc:sldMkLst>
        <pc:spChg chg="mod">
          <ac:chgData name="Depew, Rebekka Elizabeth-Marie" userId="S::rdepew@emory.edu::cf6e0bbe-e50b-426b-a19d-7a0b45bc787e" providerId="AD" clId="Web-{58DA99B9-E9B0-C223-D60D-2659F97D72C9}" dt="2026-03-12T21:10:22.523" v="11" actId="20577"/>
          <ac:spMkLst>
            <pc:docMk/>
            <pc:sldMk cId="3236419705" sldId="414"/>
            <ac:spMk id="2" creationId="{17237247-ADDC-C88C-78C5-18FF83152AAE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13.741" v="9" actId="20577"/>
        <pc:sldMkLst>
          <pc:docMk/>
          <pc:sldMk cId="3289298715" sldId="415"/>
        </pc:sldMkLst>
        <pc:spChg chg="mod">
          <ac:chgData name="Depew, Rebekka Elizabeth-Marie" userId="S::rdepew@emory.edu::cf6e0bbe-e50b-426b-a19d-7a0b45bc787e" providerId="AD" clId="Web-{58DA99B9-E9B0-C223-D60D-2659F97D72C9}" dt="2026-03-12T21:10:13.741" v="9" actId="20577"/>
          <ac:spMkLst>
            <pc:docMk/>
            <pc:sldMk cId="3289298715" sldId="415"/>
            <ac:spMk id="2" creationId="{F3BDF117-E0EA-1053-9DA4-9AA1F69167AD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27.804" v="13" actId="20577"/>
        <pc:sldMkLst>
          <pc:docMk/>
          <pc:sldMk cId="1747472359" sldId="416"/>
        </pc:sldMkLst>
        <pc:spChg chg="mod">
          <ac:chgData name="Depew, Rebekka Elizabeth-Marie" userId="S::rdepew@emory.edu::cf6e0bbe-e50b-426b-a19d-7a0b45bc787e" providerId="AD" clId="Web-{58DA99B9-E9B0-C223-D60D-2659F97D72C9}" dt="2026-03-12T21:10:27.804" v="13" actId="20577"/>
          <ac:spMkLst>
            <pc:docMk/>
            <pc:sldMk cId="1747472359" sldId="416"/>
            <ac:spMk id="2" creationId="{8F5EF916-0891-F144-15F9-1C12E01870BF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35.523" v="15" actId="20577"/>
        <pc:sldMkLst>
          <pc:docMk/>
          <pc:sldMk cId="370792178" sldId="417"/>
        </pc:sldMkLst>
        <pc:spChg chg="mod">
          <ac:chgData name="Depew, Rebekka Elizabeth-Marie" userId="S::rdepew@emory.edu::cf6e0bbe-e50b-426b-a19d-7a0b45bc787e" providerId="AD" clId="Web-{58DA99B9-E9B0-C223-D60D-2659F97D72C9}" dt="2026-03-12T21:10:35.523" v="15" actId="20577"/>
          <ac:spMkLst>
            <pc:docMk/>
            <pc:sldMk cId="370792178" sldId="417"/>
            <ac:spMk id="3" creationId="{36FD1549-F203-F95F-0C30-2F6AEA316C65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41.258" v="17" actId="20577"/>
        <pc:sldMkLst>
          <pc:docMk/>
          <pc:sldMk cId="246992271" sldId="418"/>
        </pc:sldMkLst>
        <pc:spChg chg="mod">
          <ac:chgData name="Depew, Rebekka Elizabeth-Marie" userId="S::rdepew@emory.edu::cf6e0bbe-e50b-426b-a19d-7a0b45bc787e" providerId="AD" clId="Web-{58DA99B9-E9B0-C223-D60D-2659F97D72C9}" dt="2026-03-12T21:10:41.258" v="17" actId="20577"/>
          <ac:spMkLst>
            <pc:docMk/>
            <pc:sldMk cId="246992271" sldId="418"/>
            <ac:spMk id="2" creationId="{43D0B6B9-F4E3-8F9F-CA15-FCDCE94911B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0:57.321" v="21" actId="20577"/>
        <pc:sldMkLst>
          <pc:docMk/>
          <pc:sldMk cId="1807784434" sldId="419"/>
        </pc:sldMkLst>
        <pc:spChg chg="mod">
          <ac:chgData name="Depew, Rebekka Elizabeth-Marie" userId="S::rdepew@emory.edu::cf6e0bbe-e50b-426b-a19d-7a0b45bc787e" providerId="AD" clId="Web-{58DA99B9-E9B0-C223-D60D-2659F97D72C9}" dt="2026-03-12T21:10:57.321" v="21" actId="20577"/>
          <ac:spMkLst>
            <pc:docMk/>
            <pc:sldMk cId="1807784434" sldId="419"/>
            <ac:spMk id="2" creationId="{43C36855-90AE-E8CD-71F9-A79D23994E2E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3:46.763" v="29" actId="20577"/>
        <pc:sldMkLst>
          <pc:docMk/>
          <pc:sldMk cId="219062014" sldId="423"/>
        </pc:sldMkLst>
        <pc:spChg chg="mod">
          <ac:chgData name="Depew, Rebekka Elizabeth-Marie" userId="S::rdepew@emory.edu::cf6e0bbe-e50b-426b-a19d-7a0b45bc787e" providerId="AD" clId="Web-{58DA99B9-E9B0-C223-D60D-2659F97D72C9}" dt="2026-03-12T21:13:46.763" v="29" actId="20577"/>
          <ac:spMkLst>
            <pc:docMk/>
            <pc:sldMk cId="219062014" sldId="423"/>
            <ac:spMk id="2" creationId="{EC23C98A-402A-66A3-34E5-766C871B1FD1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6:03.266" v="31" actId="20577"/>
        <pc:sldMkLst>
          <pc:docMk/>
          <pc:sldMk cId="3102617570" sldId="424"/>
        </pc:sldMkLst>
        <pc:spChg chg="mod">
          <ac:chgData name="Depew, Rebekka Elizabeth-Marie" userId="S::rdepew@emory.edu::cf6e0bbe-e50b-426b-a19d-7a0b45bc787e" providerId="AD" clId="Web-{58DA99B9-E9B0-C223-D60D-2659F97D72C9}" dt="2026-03-12T21:16:03.266" v="31" actId="20577"/>
          <ac:spMkLst>
            <pc:docMk/>
            <pc:sldMk cId="3102617570" sldId="424"/>
            <ac:spMk id="2" creationId="{B79EFA10-F145-3A13-EE73-D46F5F400268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6:13.063" v="33" actId="20577"/>
        <pc:sldMkLst>
          <pc:docMk/>
          <pc:sldMk cId="3710594437" sldId="426"/>
        </pc:sldMkLst>
        <pc:spChg chg="mod">
          <ac:chgData name="Depew, Rebekka Elizabeth-Marie" userId="S::rdepew@emory.edu::cf6e0bbe-e50b-426b-a19d-7a0b45bc787e" providerId="AD" clId="Web-{58DA99B9-E9B0-C223-D60D-2659F97D72C9}" dt="2026-03-12T21:16:13.063" v="33" actId="20577"/>
          <ac:spMkLst>
            <pc:docMk/>
            <pc:sldMk cId="3710594437" sldId="426"/>
            <ac:spMk id="2" creationId="{16CB62F0-1016-A35D-CB82-22702B9E68EB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18:41.878" v="57" actId="20577"/>
        <pc:sldMkLst>
          <pc:docMk/>
          <pc:sldMk cId="2424381537" sldId="430"/>
        </pc:sldMkLst>
        <pc:spChg chg="mod">
          <ac:chgData name="Depew, Rebekka Elizabeth-Marie" userId="S::rdepew@emory.edu::cf6e0bbe-e50b-426b-a19d-7a0b45bc787e" providerId="AD" clId="Web-{58DA99B9-E9B0-C223-D60D-2659F97D72C9}" dt="2026-03-12T21:18:41.878" v="57" actId="20577"/>
          <ac:spMkLst>
            <pc:docMk/>
            <pc:sldMk cId="2424381537" sldId="430"/>
            <ac:spMk id="3" creationId="{34544448-6A7A-F900-DB48-CC614B9DCDE5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0:02.145" v="67" actId="20577"/>
        <pc:sldMkLst>
          <pc:docMk/>
          <pc:sldMk cId="1192436189" sldId="431"/>
        </pc:sldMkLst>
        <pc:spChg chg="mod">
          <ac:chgData name="Depew, Rebekka Elizabeth-Marie" userId="S::rdepew@emory.edu::cf6e0bbe-e50b-426b-a19d-7a0b45bc787e" providerId="AD" clId="Web-{58DA99B9-E9B0-C223-D60D-2659F97D72C9}" dt="2026-03-12T21:20:02.145" v="67" actId="20577"/>
          <ac:spMkLst>
            <pc:docMk/>
            <pc:sldMk cId="1192436189" sldId="431"/>
            <ac:spMk id="2" creationId="{33DD7CA4-D7C9-763C-520B-239FBCC132EE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1:39.412" v="70" actId="20577"/>
        <pc:sldMkLst>
          <pc:docMk/>
          <pc:sldMk cId="3681498793" sldId="432"/>
        </pc:sldMkLst>
        <pc:spChg chg="mod">
          <ac:chgData name="Depew, Rebekka Elizabeth-Marie" userId="S::rdepew@emory.edu::cf6e0bbe-e50b-426b-a19d-7a0b45bc787e" providerId="AD" clId="Web-{58DA99B9-E9B0-C223-D60D-2659F97D72C9}" dt="2026-03-12T21:21:39.412" v="70" actId="20577"/>
          <ac:spMkLst>
            <pc:docMk/>
            <pc:sldMk cId="3681498793" sldId="432"/>
            <ac:spMk id="3" creationId="{15A09C12-7977-F626-26F9-7FC103512BF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1:56.242" v="75" actId="20577"/>
        <pc:sldMkLst>
          <pc:docMk/>
          <pc:sldMk cId="109226932" sldId="433"/>
        </pc:sldMkLst>
        <pc:spChg chg="mod">
          <ac:chgData name="Depew, Rebekka Elizabeth-Marie" userId="S::rdepew@emory.edu::cf6e0bbe-e50b-426b-a19d-7a0b45bc787e" providerId="AD" clId="Web-{58DA99B9-E9B0-C223-D60D-2659F97D72C9}" dt="2026-03-12T21:21:56.242" v="75" actId="20577"/>
          <ac:spMkLst>
            <pc:docMk/>
            <pc:sldMk cId="109226932" sldId="433"/>
            <ac:spMk id="3" creationId="{F0D27F2B-982E-0F74-4351-9C684799B744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2:03.196" v="77" actId="20577"/>
        <pc:sldMkLst>
          <pc:docMk/>
          <pc:sldMk cId="1645269080" sldId="434"/>
        </pc:sldMkLst>
        <pc:spChg chg="mod">
          <ac:chgData name="Depew, Rebekka Elizabeth-Marie" userId="S::rdepew@emory.edu::cf6e0bbe-e50b-426b-a19d-7a0b45bc787e" providerId="AD" clId="Web-{58DA99B9-E9B0-C223-D60D-2659F97D72C9}" dt="2026-03-12T21:22:03.196" v="77" actId="20577"/>
          <ac:spMkLst>
            <pc:docMk/>
            <pc:sldMk cId="1645269080" sldId="434"/>
            <ac:spMk id="3" creationId="{A9F0F29C-ED77-12ED-9A41-66B46D1EE186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2:15.603" v="79" actId="20577"/>
        <pc:sldMkLst>
          <pc:docMk/>
          <pc:sldMk cId="40547433" sldId="435"/>
        </pc:sldMkLst>
        <pc:spChg chg="mod">
          <ac:chgData name="Depew, Rebekka Elizabeth-Marie" userId="S::rdepew@emory.edu::cf6e0bbe-e50b-426b-a19d-7a0b45bc787e" providerId="AD" clId="Web-{58DA99B9-E9B0-C223-D60D-2659F97D72C9}" dt="2026-03-12T21:22:15.603" v="79" actId="20577"/>
          <ac:spMkLst>
            <pc:docMk/>
            <pc:sldMk cId="40547433" sldId="435"/>
            <ac:spMk id="3" creationId="{54E367E6-D120-3CCA-3215-5BF55F6B4A45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2:25.182" v="81" actId="20577"/>
        <pc:sldMkLst>
          <pc:docMk/>
          <pc:sldMk cId="2818717293" sldId="436"/>
        </pc:sldMkLst>
        <pc:spChg chg="mod">
          <ac:chgData name="Depew, Rebekka Elizabeth-Marie" userId="S::rdepew@emory.edu::cf6e0bbe-e50b-426b-a19d-7a0b45bc787e" providerId="AD" clId="Web-{58DA99B9-E9B0-C223-D60D-2659F97D72C9}" dt="2026-03-12T21:22:25.182" v="81" actId="20577"/>
          <ac:spMkLst>
            <pc:docMk/>
            <pc:sldMk cId="2818717293" sldId="436"/>
            <ac:spMk id="3" creationId="{6A0F6659-EBF1-4F6F-3328-BE304F6337CD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2:36.011" v="84" actId="20577"/>
        <pc:sldMkLst>
          <pc:docMk/>
          <pc:sldMk cId="2187142825" sldId="438"/>
        </pc:sldMkLst>
        <pc:spChg chg="mod">
          <ac:chgData name="Depew, Rebekka Elizabeth-Marie" userId="S::rdepew@emory.edu::cf6e0bbe-e50b-426b-a19d-7a0b45bc787e" providerId="AD" clId="Web-{58DA99B9-E9B0-C223-D60D-2659F97D72C9}" dt="2026-03-12T21:22:36.011" v="84" actId="20577"/>
          <ac:spMkLst>
            <pc:docMk/>
            <pc:sldMk cId="2187142825" sldId="438"/>
            <ac:spMk id="3" creationId="{DBC22B32-9016-0758-A18F-C648128179C9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3:46.001" v="86" actId="20577"/>
        <pc:sldMkLst>
          <pc:docMk/>
          <pc:sldMk cId="791584899" sldId="439"/>
        </pc:sldMkLst>
        <pc:spChg chg="mod">
          <ac:chgData name="Depew, Rebekka Elizabeth-Marie" userId="S::rdepew@emory.edu::cf6e0bbe-e50b-426b-a19d-7a0b45bc787e" providerId="AD" clId="Web-{58DA99B9-E9B0-C223-D60D-2659F97D72C9}" dt="2026-03-12T21:23:46.001" v="86" actId="20577"/>
          <ac:spMkLst>
            <pc:docMk/>
            <pc:sldMk cId="791584899" sldId="439"/>
            <ac:spMk id="3" creationId="{1C01992E-88BC-C09C-FA72-93980FE94CFC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3:50.985" v="88" actId="20577"/>
        <pc:sldMkLst>
          <pc:docMk/>
          <pc:sldMk cId="2884506293" sldId="440"/>
        </pc:sldMkLst>
        <pc:spChg chg="mod">
          <ac:chgData name="Depew, Rebekka Elizabeth-Marie" userId="S::rdepew@emory.edu::cf6e0bbe-e50b-426b-a19d-7a0b45bc787e" providerId="AD" clId="Web-{58DA99B9-E9B0-C223-D60D-2659F97D72C9}" dt="2026-03-12T21:23:50.985" v="88" actId="20577"/>
          <ac:spMkLst>
            <pc:docMk/>
            <pc:sldMk cId="2884506293" sldId="440"/>
            <ac:spMk id="3" creationId="{3F295930-8B85-223B-E679-372160DF87A0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3:59.345" v="90" actId="20577"/>
        <pc:sldMkLst>
          <pc:docMk/>
          <pc:sldMk cId="3339533562" sldId="441"/>
        </pc:sldMkLst>
        <pc:spChg chg="mod">
          <ac:chgData name="Depew, Rebekka Elizabeth-Marie" userId="S::rdepew@emory.edu::cf6e0bbe-e50b-426b-a19d-7a0b45bc787e" providerId="AD" clId="Web-{58DA99B9-E9B0-C223-D60D-2659F97D72C9}" dt="2026-03-12T21:23:59.345" v="90" actId="20577"/>
          <ac:spMkLst>
            <pc:docMk/>
            <pc:sldMk cId="3339533562" sldId="441"/>
            <ac:spMk id="3" creationId="{135328FF-C021-445C-67F1-7C1357EF7865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4:04.018" v="92" actId="20577"/>
        <pc:sldMkLst>
          <pc:docMk/>
          <pc:sldMk cId="1124485605" sldId="443"/>
        </pc:sldMkLst>
        <pc:spChg chg="mod">
          <ac:chgData name="Depew, Rebekka Elizabeth-Marie" userId="S::rdepew@emory.edu::cf6e0bbe-e50b-426b-a19d-7a0b45bc787e" providerId="AD" clId="Web-{58DA99B9-E9B0-C223-D60D-2659F97D72C9}" dt="2026-03-12T21:24:04.018" v="92" actId="20577"/>
          <ac:spMkLst>
            <pc:docMk/>
            <pc:sldMk cId="1124485605" sldId="443"/>
            <ac:spMk id="3" creationId="{C8C43F20-FF97-0983-DC3B-7974E8ACB369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4:10.471" v="94" actId="20577"/>
        <pc:sldMkLst>
          <pc:docMk/>
          <pc:sldMk cId="1926485803" sldId="444"/>
        </pc:sldMkLst>
        <pc:spChg chg="mod">
          <ac:chgData name="Depew, Rebekka Elizabeth-Marie" userId="S::rdepew@emory.edu::cf6e0bbe-e50b-426b-a19d-7a0b45bc787e" providerId="AD" clId="Web-{58DA99B9-E9B0-C223-D60D-2659F97D72C9}" dt="2026-03-12T21:24:10.471" v="94" actId="20577"/>
          <ac:spMkLst>
            <pc:docMk/>
            <pc:sldMk cId="1926485803" sldId="444"/>
            <ac:spMk id="3" creationId="{9F81569E-7DE1-16E4-6A89-44B2FD9B832A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4:51.364" v="96" actId="20577"/>
        <pc:sldMkLst>
          <pc:docMk/>
          <pc:sldMk cId="2902949226" sldId="445"/>
        </pc:sldMkLst>
        <pc:spChg chg="mod">
          <ac:chgData name="Depew, Rebekka Elizabeth-Marie" userId="S::rdepew@emory.edu::cf6e0bbe-e50b-426b-a19d-7a0b45bc787e" providerId="AD" clId="Web-{58DA99B9-E9B0-C223-D60D-2659F97D72C9}" dt="2026-03-12T21:24:51.364" v="96" actId="20577"/>
          <ac:spMkLst>
            <pc:docMk/>
            <pc:sldMk cId="2902949226" sldId="445"/>
            <ac:spMk id="3" creationId="{B0A8684C-A338-F3D4-3958-6AFBBA175F19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4:55.380" v="98" actId="20577"/>
        <pc:sldMkLst>
          <pc:docMk/>
          <pc:sldMk cId="2552503572" sldId="446"/>
        </pc:sldMkLst>
        <pc:spChg chg="mod">
          <ac:chgData name="Depew, Rebekka Elizabeth-Marie" userId="S::rdepew@emory.edu::cf6e0bbe-e50b-426b-a19d-7a0b45bc787e" providerId="AD" clId="Web-{58DA99B9-E9B0-C223-D60D-2659F97D72C9}" dt="2026-03-12T21:24:55.380" v="98" actId="20577"/>
          <ac:spMkLst>
            <pc:docMk/>
            <pc:sldMk cId="2552503572" sldId="446"/>
            <ac:spMk id="3" creationId="{0E0EB403-BCFB-7552-CBF7-76F50357BF9B}"/>
          </ac:spMkLst>
        </pc:spChg>
      </pc:sldChg>
      <pc:sldChg chg="modSp">
        <pc:chgData name="Depew, Rebekka Elizabeth-Marie" userId="S::rdepew@emory.edu::cf6e0bbe-e50b-426b-a19d-7a0b45bc787e" providerId="AD" clId="Web-{58DA99B9-E9B0-C223-D60D-2659F97D72C9}" dt="2026-03-12T21:25:02.630" v="101" actId="20577"/>
        <pc:sldMkLst>
          <pc:docMk/>
          <pc:sldMk cId="1089344979" sldId="448"/>
        </pc:sldMkLst>
        <pc:spChg chg="mod">
          <ac:chgData name="Depew, Rebekka Elizabeth-Marie" userId="S::rdepew@emory.edu::cf6e0bbe-e50b-426b-a19d-7a0b45bc787e" providerId="AD" clId="Web-{58DA99B9-E9B0-C223-D60D-2659F97D72C9}" dt="2026-03-12T21:25:02.630" v="101" actId="20577"/>
          <ac:spMkLst>
            <pc:docMk/>
            <pc:sldMk cId="1089344979" sldId="448"/>
            <ac:spMk id="3" creationId="{C5F66E26-E688-A884-5D9D-B2E4E828D2BF}"/>
          </ac:spMkLst>
        </pc:spChg>
      </pc:sldChg>
      <pc:sldChg chg="modSp new">
        <pc:chgData name="Depew, Rebekka Elizabeth-Marie" userId="S::rdepew@emory.edu::cf6e0bbe-e50b-426b-a19d-7a0b45bc787e" providerId="AD" clId="Web-{58DA99B9-E9B0-C223-D60D-2659F97D72C9}" dt="2026-03-12T21:26:32.119" v="129" actId="1076"/>
        <pc:sldMkLst>
          <pc:docMk/>
          <pc:sldMk cId="2161900749" sldId="449"/>
        </pc:sldMkLst>
        <pc:spChg chg="mod">
          <ac:chgData name="Depew, Rebekka Elizabeth-Marie" userId="S::rdepew@emory.edu::cf6e0bbe-e50b-426b-a19d-7a0b45bc787e" providerId="AD" clId="Web-{58DA99B9-E9B0-C223-D60D-2659F97D72C9}" dt="2026-03-12T21:26:32.119" v="129" actId="1076"/>
          <ac:spMkLst>
            <pc:docMk/>
            <pc:sldMk cId="2161900749" sldId="449"/>
            <ac:spMk id="2" creationId="{643F752E-D88E-7A30-CD47-69BB3D4F4F46}"/>
          </ac:spMkLst>
        </pc:spChg>
        <pc:spChg chg="mod">
          <ac:chgData name="Depew, Rebekka Elizabeth-Marie" userId="S::rdepew@emory.edu::cf6e0bbe-e50b-426b-a19d-7a0b45bc787e" providerId="AD" clId="Web-{58DA99B9-E9B0-C223-D60D-2659F97D72C9}" dt="2026-03-12T21:25:57.867" v="111" actId="20577"/>
          <ac:spMkLst>
            <pc:docMk/>
            <pc:sldMk cId="2161900749" sldId="449"/>
            <ac:spMk id="3" creationId="{D22F2979-4751-489C-9DFD-4222492754EE}"/>
          </ac:spMkLst>
        </pc:spChg>
      </pc:sldChg>
      <pc:sldChg chg="modSp new">
        <pc:chgData name="Depew, Rebekka Elizabeth-Marie" userId="S::rdepew@emory.edu::cf6e0bbe-e50b-426b-a19d-7a0b45bc787e" providerId="AD" clId="Web-{58DA99B9-E9B0-C223-D60D-2659F97D72C9}" dt="2026-03-12T21:27:28.902" v="167" actId="20577"/>
        <pc:sldMkLst>
          <pc:docMk/>
          <pc:sldMk cId="2731150108" sldId="450"/>
        </pc:sldMkLst>
        <pc:spChg chg="mod">
          <ac:chgData name="Depew, Rebekka Elizabeth-Marie" userId="S::rdepew@emory.edu::cf6e0bbe-e50b-426b-a19d-7a0b45bc787e" providerId="AD" clId="Web-{58DA99B9-E9B0-C223-D60D-2659F97D72C9}" dt="2026-03-12T21:27:28.902" v="167" actId="20577"/>
          <ac:spMkLst>
            <pc:docMk/>
            <pc:sldMk cId="2731150108" sldId="450"/>
            <ac:spMk id="2" creationId="{6C95F451-70D0-AA36-A6EA-0AF451C58F0E}"/>
          </ac:spMkLst>
        </pc:spChg>
        <pc:spChg chg="mod">
          <ac:chgData name="Depew, Rebekka Elizabeth-Marie" userId="S::rdepew@emory.edu::cf6e0bbe-e50b-426b-a19d-7a0b45bc787e" providerId="AD" clId="Web-{58DA99B9-E9B0-C223-D60D-2659F97D72C9}" dt="2026-03-12T21:26:36.744" v="134" actId="20577"/>
          <ac:spMkLst>
            <pc:docMk/>
            <pc:sldMk cId="2731150108" sldId="450"/>
            <ac:spMk id="3" creationId="{972AF319-65A2-AB01-002E-6DF8A6A2F794}"/>
          </ac:spMkLst>
        </pc:spChg>
      </pc:sldChg>
    </pc:docChg>
  </pc:docChgLst>
  <pc:docChgLst>
    <pc:chgData name="Depew, Rebekka Elizabeth-Marie" userId="S::rdepew@emory.edu::cf6e0bbe-e50b-426b-a19d-7a0b45bc787e" providerId="AD" clId="Web-{EDF31AFF-BE54-0E2E-8152-7B1D34130F06}"/>
    <pc:docChg chg="modSld">
      <pc:chgData name="Depew, Rebekka Elizabeth-Marie" userId="S::rdepew@emory.edu::cf6e0bbe-e50b-426b-a19d-7a0b45bc787e" providerId="AD" clId="Web-{EDF31AFF-BE54-0E2E-8152-7B1D34130F06}" dt="2026-03-12T19:27:13.995" v="409" actId="20577"/>
      <pc:docMkLst>
        <pc:docMk/>
      </pc:docMkLst>
      <pc:sldChg chg="modSp">
        <pc:chgData name="Depew, Rebekka Elizabeth-Marie" userId="S::rdepew@emory.edu::cf6e0bbe-e50b-426b-a19d-7a0b45bc787e" providerId="AD" clId="Web-{EDF31AFF-BE54-0E2E-8152-7B1D34130F06}" dt="2026-03-12T17:55:26.805" v="102" actId="20577"/>
        <pc:sldMkLst>
          <pc:docMk/>
          <pc:sldMk cId="0" sldId="265"/>
        </pc:sldMkLst>
        <pc:spChg chg="mod">
          <ac:chgData name="Depew, Rebekka Elizabeth-Marie" userId="S::rdepew@emory.edu::cf6e0bbe-e50b-426b-a19d-7a0b45bc787e" providerId="AD" clId="Web-{EDF31AFF-BE54-0E2E-8152-7B1D34130F06}" dt="2026-03-12T17:55:26.805" v="102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03:13.477" v="151" actId="20577"/>
        <pc:sldMkLst>
          <pc:docMk/>
          <pc:sldMk cId="0" sldId="276"/>
        </pc:sldMkLst>
        <pc:spChg chg="mod">
          <ac:chgData name="Depew, Rebekka Elizabeth-Marie" userId="S::rdepew@emory.edu::cf6e0bbe-e50b-426b-a19d-7a0b45bc787e" providerId="AD" clId="Web-{EDF31AFF-BE54-0E2E-8152-7B1D34130F06}" dt="2026-03-12T19:03:13.477" v="151" actId="20577"/>
          <ac:spMkLst>
            <pc:docMk/>
            <pc:sldMk cId="0" sldId="276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03:21.852" v="159" actId="20577"/>
        <pc:sldMkLst>
          <pc:docMk/>
          <pc:sldMk cId="0" sldId="277"/>
        </pc:sldMkLst>
        <pc:spChg chg="mod">
          <ac:chgData name="Depew, Rebekka Elizabeth-Marie" userId="S::rdepew@emory.edu::cf6e0bbe-e50b-426b-a19d-7a0b45bc787e" providerId="AD" clId="Web-{EDF31AFF-BE54-0E2E-8152-7B1D34130F06}" dt="2026-03-12T19:03:21.852" v="159" actId="20577"/>
          <ac:spMkLst>
            <pc:docMk/>
            <pc:sldMk cId="0" sldId="277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04:32.778" v="174" actId="1076"/>
        <pc:sldMkLst>
          <pc:docMk/>
          <pc:sldMk cId="0" sldId="279"/>
        </pc:sldMkLst>
        <pc:spChg chg="mod">
          <ac:chgData name="Depew, Rebekka Elizabeth-Marie" userId="S::rdepew@emory.edu::cf6e0bbe-e50b-426b-a19d-7a0b45bc787e" providerId="AD" clId="Web-{EDF31AFF-BE54-0E2E-8152-7B1D34130F06}" dt="2026-03-12T19:04:32.778" v="174" actId="1076"/>
          <ac:spMkLst>
            <pc:docMk/>
            <pc:sldMk cId="0" sldId="279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04:56.045" v="191" actId="20577"/>
        <pc:sldMkLst>
          <pc:docMk/>
          <pc:sldMk cId="0" sldId="280"/>
        </pc:sldMkLst>
        <pc:spChg chg="mod">
          <ac:chgData name="Depew, Rebekka Elizabeth-Marie" userId="S::rdepew@emory.edu::cf6e0bbe-e50b-426b-a19d-7a0b45bc787e" providerId="AD" clId="Web-{EDF31AFF-BE54-0E2E-8152-7B1D34130F06}" dt="2026-03-12T19:04:56.045" v="191" actId="20577"/>
          <ac:spMkLst>
            <pc:docMk/>
            <pc:sldMk cId="0" sldId="280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05:38.984" v="200" actId="20577"/>
        <pc:sldMkLst>
          <pc:docMk/>
          <pc:sldMk cId="0" sldId="281"/>
        </pc:sldMkLst>
        <pc:spChg chg="mod">
          <ac:chgData name="Depew, Rebekka Elizabeth-Marie" userId="S::rdepew@emory.edu::cf6e0bbe-e50b-426b-a19d-7a0b45bc787e" providerId="AD" clId="Web-{EDF31AFF-BE54-0E2E-8152-7B1D34130F06}" dt="2026-03-12T19:05:38.984" v="200" actId="20577"/>
          <ac:spMkLst>
            <pc:docMk/>
            <pc:sldMk cId="0" sldId="281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56:26.510" v="112" actId="20577"/>
        <pc:sldMkLst>
          <pc:docMk/>
          <pc:sldMk cId="0" sldId="293"/>
        </pc:sldMkLst>
        <pc:spChg chg="mod">
          <ac:chgData name="Depew, Rebekka Elizabeth-Marie" userId="S::rdepew@emory.edu::cf6e0bbe-e50b-426b-a19d-7a0b45bc787e" providerId="AD" clId="Web-{EDF31AFF-BE54-0E2E-8152-7B1D34130F06}" dt="2026-03-12T17:56:26.510" v="112" actId="20577"/>
          <ac:spMkLst>
            <pc:docMk/>
            <pc:sldMk cId="0" sldId="293"/>
            <ac:spMk id="3" creationId="{00000000-0000-0000-0000-00000000000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46:55.861" v="7" actId="20577"/>
        <pc:sldMkLst>
          <pc:docMk/>
          <pc:sldMk cId="4039109187" sldId="410"/>
        </pc:sldMkLst>
        <pc:spChg chg="mod">
          <ac:chgData name="Depew, Rebekka Elizabeth-Marie" userId="S::rdepew@emory.edu::cf6e0bbe-e50b-426b-a19d-7a0b45bc787e" providerId="AD" clId="Web-{EDF31AFF-BE54-0E2E-8152-7B1D34130F06}" dt="2026-03-12T17:46:55.861" v="7" actId="20577"/>
          <ac:spMkLst>
            <pc:docMk/>
            <pc:sldMk cId="4039109187" sldId="410"/>
            <ac:spMk id="2" creationId="{B9423381-7047-42B3-D84C-7E167DB9D988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47:25.473" v="9" actId="20577"/>
        <pc:sldMkLst>
          <pc:docMk/>
          <pc:sldMk cId="386517762" sldId="412"/>
        </pc:sldMkLst>
        <pc:spChg chg="mod">
          <ac:chgData name="Depew, Rebekka Elizabeth-Marie" userId="S::rdepew@emory.edu::cf6e0bbe-e50b-426b-a19d-7a0b45bc787e" providerId="AD" clId="Web-{EDF31AFF-BE54-0E2E-8152-7B1D34130F06}" dt="2026-03-12T17:47:25.473" v="9" actId="20577"/>
          <ac:spMkLst>
            <pc:docMk/>
            <pc:sldMk cId="386517762" sldId="412"/>
            <ac:spMk id="2" creationId="{1A236D0A-9966-6BEF-A160-ED339C4A0451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48:03.116" v="16" actId="20577"/>
        <pc:sldMkLst>
          <pc:docMk/>
          <pc:sldMk cId="1762149403" sldId="413"/>
        </pc:sldMkLst>
        <pc:spChg chg="mod">
          <ac:chgData name="Depew, Rebekka Elizabeth-Marie" userId="S::rdepew@emory.edu::cf6e0bbe-e50b-426b-a19d-7a0b45bc787e" providerId="AD" clId="Web-{EDF31AFF-BE54-0E2E-8152-7B1D34130F06}" dt="2026-03-12T17:48:03.116" v="16" actId="20577"/>
          <ac:spMkLst>
            <pc:docMk/>
            <pc:sldMk cId="1762149403" sldId="413"/>
            <ac:spMk id="2" creationId="{5C9E812E-A25B-AF0E-8623-744367AB571B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49:53.935" v="28" actId="20577"/>
        <pc:sldMkLst>
          <pc:docMk/>
          <pc:sldMk cId="3236419705" sldId="414"/>
        </pc:sldMkLst>
        <pc:spChg chg="mod">
          <ac:chgData name="Depew, Rebekka Elizabeth-Marie" userId="S::rdepew@emory.edu::cf6e0bbe-e50b-426b-a19d-7a0b45bc787e" providerId="AD" clId="Web-{EDF31AFF-BE54-0E2E-8152-7B1D34130F06}" dt="2026-03-12T17:49:53.935" v="28" actId="20577"/>
          <ac:spMkLst>
            <pc:docMk/>
            <pc:sldMk cId="3236419705" sldId="414"/>
            <ac:spMk id="2" creationId="{17237247-ADDC-C88C-78C5-18FF83152AAE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49:09.089" v="23" actId="20577"/>
        <pc:sldMkLst>
          <pc:docMk/>
          <pc:sldMk cId="3289298715" sldId="415"/>
        </pc:sldMkLst>
        <pc:spChg chg="mod">
          <ac:chgData name="Depew, Rebekka Elizabeth-Marie" userId="S::rdepew@emory.edu::cf6e0bbe-e50b-426b-a19d-7a0b45bc787e" providerId="AD" clId="Web-{EDF31AFF-BE54-0E2E-8152-7B1D34130F06}" dt="2026-03-12T17:49:09.089" v="23" actId="20577"/>
          <ac:spMkLst>
            <pc:docMk/>
            <pc:sldMk cId="3289298715" sldId="415"/>
            <ac:spMk id="2" creationId="{F3BDF117-E0EA-1053-9DA4-9AA1F69167AD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50:31.718" v="38" actId="20577"/>
        <pc:sldMkLst>
          <pc:docMk/>
          <pc:sldMk cId="1747472359" sldId="416"/>
        </pc:sldMkLst>
        <pc:spChg chg="mod">
          <ac:chgData name="Depew, Rebekka Elizabeth-Marie" userId="S::rdepew@emory.edu::cf6e0bbe-e50b-426b-a19d-7a0b45bc787e" providerId="AD" clId="Web-{EDF31AFF-BE54-0E2E-8152-7B1D34130F06}" dt="2026-03-12T17:50:31.718" v="38" actId="20577"/>
          <ac:spMkLst>
            <pc:docMk/>
            <pc:sldMk cId="1747472359" sldId="416"/>
            <ac:spMk id="2" creationId="{8F5EF916-0891-F144-15F9-1C12E01870BF}"/>
          </ac:spMkLst>
        </pc:spChg>
      </pc:sldChg>
      <pc:sldChg chg="addSp modSp">
        <pc:chgData name="Depew, Rebekka Elizabeth-Marie" userId="S::rdepew@emory.edu::cf6e0bbe-e50b-426b-a19d-7a0b45bc787e" providerId="AD" clId="Web-{EDF31AFF-BE54-0E2E-8152-7B1D34130F06}" dt="2026-03-12T17:51:39.362" v="71" actId="20577"/>
        <pc:sldMkLst>
          <pc:docMk/>
          <pc:sldMk cId="370792178" sldId="417"/>
        </pc:sldMkLst>
        <pc:spChg chg="add mod">
          <ac:chgData name="Depew, Rebekka Elizabeth-Marie" userId="S::rdepew@emory.edu::cf6e0bbe-e50b-426b-a19d-7a0b45bc787e" providerId="AD" clId="Web-{EDF31AFF-BE54-0E2E-8152-7B1D34130F06}" dt="2026-03-12T17:51:39.362" v="71" actId="20577"/>
          <ac:spMkLst>
            <pc:docMk/>
            <pc:sldMk cId="370792178" sldId="417"/>
            <ac:spMk id="3" creationId="{36FD1549-F203-F95F-0C30-2F6AEA316C65}"/>
          </ac:spMkLst>
        </pc:spChg>
        <pc:graphicFrameChg chg="mod modGraphic">
          <ac:chgData name="Depew, Rebekka Elizabeth-Marie" userId="S::rdepew@emory.edu::cf6e0bbe-e50b-426b-a19d-7a0b45bc787e" providerId="AD" clId="Web-{EDF31AFF-BE54-0E2E-8152-7B1D34130F06}" dt="2026-03-12T17:51:10.408" v="42" actId="1076"/>
          <ac:graphicFrameMkLst>
            <pc:docMk/>
            <pc:sldMk cId="370792178" sldId="417"/>
            <ac:graphicFrameMk id="4" creationId="{191F4301-69DA-F4F9-B2D4-4F2A459273E8}"/>
          </ac:graphicFrameMkLst>
        </pc:graphicFrameChg>
      </pc:sldChg>
      <pc:sldChg chg="modSp">
        <pc:chgData name="Depew, Rebekka Elizabeth-Marie" userId="S::rdepew@emory.edu::cf6e0bbe-e50b-426b-a19d-7a0b45bc787e" providerId="AD" clId="Web-{EDF31AFF-BE54-0E2E-8152-7B1D34130F06}" dt="2026-03-12T17:52:45.067" v="78" actId="20577"/>
        <pc:sldMkLst>
          <pc:docMk/>
          <pc:sldMk cId="246992271" sldId="418"/>
        </pc:sldMkLst>
        <pc:spChg chg="mod">
          <ac:chgData name="Depew, Rebekka Elizabeth-Marie" userId="S::rdepew@emory.edu::cf6e0bbe-e50b-426b-a19d-7a0b45bc787e" providerId="AD" clId="Web-{EDF31AFF-BE54-0E2E-8152-7B1D34130F06}" dt="2026-03-12T17:52:45.067" v="78" actId="20577"/>
          <ac:spMkLst>
            <pc:docMk/>
            <pc:sldMk cId="246992271" sldId="418"/>
            <ac:spMk id="2" creationId="{43D0B6B9-F4E3-8F9F-CA15-FCDCE94911B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54:54.570" v="89" actId="20577"/>
        <pc:sldMkLst>
          <pc:docMk/>
          <pc:sldMk cId="1807784434" sldId="419"/>
        </pc:sldMkLst>
        <pc:spChg chg="mod">
          <ac:chgData name="Depew, Rebekka Elizabeth-Marie" userId="S::rdepew@emory.edu::cf6e0bbe-e50b-426b-a19d-7a0b45bc787e" providerId="AD" clId="Web-{EDF31AFF-BE54-0E2E-8152-7B1D34130F06}" dt="2026-03-12T17:54:54.570" v="89" actId="20577"/>
          <ac:spMkLst>
            <pc:docMk/>
            <pc:sldMk cId="1807784434" sldId="419"/>
            <ac:spMk id="2" creationId="{43C36855-90AE-E8CD-71F9-A79D23994E2E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7:58:36.152" v="116" actId="20577"/>
        <pc:sldMkLst>
          <pc:docMk/>
          <pc:sldMk cId="219062014" sldId="423"/>
        </pc:sldMkLst>
        <pc:spChg chg="mod">
          <ac:chgData name="Depew, Rebekka Elizabeth-Marie" userId="S::rdepew@emory.edu::cf6e0bbe-e50b-426b-a19d-7a0b45bc787e" providerId="AD" clId="Web-{EDF31AFF-BE54-0E2E-8152-7B1D34130F06}" dt="2026-03-12T17:58:36.152" v="116" actId="20577"/>
          <ac:spMkLst>
            <pc:docMk/>
            <pc:sldMk cId="219062014" sldId="423"/>
            <ac:spMk id="2" creationId="{EC23C98A-402A-66A3-34E5-766C871B1FD1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8:59:03.775" v="127" actId="20577"/>
        <pc:sldMkLst>
          <pc:docMk/>
          <pc:sldMk cId="3102617570" sldId="424"/>
        </pc:sldMkLst>
        <pc:spChg chg="mod">
          <ac:chgData name="Depew, Rebekka Elizabeth-Marie" userId="S::rdepew@emory.edu::cf6e0bbe-e50b-426b-a19d-7a0b45bc787e" providerId="AD" clId="Web-{EDF31AFF-BE54-0E2E-8152-7B1D34130F06}" dt="2026-03-12T18:59:03.775" v="127" actId="20577"/>
          <ac:spMkLst>
            <pc:docMk/>
            <pc:sldMk cId="3102617570" sldId="424"/>
            <ac:spMk id="2" creationId="{B79EFA10-F145-3A13-EE73-D46F5F400268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8:58:29.072" v="122" actId="20577"/>
        <pc:sldMkLst>
          <pc:docMk/>
          <pc:sldMk cId="3710594437" sldId="426"/>
        </pc:sldMkLst>
        <pc:spChg chg="mod">
          <ac:chgData name="Depew, Rebekka Elizabeth-Marie" userId="S::rdepew@emory.edu::cf6e0bbe-e50b-426b-a19d-7a0b45bc787e" providerId="AD" clId="Web-{EDF31AFF-BE54-0E2E-8152-7B1D34130F06}" dt="2026-03-12T18:58:29.072" v="122" actId="20577"/>
          <ac:spMkLst>
            <pc:docMk/>
            <pc:sldMk cId="3710594437" sldId="426"/>
            <ac:spMk id="2" creationId="{16CB62F0-1016-A35D-CB82-22702B9E68EB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10:47.883" v="206" actId="20577"/>
        <pc:sldMkLst>
          <pc:docMk/>
          <pc:sldMk cId="2424381537" sldId="430"/>
        </pc:sldMkLst>
        <pc:spChg chg="mod">
          <ac:chgData name="Depew, Rebekka Elizabeth-Marie" userId="S::rdepew@emory.edu::cf6e0bbe-e50b-426b-a19d-7a0b45bc787e" providerId="AD" clId="Web-{EDF31AFF-BE54-0E2E-8152-7B1D34130F06}" dt="2026-03-12T19:10:47.883" v="206" actId="20577"/>
          <ac:spMkLst>
            <pc:docMk/>
            <pc:sldMk cId="2424381537" sldId="430"/>
            <ac:spMk id="3" creationId="{34544448-6A7A-F900-DB48-CC614B9DCDE5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19:27.632" v="243" actId="20577"/>
        <pc:sldMkLst>
          <pc:docMk/>
          <pc:sldMk cId="1192436189" sldId="431"/>
        </pc:sldMkLst>
        <pc:spChg chg="mod">
          <ac:chgData name="Depew, Rebekka Elizabeth-Marie" userId="S::rdepew@emory.edu::cf6e0bbe-e50b-426b-a19d-7a0b45bc787e" providerId="AD" clId="Web-{EDF31AFF-BE54-0E2E-8152-7B1D34130F06}" dt="2026-03-12T19:19:27.632" v="243" actId="20577"/>
          <ac:spMkLst>
            <pc:docMk/>
            <pc:sldMk cId="1192436189" sldId="431"/>
            <ac:spMk id="2" creationId="{33DD7CA4-D7C9-763C-520B-239FBCC132EE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17:55.890" v="225" actId="20577"/>
        <pc:sldMkLst>
          <pc:docMk/>
          <pc:sldMk cId="3681498793" sldId="432"/>
        </pc:sldMkLst>
        <pc:spChg chg="mod">
          <ac:chgData name="Depew, Rebekka Elizabeth-Marie" userId="S::rdepew@emory.edu::cf6e0bbe-e50b-426b-a19d-7a0b45bc787e" providerId="AD" clId="Web-{EDF31AFF-BE54-0E2E-8152-7B1D34130F06}" dt="2026-03-12T19:17:55.890" v="225" actId="20577"/>
          <ac:spMkLst>
            <pc:docMk/>
            <pc:sldMk cId="3681498793" sldId="432"/>
            <ac:spMk id="3" creationId="{15A09C12-7977-F626-26F9-7FC103512BF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1:24.390" v="250" actId="20577"/>
        <pc:sldMkLst>
          <pc:docMk/>
          <pc:sldMk cId="109226932" sldId="433"/>
        </pc:sldMkLst>
        <pc:spChg chg="mod">
          <ac:chgData name="Depew, Rebekka Elizabeth-Marie" userId="S::rdepew@emory.edu::cf6e0bbe-e50b-426b-a19d-7a0b45bc787e" providerId="AD" clId="Web-{EDF31AFF-BE54-0E2E-8152-7B1D34130F06}" dt="2026-03-12T19:21:24.390" v="250" actId="20577"/>
          <ac:spMkLst>
            <pc:docMk/>
            <pc:sldMk cId="109226932" sldId="433"/>
            <ac:spMk id="3" creationId="{F0D27F2B-982E-0F74-4351-9C684799B744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1:29.906" v="254" actId="20577"/>
        <pc:sldMkLst>
          <pc:docMk/>
          <pc:sldMk cId="1645269080" sldId="434"/>
        </pc:sldMkLst>
        <pc:spChg chg="mod">
          <ac:chgData name="Depew, Rebekka Elizabeth-Marie" userId="S::rdepew@emory.edu::cf6e0bbe-e50b-426b-a19d-7a0b45bc787e" providerId="AD" clId="Web-{EDF31AFF-BE54-0E2E-8152-7B1D34130F06}" dt="2026-03-12T19:21:29.906" v="254" actId="20577"/>
          <ac:spMkLst>
            <pc:docMk/>
            <pc:sldMk cId="1645269080" sldId="434"/>
            <ac:spMk id="3" creationId="{A9F0F29C-ED77-12ED-9A41-66B46D1EE186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2:29.143" v="263" actId="20577"/>
        <pc:sldMkLst>
          <pc:docMk/>
          <pc:sldMk cId="40547433" sldId="435"/>
        </pc:sldMkLst>
        <pc:spChg chg="mod">
          <ac:chgData name="Depew, Rebekka Elizabeth-Marie" userId="S::rdepew@emory.edu::cf6e0bbe-e50b-426b-a19d-7a0b45bc787e" providerId="AD" clId="Web-{EDF31AFF-BE54-0E2E-8152-7B1D34130F06}" dt="2026-03-12T19:22:29.143" v="263" actId="20577"/>
          <ac:spMkLst>
            <pc:docMk/>
            <pc:sldMk cId="40547433" sldId="435"/>
            <ac:spMk id="3" creationId="{54E367E6-D120-3CCA-3215-5BF55F6B4A45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5:20.930" v="373" actId="20577"/>
        <pc:sldMkLst>
          <pc:docMk/>
          <pc:sldMk cId="2818717293" sldId="436"/>
        </pc:sldMkLst>
        <pc:spChg chg="mod">
          <ac:chgData name="Depew, Rebekka Elizabeth-Marie" userId="S::rdepew@emory.edu::cf6e0bbe-e50b-426b-a19d-7a0b45bc787e" providerId="AD" clId="Web-{EDF31AFF-BE54-0E2E-8152-7B1D34130F06}" dt="2026-03-12T19:25:20.930" v="373" actId="20577"/>
          <ac:spMkLst>
            <pc:docMk/>
            <pc:sldMk cId="2818717293" sldId="436"/>
            <ac:spMk id="3" creationId="{6A0F6659-EBF1-4F6F-3328-BE304F6337CD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5:58.556" v="385" actId="20577"/>
        <pc:sldMkLst>
          <pc:docMk/>
          <pc:sldMk cId="2187142825" sldId="438"/>
        </pc:sldMkLst>
        <pc:spChg chg="mod">
          <ac:chgData name="Depew, Rebekka Elizabeth-Marie" userId="S::rdepew@emory.edu::cf6e0bbe-e50b-426b-a19d-7a0b45bc787e" providerId="AD" clId="Web-{EDF31AFF-BE54-0E2E-8152-7B1D34130F06}" dt="2026-03-12T19:25:58.556" v="385" actId="20577"/>
          <ac:spMkLst>
            <pc:docMk/>
            <pc:sldMk cId="2187142825" sldId="438"/>
            <ac:spMk id="3" creationId="{DBC22B32-9016-0758-A18F-C648128179C9}"/>
          </ac:spMkLst>
        </pc:spChg>
      </pc:sldChg>
      <pc:sldChg chg="addSp modSp">
        <pc:chgData name="Depew, Rebekka Elizabeth-Marie" userId="S::rdepew@emory.edu::cf6e0bbe-e50b-426b-a19d-7a0b45bc787e" providerId="AD" clId="Web-{EDF31AFF-BE54-0E2E-8152-7B1D34130F06}" dt="2026-03-12T19:25:06.773" v="348" actId="20577"/>
        <pc:sldMkLst>
          <pc:docMk/>
          <pc:sldMk cId="791584899" sldId="439"/>
        </pc:sldMkLst>
        <pc:spChg chg="add mod">
          <ac:chgData name="Depew, Rebekka Elizabeth-Marie" userId="S::rdepew@emory.edu::cf6e0bbe-e50b-426b-a19d-7a0b45bc787e" providerId="AD" clId="Web-{EDF31AFF-BE54-0E2E-8152-7B1D34130F06}" dt="2026-03-12T19:25:06.773" v="348" actId="20577"/>
          <ac:spMkLst>
            <pc:docMk/>
            <pc:sldMk cId="791584899" sldId="439"/>
            <ac:spMk id="3" creationId="{1C01992E-88BC-C09C-FA72-93980FE94CFC}"/>
          </ac:spMkLst>
        </pc:spChg>
        <pc:graphicFrameChg chg="mod modGraphic">
          <ac:chgData name="Depew, Rebekka Elizabeth-Marie" userId="S::rdepew@emory.edu::cf6e0bbe-e50b-426b-a19d-7a0b45bc787e" providerId="AD" clId="Web-{EDF31AFF-BE54-0E2E-8152-7B1D34130F06}" dt="2026-03-12T19:23:16.113" v="319" actId="1076"/>
          <ac:graphicFrameMkLst>
            <pc:docMk/>
            <pc:sldMk cId="791584899" sldId="439"/>
            <ac:graphicFrameMk id="4" creationId="{FFBE3482-E843-00A9-6AA2-B2D73EF30BEC}"/>
          </ac:graphicFrameMkLst>
        </pc:graphicFrameChg>
      </pc:sldChg>
      <pc:sldChg chg="modSp">
        <pc:chgData name="Depew, Rebekka Elizabeth-Marie" userId="S::rdepew@emory.edu::cf6e0bbe-e50b-426b-a19d-7a0b45bc787e" providerId="AD" clId="Web-{EDF31AFF-BE54-0E2E-8152-7B1D34130F06}" dt="2026-03-12T19:25:11.789" v="353" actId="20577"/>
        <pc:sldMkLst>
          <pc:docMk/>
          <pc:sldMk cId="2884506293" sldId="440"/>
        </pc:sldMkLst>
        <pc:spChg chg="mod">
          <ac:chgData name="Depew, Rebekka Elizabeth-Marie" userId="S::rdepew@emory.edu::cf6e0bbe-e50b-426b-a19d-7a0b45bc787e" providerId="AD" clId="Web-{EDF31AFF-BE54-0E2E-8152-7B1D34130F06}" dt="2026-03-12T19:25:11.789" v="353" actId="20577"/>
          <ac:spMkLst>
            <pc:docMk/>
            <pc:sldMk cId="2884506293" sldId="440"/>
            <ac:spMk id="3" creationId="{3F295930-8B85-223B-E679-372160DF87A0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6:42.478" v="390" actId="20577"/>
        <pc:sldMkLst>
          <pc:docMk/>
          <pc:sldMk cId="3339533562" sldId="441"/>
        </pc:sldMkLst>
        <pc:spChg chg="mod">
          <ac:chgData name="Depew, Rebekka Elizabeth-Marie" userId="S::rdepew@emory.edu::cf6e0bbe-e50b-426b-a19d-7a0b45bc787e" providerId="AD" clId="Web-{EDF31AFF-BE54-0E2E-8152-7B1D34130F06}" dt="2026-03-12T19:26:42.478" v="390" actId="20577"/>
          <ac:spMkLst>
            <pc:docMk/>
            <pc:sldMk cId="3339533562" sldId="441"/>
            <ac:spMk id="3" creationId="{135328FF-C021-445C-67F1-7C1357EF7865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6:46.557" v="393" actId="20577"/>
        <pc:sldMkLst>
          <pc:docMk/>
          <pc:sldMk cId="1124485605" sldId="443"/>
        </pc:sldMkLst>
        <pc:spChg chg="mod">
          <ac:chgData name="Depew, Rebekka Elizabeth-Marie" userId="S::rdepew@emory.edu::cf6e0bbe-e50b-426b-a19d-7a0b45bc787e" providerId="AD" clId="Web-{EDF31AFF-BE54-0E2E-8152-7B1D34130F06}" dt="2026-03-12T19:26:46.557" v="393" actId="20577"/>
          <ac:spMkLst>
            <pc:docMk/>
            <pc:sldMk cId="1124485605" sldId="443"/>
            <ac:spMk id="3" creationId="{C8C43F20-FF97-0983-DC3B-7974E8ACB369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6:51.260" v="398" actId="20577"/>
        <pc:sldMkLst>
          <pc:docMk/>
          <pc:sldMk cId="1926485803" sldId="444"/>
        </pc:sldMkLst>
        <pc:spChg chg="mod">
          <ac:chgData name="Depew, Rebekka Elizabeth-Marie" userId="S::rdepew@emory.edu::cf6e0bbe-e50b-426b-a19d-7a0b45bc787e" providerId="AD" clId="Web-{EDF31AFF-BE54-0E2E-8152-7B1D34130F06}" dt="2026-03-12T19:26:51.260" v="398" actId="20577"/>
          <ac:spMkLst>
            <pc:docMk/>
            <pc:sldMk cId="1926485803" sldId="444"/>
            <ac:spMk id="3" creationId="{9F81569E-7DE1-16E4-6A89-44B2FD9B832A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6:58.526" v="404" actId="20577"/>
        <pc:sldMkLst>
          <pc:docMk/>
          <pc:sldMk cId="2902949226" sldId="445"/>
        </pc:sldMkLst>
        <pc:spChg chg="mod">
          <ac:chgData name="Depew, Rebekka Elizabeth-Marie" userId="S::rdepew@emory.edu::cf6e0bbe-e50b-426b-a19d-7a0b45bc787e" providerId="AD" clId="Web-{EDF31AFF-BE54-0E2E-8152-7B1D34130F06}" dt="2026-03-12T19:26:58.526" v="404" actId="20577"/>
          <ac:spMkLst>
            <pc:docMk/>
            <pc:sldMk cId="2902949226" sldId="445"/>
            <ac:spMk id="3" creationId="{B0A8684C-A338-F3D4-3958-6AFBBA175F19}"/>
          </ac:spMkLst>
        </pc:spChg>
      </pc:sldChg>
      <pc:sldChg chg="modSp">
        <pc:chgData name="Depew, Rebekka Elizabeth-Marie" userId="S::rdepew@emory.edu::cf6e0bbe-e50b-426b-a19d-7a0b45bc787e" providerId="AD" clId="Web-{EDF31AFF-BE54-0E2E-8152-7B1D34130F06}" dt="2026-03-12T19:27:13.995" v="409" actId="20577"/>
        <pc:sldMkLst>
          <pc:docMk/>
          <pc:sldMk cId="2552503572" sldId="446"/>
        </pc:sldMkLst>
        <pc:spChg chg="mod">
          <ac:chgData name="Depew, Rebekka Elizabeth-Marie" userId="S::rdepew@emory.edu::cf6e0bbe-e50b-426b-a19d-7a0b45bc787e" providerId="AD" clId="Web-{EDF31AFF-BE54-0E2E-8152-7B1D34130F06}" dt="2026-03-12T19:27:13.995" v="409" actId="20577"/>
          <ac:spMkLst>
            <pc:docMk/>
            <pc:sldMk cId="2552503572" sldId="446"/>
            <ac:spMk id="3" creationId="{0E0EB403-BCFB-7552-CBF7-76F50357BF9B}"/>
          </ac:spMkLst>
        </pc:spChg>
      </pc:sldChg>
    </pc:docChg>
  </pc:docChgLst>
  <pc:docChgLst>
    <pc:chgData name="Sweetnam, Victoria Isabel" userId="S::vsweetn@emory.edu::50b07925-f77b-428e-b84d-fe74425fe0df" providerId="AD" clId="Web-{BF85BE1E-6C30-A4F3-2F2D-D9D79360EBAB}"/>
    <pc:docChg chg="addSld delSld modSld">
      <pc:chgData name="Sweetnam, Victoria Isabel" userId="S::vsweetn@emory.edu::50b07925-f77b-428e-b84d-fe74425fe0df" providerId="AD" clId="Web-{BF85BE1E-6C30-A4F3-2F2D-D9D79360EBAB}" dt="2026-03-17T03:01:01.208" v="37"/>
      <pc:docMkLst>
        <pc:docMk/>
      </pc:docMkLst>
      <pc:sldChg chg="modSp">
        <pc:chgData name="Sweetnam, Victoria Isabel" userId="S::vsweetn@emory.edu::50b07925-f77b-428e-b84d-fe74425fe0df" providerId="AD" clId="Web-{BF85BE1E-6C30-A4F3-2F2D-D9D79360EBAB}" dt="2026-03-17T02:59:27.143" v="24"/>
        <pc:sldMkLst>
          <pc:docMk/>
          <pc:sldMk cId="0" sldId="265"/>
        </pc:sldMkLst>
        <pc:spChg chg="mod">
          <ac:chgData name="Sweetnam, Victoria Isabel" userId="S::vsweetn@emory.edu::50b07925-f77b-428e-b84d-fe74425fe0df" providerId="AD" clId="Web-{BF85BE1E-6C30-A4F3-2F2D-D9D79360EBAB}" dt="2026-03-17T02:59:27.143" v="24"/>
          <ac:spMkLst>
            <pc:docMk/>
            <pc:sldMk cId="0" sldId="265"/>
            <ac:spMk id="2" creationId="{00000000-0000-0000-0000-000000000000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3:00:33.504" v="32"/>
        <pc:sldMkLst>
          <pc:docMk/>
          <pc:sldMk cId="0" sldId="276"/>
        </pc:sldMkLst>
        <pc:spChg chg="add mod ord">
          <ac:chgData name="Sweetnam, Victoria Isabel" userId="S::vsweetn@emory.edu::50b07925-f77b-428e-b84d-fe74425fe0df" providerId="AD" clId="Web-{BF85BE1E-6C30-A4F3-2F2D-D9D79360EBAB}" dt="2026-03-17T03:00:33.504" v="32"/>
          <ac:spMkLst>
            <pc:docMk/>
            <pc:sldMk cId="0" sldId="276"/>
            <ac:spMk id="6" creationId="{11F318B8-C7C8-6BCE-462A-EA208F9E697C}"/>
          </ac:spMkLst>
        </pc:spChg>
        <pc:spChg chg="add mod ord">
          <ac:chgData name="Sweetnam, Victoria Isabel" userId="S::vsweetn@emory.edu::50b07925-f77b-428e-b84d-fe74425fe0df" providerId="AD" clId="Web-{BF85BE1E-6C30-A4F3-2F2D-D9D79360EBAB}" dt="2026-03-17T03:00:33.504" v="32"/>
          <ac:spMkLst>
            <pc:docMk/>
            <pc:sldMk cId="0" sldId="276"/>
            <ac:spMk id="7" creationId="{1A93AC32-9CBE-172E-9B36-56056EB96172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3:00:33.114" v="30"/>
        <pc:sldMkLst>
          <pc:docMk/>
          <pc:sldMk cId="0" sldId="277"/>
        </pc:sldMkLst>
        <pc:spChg chg="add mod ord">
          <ac:chgData name="Sweetnam, Victoria Isabel" userId="S::vsweetn@emory.edu::50b07925-f77b-428e-b84d-fe74425fe0df" providerId="AD" clId="Web-{BF85BE1E-6C30-A4F3-2F2D-D9D79360EBAB}" dt="2026-03-17T03:00:33.114" v="30"/>
          <ac:spMkLst>
            <pc:docMk/>
            <pc:sldMk cId="0" sldId="277"/>
            <ac:spMk id="6" creationId="{95C04087-BA31-F3A0-61B6-DF14A342EAA2}"/>
          </ac:spMkLst>
        </pc:spChg>
        <pc:spChg chg="add mod ord">
          <ac:chgData name="Sweetnam, Victoria Isabel" userId="S::vsweetn@emory.edu::50b07925-f77b-428e-b84d-fe74425fe0df" providerId="AD" clId="Web-{BF85BE1E-6C30-A4F3-2F2D-D9D79360EBAB}" dt="2026-03-17T03:00:33.114" v="30"/>
          <ac:spMkLst>
            <pc:docMk/>
            <pc:sldMk cId="0" sldId="277"/>
            <ac:spMk id="7" creationId="{31C8DE46-C0D2-F930-C0A3-88CFEE7D6454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3:00:33.317" v="31"/>
        <pc:sldMkLst>
          <pc:docMk/>
          <pc:sldMk cId="0" sldId="278"/>
        </pc:sldMkLst>
        <pc:spChg chg="add mod ord">
          <ac:chgData name="Sweetnam, Victoria Isabel" userId="S::vsweetn@emory.edu::50b07925-f77b-428e-b84d-fe74425fe0df" providerId="AD" clId="Web-{BF85BE1E-6C30-A4F3-2F2D-D9D79360EBAB}" dt="2026-03-17T03:00:33.317" v="31"/>
          <ac:spMkLst>
            <pc:docMk/>
            <pc:sldMk cId="0" sldId="278"/>
            <ac:spMk id="6" creationId="{4A5C5CF8-1944-CD46-5229-E2FF740E6A70}"/>
          </ac:spMkLst>
        </pc:spChg>
        <pc:spChg chg="add mod ord">
          <ac:chgData name="Sweetnam, Victoria Isabel" userId="S::vsweetn@emory.edu::50b07925-f77b-428e-b84d-fe74425fe0df" providerId="AD" clId="Web-{BF85BE1E-6C30-A4F3-2F2D-D9D79360EBAB}" dt="2026-03-17T03:00:33.317" v="31"/>
          <ac:spMkLst>
            <pc:docMk/>
            <pc:sldMk cId="0" sldId="278"/>
            <ac:spMk id="7" creationId="{D7F49D12-A972-3231-9424-AFCA7E3959E0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3:00:46.098" v="35"/>
        <pc:sldMkLst>
          <pc:docMk/>
          <pc:sldMk cId="0" sldId="279"/>
        </pc:sldMkLst>
        <pc:spChg chg="add mod ord">
          <ac:chgData name="Sweetnam, Victoria Isabel" userId="S::vsweetn@emory.edu::50b07925-f77b-428e-b84d-fe74425fe0df" providerId="AD" clId="Web-{BF85BE1E-6C30-A4F3-2F2D-D9D79360EBAB}" dt="2026-03-17T03:00:46.098" v="35"/>
          <ac:spMkLst>
            <pc:docMk/>
            <pc:sldMk cId="0" sldId="279"/>
            <ac:spMk id="6" creationId="{4804A60F-B5E7-E413-25EE-CD4DE124228B}"/>
          </ac:spMkLst>
        </pc:spChg>
        <pc:spChg chg="add mod ord">
          <ac:chgData name="Sweetnam, Victoria Isabel" userId="S::vsweetn@emory.edu::50b07925-f77b-428e-b84d-fe74425fe0df" providerId="AD" clId="Web-{BF85BE1E-6C30-A4F3-2F2D-D9D79360EBAB}" dt="2026-03-17T03:00:46.098" v="35"/>
          <ac:spMkLst>
            <pc:docMk/>
            <pc:sldMk cId="0" sldId="279"/>
            <ac:spMk id="7" creationId="{408167A7-DBC3-0985-0472-4E52ED0ECFCB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3:00:45.879" v="34"/>
        <pc:sldMkLst>
          <pc:docMk/>
          <pc:sldMk cId="0" sldId="280"/>
        </pc:sldMkLst>
        <pc:spChg chg="add mod ord">
          <ac:chgData name="Sweetnam, Victoria Isabel" userId="S::vsweetn@emory.edu::50b07925-f77b-428e-b84d-fe74425fe0df" providerId="AD" clId="Web-{BF85BE1E-6C30-A4F3-2F2D-D9D79360EBAB}" dt="2026-03-17T03:00:45.879" v="34"/>
          <ac:spMkLst>
            <pc:docMk/>
            <pc:sldMk cId="0" sldId="280"/>
            <ac:spMk id="5" creationId="{F924991E-E492-9E2D-55D0-AD150177A941}"/>
          </ac:spMkLst>
        </pc:spChg>
        <pc:spChg chg="add mod ord">
          <ac:chgData name="Sweetnam, Victoria Isabel" userId="S::vsweetn@emory.edu::50b07925-f77b-428e-b84d-fe74425fe0df" providerId="AD" clId="Web-{BF85BE1E-6C30-A4F3-2F2D-D9D79360EBAB}" dt="2026-03-17T03:00:45.879" v="34"/>
          <ac:spMkLst>
            <pc:docMk/>
            <pc:sldMk cId="0" sldId="280"/>
            <ac:spMk id="6" creationId="{FC3DF3B4-3353-F5A6-8847-8B491A4DC8D0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3:00:45.676" v="33"/>
        <pc:sldMkLst>
          <pc:docMk/>
          <pc:sldMk cId="0" sldId="281"/>
        </pc:sldMkLst>
        <pc:spChg chg="add mod ord">
          <ac:chgData name="Sweetnam, Victoria Isabel" userId="S::vsweetn@emory.edu::50b07925-f77b-428e-b84d-fe74425fe0df" providerId="AD" clId="Web-{BF85BE1E-6C30-A4F3-2F2D-D9D79360EBAB}" dt="2026-03-17T03:00:45.676" v="33"/>
          <ac:spMkLst>
            <pc:docMk/>
            <pc:sldMk cId="0" sldId="281"/>
            <ac:spMk id="6" creationId="{C9DAFFB8-1695-8993-0931-D680FD882D1C}"/>
          </ac:spMkLst>
        </pc:spChg>
        <pc:spChg chg="add mod ord">
          <ac:chgData name="Sweetnam, Victoria Isabel" userId="S::vsweetn@emory.edu::50b07925-f77b-428e-b84d-fe74425fe0df" providerId="AD" clId="Web-{BF85BE1E-6C30-A4F3-2F2D-D9D79360EBAB}" dt="2026-03-17T03:00:45.676" v="33"/>
          <ac:spMkLst>
            <pc:docMk/>
            <pc:sldMk cId="0" sldId="281"/>
            <ac:spMk id="7" creationId="{86C4151D-22AF-655B-AB9B-BF27DD82BA46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8:00.688" v="12"/>
        <pc:sldMkLst>
          <pc:docMk/>
          <pc:sldMk cId="4039109187" sldId="410"/>
        </pc:sldMkLst>
        <pc:spChg chg="mod ord">
          <ac:chgData name="Sweetnam, Victoria Isabel" userId="S::vsweetn@emory.edu::50b07925-f77b-428e-b84d-fe74425fe0df" providerId="AD" clId="Web-{BF85BE1E-6C30-A4F3-2F2D-D9D79360EBAB}" dt="2026-03-17T02:58:00.688" v="12"/>
          <ac:spMkLst>
            <pc:docMk/>
            <pc:sldMk cId="4039109187" sldId="410"/>
            <ac:spMk id="2" creationId="{B9423381-7047-42B3-D84C-7E167DB9D988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8:00.688" v="12"/>
          <ac:spMkLst>
            <pc:docMk/>
            <pc:sldMk cId="4039109187" sldId="410"/>
            <ac:spMk id="3" creationId="{FB111E17-F0F8-0AB4-2C3F-7BFE18CAC0B6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8:31.439" v="17"/>
        <pc:sldMkLst>
          <pc:docMk/>
          <pc:sldMk cId="386517762" sldId="412"/>
        </pc:sldMkLst>
        <pc:spChg chg="mod ord">
          <ac:chgData name="Sweetnam, Victoria Isabel" userId="S::vsweetn@emory.edu::50b07925-f77b-428e-b84d-fe74425fe0df" providerId="AD" clId="Web-{BF85BE1E-6C30-A4F3-2F2D-D9D79360EBAB}" dt="2026-03-17T02:58:31.439" v="17"/>
          <ac:spMkLst>
            <pc:docMk/>
            <pc:sldMk cId="386517762" sldId="412"/>
            <ac:spMk id="2" creationId="{1A236D0A-9966-6BEF-A160-ED339C4A0451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8:31.439" v="17"/>
          <ac:spMkLst>
            <pc:docMk/>
            <pc:sldMk cId="386517762" sldId="412"/>
            <ac:spMk id="3" creationId="{A7B78CD6-6002-50B3-DCB7-53E31B2E14BE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8:30.876" v="14"/>
        <pc:sldMkLst>
          <pc:docMk/>
          <pc:sldMk cId="1762149403" sldId="413"/>
        </pc:sldMkLst>
        <pc:spChg chg="mod ord">
          <ac:chgData name="Sweetnam, Victoria Isabel" userId="S::vsweetn@emory.edu::50b07925-f77b-428e-b84d-fe74425fe0df" providerId="AD" clId="Web-{BF85BE1E-6C30-A4F3-2F2D-D9D79360EBAB}" dt="2026-03-17T02:58:30.876" v="14"/>
          <ac:spMkLst>
            <pc:docMk/>
            <pc:sldMk cId="1762149403" sldId="413"/>
            <ac:spMk id="2" creationId="{5C9E812E-A25B-AF0E-8623-744367AB571B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8:30.876" v="14"/>
          <ac:spMkLst>
            <pc:docMk/>
            <pc:sldMk cId="1762149403" sldId="413"/>
            <ac:spMk id="3" creationId="{A59276A2-55AD-2D72-CD1A-33A2600FE76A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8:31.251" v="16"/>
        <pc:sldMkLst>
          <pc:docMk/>
          <pc:sldMk cId="3236419705" sldId="414"/>
        </pc:sldMkLst>
        <pc:spChg chg="mod ord">
          <ac:chgData name="Sweetnam, Victoria Isabel" userId="S::vsweetn@emory.edu::50b07925-f77b-428e-b84d-fe74425fe0df" providerId="AD" clId="Web-{BF85BE1E-6C30-A4F3-2F2D-D9D79360EBAB}" dt="2026-03-17T02:58:31.251" v="16"/>
          <ac:spMkLst>
            <pc:docMk/>
            <pc:sldMk cId="3236419705" sldId="414"/>
            <ac:spMk id="2" creationId="{17237247-ADDC-C88C-78C5-18FF83152AAE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8:31.251" v="16"/>
          <ac:spMkLst>
            <pc:docMk/>
            <pc:sldMk cId="3236419705" sldId="414"/>
            <ac:spMk id="3" creationId="{68DE3B38-3917-1E50-C558-CC915B4D5368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8:31.048" v="15"/>
        <pc:sldMkLst>
          <pc:docMk/>
          <pc:sldMk cId="3289298715" sldId="415"/>
        </pc:sldMkLst>
        <pc:spChg chg="mod ord">
          <ac:chgData name="Sweetnam, Victoria Isabel" userId="S::vsweetn@emory.edu::50b07925-f77b-428e-b84d-fe74425fe0df" providerId="AD" clId="Web-{BF85BE1E-6C30-A4F3-2F2D-D9D79360EBAB}" dt="2026-03-17T02:58:31.048" v="15"/>
          <ac:spMkLst>
            <pc:docMk/>
            <pc:sldMk cId="3289298715" sldId="415"/>
            <ac:spMk id="2" creationId="{F3BDF117-E0EA-1053-9DA4-9AA1F69167AD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8:31.048" v="15"/>
          <ac:spMkLst>
            <pc:docMk/>
            <pc:sldMk cId="3289298715" sldId="415"/>
            <ac:spMk id="3" creationId="{4A9AD8EF-2282-5F5E-D357-5BF7B165AEB4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8:30.673" v="13"/>
        <pc:sldMkLst>
          <pc:docMk/>
          <pc:sldMk cId="1747472359" sldId="416"/>
        </pc:sldMkLst>
        <pc:spChg chg="mod ord">
          <ac:chgData name="Sweetnam, Victoria Isabel" userId="S::vsweetn@emory.edu::50b07925-f77b-428e-b84d-fe74425fe0df" providerId="AD" clId="Web-{BF85BE1E-6C30-A4F3-2F2D-D9D79360EBAB}" dt="2026-03-17T02:58:30.673" v="13"/>
          <ac:spMkLst>
            <pc:docMk/>
            <pc:sldMk cId="1747472359" sldId="416"/>
            <ac:spMk id="2" creationId="{8F5EF916-0891-F144-15F9-1C12E01870BF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8:30.673" v="13"/>
          <ac:spMkLst>
            <pc:docMk/>
            <pc:sldMk cId="1747472359" sldId="416"/>
            <ac:spMk id="3" creationId="{34C26614-927B-0A9D-045E-94B4757059AD}"/>
          </ac:spMkLst>
        </pc:spChg>
      </pc:sldChg>
      <pc:sldChg chg="addSp modSp mod modClrScheme chgLayout">
        <pc:chgData name="Sweetnam, Victoria Isabel" userId="S::vsweetn@emory.edu::50b07925-f77b-428e-b84d-fe74425fe0df" providerId="AD" clId="Web-{BF85BE1E-6C30-A4F3-2F2D-D9D79360EBAB}" dt="2026-03-17T02:59:03.815" v="21" actId="1076"/>
        <pc:sldMkLst>
          <pc:docMk/>
          <pc:sldMk cId="370792178" sldId="417"/>
        </pc:sldMkLst>
        <pc:spChg chg="add mod ord">
          <ac:chgData name="Sweetnam, Victoria Isabel" userId="S::vsweetn@emory.edu::50b07925-f77b-428e-b84d-fe74425fe0df" providerId="AD" clId="Web-{BF85BE1E-6C30-A4F3-2F2D-D9D79360EBAB}" dt="2026-03-17T02:58:54.783" v="20"/>
          <ac:spMkLst>
            <pc:docMk/>
            <pc:sldMk cId="370792178" sldId="417"/>
            <ac:spMk id="2" creationId="{F8293355-AEF1-25C6-EF05-A41C89CC13F8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9:03.815" v="21" actId="1076"/>
          <ac:spMkLst>
            <pc:docMk/>
            <pc:sldMk cId="370792178" sldId="417"/>
            <ac:spMk id="3" creationId="{36FD1549-F203-F95F-0C30-2F6AEA316C65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9:10.721" v="23"/>
        <pc:sldMkLst>
          <pc:docMk/>
          <pc:sldMk cId="246992271" sldId="418"/>
        </pc:sldMkLst>
        <pc:spChg chg="mod ord">
          <ac:chgData name="Sweetnam, Victoria Isabel" userId="S::vsweetn@emory.edu::50b07925-f77b-428e-b84d-fe74425fe0df" providerId="AD" clId="Web-{BF85BE1E-6C30-A4F3-2F2D-D9D79360EBAB}" dt="2026-03-17T02:59:10.721" v="23"/>
          <ac:spMkLst>
            <pc:docMk/>
            <pc:sldMk cId="246992271" sldId="418"/>
            <ac:spMk id="2" creationId="{43D0B6B9-F4E3-8F9F-CA15-FCDCE94911B0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9:10.721" v="23"/>
          <ac:spMkLst>
            <pc:docMk/>
            <pc:sldMk cId="246992271" sldId="418"/>
            <ac:spMk id="3" creationId="{2C2E8F8A-EABE-F53B-DEEA-B04EE4C23099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2:59:10.518" v="22"/>
        <pc:sldMkLst>
          <pc:docMk/>
          <pc:sldMk cId="1807784434" sldId="419"/>
        </pc:sldMkLst>
        <pc:spChg chg="mod ord">
          <ac:chgData name="Sweetnam, Victoria Isabel" userId="S::vsweetn@emory.edu::50b07925-f77b-428e-b84d-fe74425fe0df" providerId="AD" clId="Web-{BF85BE1E-6C30-A4F3-2F2D-D9D79360EBAB}" dt="2026-03-17T02:59:10.518" v="22"/>
          <ac:spMkLst>
            <pc:docMk/>
            <pc:sldMk cId="1807784434" sldId="419"/>
            <ac:spMk id="2" creationId="{43C36855-90AE-E8CD-71F9-A79D23994E2E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2:59:10.518" v="22"/>
          <ac:spMkLst>
            <pc:docMk/>
            <pc:sldMk cId="1807784434" sldId="419"/>
            <ac:spMk id="3" creationId="{9E5FB411-431A-406B-A338-3F96BF1DEF50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3:00:21.910" v="29"/>
        <pc:sldMkLst>
          <pc:docMk/>
          <pc:sldMk cId="2293615695" sldId="420"/>
        </pc:sldMkLst>
        <pc:spChg chg="mod ord">
          <ac:chgData name="Sweetnam, Victoria Isabel" userId="S::vsweetn@emory.edu::50b07925-f77b-428e-b84d-fe74425fe0df" providerId="AD" clId="Web-{BF85BE1E-6C30-A4F3-2F2D-D9D79360EBAB}" dt="2026-03-17T03:00:21.910" v="29"/>
          <ac:spMkLst>
            <pc:docMk/>
            <pc:sldMk cId="2293615695" sldId="420"/>
            <ac:spMk id="2" creationId="{CC2563E8-0FE3-07B0-8690-2A0BA28EB4EB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3:00:21.910" v="29"/>
          <ac:spMkLst>
            <pc:docMk/>
            <pc:sldMk cId="2293615695" sldId="420"/>
            <ac:spMk id="3" creationId="{A431DA52-CDDA-3035-6E07-5A500ECF4F29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3:00:21.145" v="25"/>
        <pc:sldMkLst>
          <pc:docMk/>
          <pc:sldMk cId="219062014" sldId="423"/>
        </pc:sldMkLst>
        <pc:spChg chg="mod ord">
          <ac:chgData name="Sweetnam, Victoria Isabel" userId="S::vsweetn@emory.edu::50b07925-f77b-428e-b84d-fe74425fe0df" providerId="AD" clId="Web-{BF85BE1E-6C30-A4F3-2F2D-D9D79360EBAB}" dt="2026-03-17T03:00:21.145" v="25"/>
          <ac:spMkLst>
            <pc:docMk/>
            <pc:sldMk cId="219062014" sldId="423"/>
            <ac:spMk id="2" creationId="{EC23C98A-402A-66A3-34E5-766C871B1FD1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3:00:21.145" v="25"/>
          <ac:spMkLst>
            <pc:docMk/>
            <pc:sldMk cId="219062014" sldId="423"/>
            <ac:spMk id="3" creationId="{A9CDDF21-C1AD-61E1-4837-3B07AE7222F6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3:00:21.332" v="26"/>
        <pc:sldMkLst>
          <pc:docMk/>
          <pc:sldMk cId="3102617570" sldId="424"/>
        </pc:sldMkLst>
        <pc:spChg chg="mod ord">
          <ac:chgData name="Sweetnam, Victoria Isabel" userId="S::vsweetn@emory.edu::50b07925-f77b-428e-b84d-fe74425fe0df" providerId="AD" clId="Web-{BF85BE1E-6C30-A4F3-2F2D-D9D79360EBAB}" dt="2026-03-17T03:00:21.332" v="26"/>
          <ac:spMkLst>
            <pc:docMk/>
            <pc:sldMk cId="3102617570" sldId="424"/>
            <ac:spMk id="2" creationId="{B79EFA10-F145-3A13-EE73-D46F5F400268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3:00:21.332" v="26"/>
          <ac:spMkLst>
            <pc:docMk/>
            <pc:sldMk cId="3102617570" sldId="424"/>
            <ac:spMk id="3" creationId="{35F43507-8D52-48FD-F3BC-BE6987312C30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3:00:21.535" v="27"/>
        <pc:sldMkLst>
          <pc:docMk/>
          <pc:sldMk cId="1817353111" sldId="425"/>
        </pc:sldMkLst>
        <pc:spChg chg="mod ord">
          <ac:chgData name="Sweetnam, Victoria Isabel" userId="S::vsweetn@emory.edu::50b07925-f77b-428e-b84d-fe74425fe0df" providerId="AD" clId="Web-{BF85BE1E-6C30-A4F3-2F2D-D9D79360EBAB}" dt="2026-03-17T03:00:21.535" v="27"/>
          <ac:spMkLst>
            <pc:docMk/>
            <pc:sldMk cId="1817353111" sldId="425"/>
            <ac:spMk id="2" creationId="{D1CFB96A-D82A-DCBA-1BA0-E9C9F0C418BD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3:00:21.535" v="27"/>
          <ac:spMkLst>
            <pc:docMk/>
            <pc:sldMk cId="1817353111" sldId="425"/>
            <ac:spMk id="3" creationId="{5ECB0827-E34B-1D4A-0962-841DBC810CD3}"/>
          </ac:spMkLst>
        </pc:spChg>
      </pc:sldChg>
      <pc:sldChg chg="modSp mod modClrScheme chgLayout">
        <pc:chgData name="Sweetnam, Victoria Isabel" userId="S::vsweetn@emory.edu::50b07925-f77b-428e-b84d-fe74425fe0df" providerId="AD" clId="Web-{BF85BE1E-6C30-A4F3-2F2D-D9D79360EBAB}" dt="2026-03-17T03:00:21.723" v="28"/>
        <pc:sldMkLst>
          <pc:docMk/>
          <pc:sldMk cId="3710594437" sldId="426"/>
        </pc:sldMkLst>
        <pc:spChg chg="mod ord">
          <ac:chgData name="Sweetnam, Victoria Isabel" userId="S::vsweetn@emory.edu::50b07925-f77b-428e-b84d-fe74425fe0df" providerId="AD" clId="Web-{BF85BE1E-6C30-A4F3-2F2D-D9D79360EBAB}" dt="2026-03-17T03:00:21.723" v="28"/>
          <ac:spMkLst>
            <pc:docMk/>
            <pc:sldMk cId="3710594437" sldId="426"/>
            <ac:spMk id="2" creationId="{16CB62F0-1016-A35D-CB82-22702B9E68EB}"/>
          </ac:spMkLst>
        </pc:spChg>
        <pc:spChg chg="mod ord">
          <ac:chgData name="Sweetnam, Victoria Isabel" userId="S::vsweetn@emory.edu::50b07925-f77b-428e-b84d-fe74425fe0df" providerId="AD" clId="Web-{BF85BE1E-6C30-A4F3-2F2D-D9D79360EBAB}" dt="2026-03-17T03:00:21.723" v="28"/>
          <ac:spMkLst>
            <pc:docMk/>
            <pc:sldMk cId="3710594437" sldId="426"/>
            <ac:spMk id="3" creationId="{ADFA7575-67D2-B85A-30F2-A9A792C74E2D}"/>
          </ac:spMkLst>
        </pc:spChg>
      </pc:sldChg>
      <pc:sldChg chg="new del">
        <pc:chgData name="Sweetnam, Victoria Isabel" userId="S::vsweetn@emory.edu::50b07925-f77b-428e-b84d-fe74425fe0df" providerId="AD" clId="Web-{BF85BE1E-6C30-A4F3-2F2D-D9D79360EBAB}" dt="2026-03-17T02:58:48.689" v="19"/>
        <pc:sldMkLst>
          <pc:docMk/>
          <pc:sldMk cId="3822682983" sldId="451"/>
        </pc:sldMkLst>
      </pc:sldChg>
      <pc:sldChg chg="new del">
        <pc:chgData name="Sweetnam, Victoria Isabel" userId="S::vsweetn@emory.edu::50b07925-f77b-428e-b84d-fe74425fe0df" providerId="AD" clId="Web-{BF85BE1E-6C30-A4F3-2F2D-D9D79360EBAB}" dt="2026-03-17T03:01:01.208" v="37"/>
        <pc:sldMkLst>
          <pc:docMk/>
          <pc:sldMk cId="4068688372" sldId="451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7516E6-9D5F-4B40-87FE-29E7CEDA66B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ED71BACA-DFE3-4949-98E9-56D40B21854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Made peace with the DSM</a:t>
          </a:r>
        </a:p>
      </dgm:t>
    </dgm:pt>
    <dgm:pt modelId="{71225613-200A-4FAC-85A3-16E799346AF1}" type="parTrans" cxnId="{BB980475-8E34-4D7B-B04F-27216838DBCC}">
      <dgm:prSet/>
      <dgm:spPr/>
      <dgm:t>
        <a:bodyPr/>
        <a:lstStyle/>
        <a:p>
          <a:endParaRPr lang="en-US"/>
        </a:p>
      </dgm:t>
    </dgm:pt>
    <dgm:pt modelId="{BE5B1CB8-F2A1-43B6-A247-634B47BB8477}" type="sibTrans" cxnId="{BB980475-8E34-4D7B-B04F-27216838DB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3EDF342-DE67-4F93-BE05-75B9AEBC5A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Learned how to approach psychiatric diagnoses in serious illness</a:t>
          </a:r>
        </a:p>
      </dgm:t>
    </dgm:pt>
    <dgm:pt modelId="{5484CA22-44F2-4CFF-A6A0-E5C30406C36D}" type="parTrans" cxnId="{72F413F6-B7E2-4BD1-AA25-29D3656A18A0}">
      <dgm:prSet/>
      <dgm:spPr/>
      <dgm:t>
        <a:bodyPr/>
        <a:lstStyle/>
        <a:p>
          <a:endParaRPr lang="en-US"/>
        </a:p>
      </dgm:t>
    </dgm:pt>
    <dgm:pt modelId="{C12991D4-EC73-4BBA-A1AA-386882ABE224}" type="sibTrans" cxnId="{72F413F6-B7E2-4BD1-AA25-29D3656A18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E70D1B7-45C7-4129-BE46-7D241A10CAA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Went over general principals of psychopharmacology</a:t>
          </a:r>
        </a:p>
      </dgm:t>
    </dgm:pt>
    <dgm:pt modelId="{B74E2BE7-1AE0-4776-8B0D-790A9F8DCCCA}" type="parTrans" cxnId="{2C0387FF-5A0B-4C77-B5B0-AF3EDE8D49BC}">
      <dgm:prSet/>
      <dgm:spPr/>
      <dgm:t>
        <a:bodyPr/>
        <a:lstStyle/>
        <a:p>
          <a:endParaRPr lang="en-US"/>
        </a:p>
      </dgm:t>
    </dgm:pt>
    <dgm:pt modelId="{5DAB5C43-916E-4364-996A-44F9927ECF0C}" type="sibTrans" cxnId="{2C0387FF-5A0B-4C77-B5B0-AF3EDE8D49B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52FB51-4858-4241-92A3-4B32414FC7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Psychotherapy principals </a:t>
          </a:r>
        </a:p>
      </dgm:t>
    </dgm:pt>
    <dgm:pt modelId="{181055C2-5656-4E14-B162-BFE664FCBFBC}" type="parTrans" cxnId="{9B911B42-CAD1-4F07-90BF-15FB23C43D84}">
      <dgm:prSet/>
      <dgm:spPr/>
      <dgm:t>
        <a:bodyPr/>
        <a:lstStyle/>
        <a:p>
          <a:endParaRPr lang="en-US"/>
        </a:p>
      </dgm:t>
    </dgm:pt>
    <dgm:pt modelId="{8A834AE1-33B3-40A5-9176-FBA461C8DA39}" type="sibTrans" cxnId="{9B911B42-CAD1-4F07-90BF-15FB23C43D84}">
      <dgm:prSet/>
      <dgm:spPr/>
      <dgm:t>
        <a:bodyPr/>
        <a:lstStyle/>
        <a:p>
          <a:endParaRPr lang="en-US"/>
        </a:p>
      </dgm:t>
    </dgm:pt>
    <dgm:pt modelId="{0C152B77-647A-480E-854D-681E8C40378D}" type="pres">
      <dgm:prSet presAssocID="{3A7516E6-9D5F-4B40-87FE-29E7CEDA66B8}" presName="root" presStyleCnt="0">
        <dgm:presLayoutVars>
          <dgm:dir/>
          <dgm:resizeHandles val="exact"/>
        </dgm:presLayoutVars>
      </dgm:prSet>
      <dgm:spPr/>
    </dgm:pt>
    <dgm:pt modelId="{B8FF9E04-F224-4163-BEBC-D8C7C741E1A0}" type="pres">
      <dgm:prSet presAssocID="{3A7516E6-9D5F-4B40-87FE-29E7CEDA66B8}" presName="container" presStyleCnt="0">
        <dgm:presLayoutVars>
          <dgm:dir/>
          <dgm:resizeHandles val="exact"/>
        </dgm:presLayoutVars>
      </dgm:prSet>
      <dgm:spPr/>
    </dgm:pt>
    <dgm:pt modelId="{05A4606B-9803-496A-B7DD-4B44DEBB93F7}" type="pres">
      <dgm:prSet presAssocID="{ED71BACA-DFE3-4949-98E9-56D40B21854A}" presName="compNode" presStyleCnt="0"/>
      <dgm:spPr/>
    </dgm:pt>
    <dgm:pt modelId="{CAEB62B5-86F5-44AE-A1A6-550E654CFBD5}" type="pres">
      <dgm:prSet presAssocID="{ED71BACA-DFE3-4949-98E9-56D40B21854A}" presName="iconBgRect" presStyleLbl="bgShp" presStyleIdx="0" presStyleCnt="4"/>
      <dgm:spPr/>
    </dgm:pt>
    <dgm:pt modelId="{E94F6ED1-92F3-44C5-851A-758905CE93A8}" type="pres">
      <dgm:prSet presAssocID="{ED71BACA-DFE3-4949-98E9-56D40B21854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ld"/>
        </a:ext>
      </dgm:extLst>
    </dgm:pt>
    <dgm:pt modelId="{05185FC5-CB43-4D7B-AA47-3C6CDC603271}" type="pres">
      <dgm:prSet presAssocID="{ED71BACA-DFE3-4949-98E9-56D40B21854A}" presName="spaceRect" presStyleCnt="0"/>
      <dgm:spPr/>
    </dgm:pt>
    <dgm:pt modelId="{593726C8-AE91-4AFE-8FCF-66353C6F592A}" type="pres">
      <dgm:prSet presAssocID="{ED71BACA-DFE3-4949-98E9-56D40B21854A}" presName="textRect" presStyleLbl="revTx" presStyleIdx="0" presStyleCnt="4">
        <dgm:presLayoutVars>
          <dgm:chMax val="1"/>
          <dgm:chPref val="1"/>
        </dgm:presLayoutVars>
      </dgm:prSet>
      <dgm:spPr/>
    </dgm:pt>
    <dgm:pt modelId="{8A7E019F-4583-49E5-B23D-F59EF8345106}" type="pres">
      <dgm:prSet presAssocID="{BE5B1CB8-F2A1-43B6-A247-634B47BB8477}" presName="sibTrans" presStyleLbl="sibTrans2D1" presStyleIdx="0" presStyleCnt="0"/>
      <dgm:spPr/>
    </dgm:pt>
    <dgm:pt modelId="{F3AB0566-C9EC-4461-A819-EA26BCA157A6}" type="pres">
      <dgm:prSet presAssocID="{E3EDF342-DE67-4F93-BE05-75B9AEBC5A43}" presName="compNode" presStyleCnt="0"/>
      <dgm:spPr/>
    </dgm:pt>
    <dgm:pt modelId="{E714A2E5-8D31-4F90-9DFD-AABE9FF0431F}" type="pres">
      <dgm:prSet presAssocID="{E3EDF342-DE67-4F93-BE05-75B9AEBC5A43}" presName="iconBgRect" presStyleLbl="bgShp" presStyleIdx="1" presStyleCnt="4"/>
      <dgm:spPr/>
    </dgm:pt>
    <dgm:pt modelId="{B514C8B5-F59C-452F-B2A3-BFC269AEC7CC}" type="pres">
      <dgm:prSet presAssocID="{E3EDF342-DE67-4F93-BE05-75B9AEBC5A4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lth"/>
        </a:ext>
      </dgm:extLst>
    </dgm:pt>
    <dgm:pt modelId="{E9729EA7-33F6-4ED1-985D-C4D102A486CB}" type="pres">
      <dgm:prSet presAssocID="{E3EDF342-DE67-4F93-BE05-75B9AEBC5A43}" presName="spaceRect" presStyleCnt="0"/>
      <dgm:spPr/>
    </dgm:pt>
    <dgm:pt modelId="{B05ECCEF-F17E-4B84-A4C7-43984B60224E}" type="pres">
      <dgm:prSet presAssocID="{E3EDF342-DE67-4F93-BE05-75B9AEBC5A43}" presName="textRect" presStyleLbl="revTx" presStyleIdx="1" presStyleCnt="4">
        <dgm:presLayoutVars>
          <dgm:chMax val="1"/>
          <dgm:chPref val="1"/>
        </dgm:presLayoutVars>
      </dgm:prSet>
      <dgm:spPr/>
    </dgm:pt>
    <dgm:pt modelId="{BD1AB98A-27DB-4FCC-B16A-6A193BD6344B}" type="pres">
      <dgm:prSet presAssocID="{C12991D4-EC73-4BBA-A1AA-386882ABE224}" presName="sibTrans" presStyleLbl="sibTrans2D1" presStyleIdx="0" presStyleCnt="0"/>
      <dgm:spPr/>
    </dgm:pt>
    <dgm:pt modelId="{5E776C3B-31EB-461B-9BBF-4F2B9EB1B530}" type="pres">
      <dgm:prSet presAssocID="{3E70D1B7-45C7-4129-BE46-7D241A10CAA5}" presName="compNode" presStyleCnt="0"/>
      <dgm:spPr/>
    </dgm:pt>
    <dgm:pt modelId="{E6B24F8D-69E5-44AE-9710-847F49166DEE}" type="pres">
      <dgm:prSet presAssocID="{3E70D1B7-45C7-4129-BE46-7D241A10CAA5}" presName="iconBgRect" presStyleLbl="bgShp" presStyleIdx="2" presStyleCnt="4"/>
      <dgm:spPr/>
    </dgm:pt>
    <dgm:pt modelId="{2AEA790D-723D-4B34-B7E6-4D354F8AE55A}" type="pres">
      <dgm:prSet presAssocID="{3E70D1B7-45C7-4129-BE46-7D241A10CAA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61D09A80-6878-4136-A6D8-47FDD5474A8C}" type="pres">
      <dgm:prSet presAssocID="{3E70D1B7-45C7-4129-BE46-7D241A10CAA5}" presName="spaceRect" presStyleCnt="0"/>
      <dgm:spPr/>
    </dgm:pt>
    <dgm:pt modelId="{D7AFD8D5-D629-4989-A740-CCD7169F8874}" type="pres">
      <dgm:prSet presAssocID="{3E70D1B7-45C7-4129-BE46-7D241A10CAA5}" presName="textRect" presStyleLbl="revTx" presStyleIdx="2" presStyleCnt="4">
        <dgm:presLayoutVars>
          <dgm:chMax val="1"/>
          <dgm:chPref val="1"/>
        </dgm:presLayoutVars>
      </dgm:prSet>
      <dgm:spPr/>
    </dgm:pt>
    <dgm:pt modelId="{E1F8F95C-3B04-45CC-AFEB-7B2F35811470}" type="pres">
      <dgm:prSet presAssocID="{5DAB5C43-916E-4364-996A-44F9927ECF0C}" presName="sibTrans" presStyleLbl="sibTrans2D1" presStyleIdx="0" presStyleCnt="0"/>
      <dgm:spPr/>
    </dgm:pt>
    <dgm:pt modelId="{390B81BF-FC54-4271-AAB5-A85C858A8CF3}" type="pres">
      <dgm:prSet presAssocID="{1F52FB51-4858-4241-92A3-4B32414FC73E}" presName="compNode" presStyleCnt="0"/>
      <dgm:spPr/>
    </dgm:pt>
    <dgm:pt modelId="{DB9DA56C-8CAB-48DD-8400-81986A66EBDF}" type="pres">
      <dgm:prSet presAssocID="{1F52FB51-4858-4241-92A3-4B32414FC73E}" presName="iconBgRect" presStyleLbl="bgShp" presStyleIdx="3" presStyleCnt="4"/>
      <dgm:spPr/>
    </dgm:pt>
    <dgm:pt modelId="{79BAB4B6-15FD-4C12-B9B1-2F8D3035E3DA}" type="pres">
      <dgm:prSet presAssocID="{1F52FB51-4858-4241-92A3-4B32414FC73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C24C6FEA-E82C-44B0-B358-31B73882707A}" type="pres">
      <dgm:prSet presAssocID="{1F52FB51-4858-4241-92A3-4B32414FC73E}" presName="spaceRect" presStyleCnt="0"/>
      <dgm:spPr/>
    </dgm:pt>
    <dgm:pt modelId="{CF9E03D8-915A-4FCD-B9BD-9ED7A909A743}" type="pres">
      <dgm:prSet presAssocID="{1F52FB51-4858-4241-92A3-4B32414FC73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9378418-58D4-1146-A67A-653BE65D44D4}" type="presOf" srcId="{5DAB5C43-916E-4364-996A-44F9927ECF0C}" destId="{E1F8F95C-3B04-45CC-AFEB-7B2F35811470}" srcOrd="0" destOrd="0" presId="urn:microsoft.com/office/officeart/2018/2/layout/IconCircleList"/>
    <dgm:cxn modelId="{1463BA2F-73E3-CB40-A3C8-E4D133496A71}" type="presOf" srcId="{BE5B1CB8-F2A1-43B6-A247-634B47BB8477}" destId="{8A7E019F-4583-49E5-B23D-F59EF8345106}" srcOrd="0" destOrd="0" presId="urn:microsoft.com/office/officeart/2018/2/layout/IconCircleList"/>
    <dgm:cxn modelId="{9B911B42-CAD1-4F07-90BF-15FB23C43D84}" srcId="{3A7516E6-9D5F-4B40-87FE-29E7CEDA66B8}" destId="{1F52FB51-4858-4241-92A3-4B32414FC73E}" srcOrd="3" destOrd="0" parTransId="{181055C2-5656-4E14-B162-BFE664FCBFBC}" sibTransId="{8A834AE1-33B3-40A5-9176-FBA461C8DA39}"/>
    <dgm:cxn modelId="{A7D4574A-0716-E04D-81AF-49F7B9095C9C}" type="presOf" srcId="{ED71BACA-DFE3-4949-98E9-56D40B21854A}" destId="{593726C8-AE91-4AFE-8FCF-66353C6F592A}" srcOrd="0" destOrd="0" presId="urn:microsoft.com/office/officeart/2018/2/layout/IconCircleList"/>
    <dgm:cxn modelId="{BB980475-8E34-4D7B-B04F-27216838DBCC}" srcId="{3A7516E6-9D5F-4B40-87FE-29E7CEDA66B8}" destId="{ED71BACA-DFE3-4949-98E9-56D40B21854A}" srcOrd="0" destOrd="0" parTransId="{71225613-200A-4FAC-85A3-16E799346AF1}" sibTransId="{BE5B1CB8-F2A1-43B6-A247-634B47BB8477}"/>
    <dgm:cxn modelId="{FA09B97E-EF13-2D48-AF8E-A8E73F5E8CC8}" type="presOf" srcId="{C12991D4-EC73-4BBA-A1AA-386882ABE224}" destId="{BD1AB98A-27DB-4FCC-B16A-6A193BD6344B}" srcOrd="0" destOrd="0" presId="urn:microsoft.com/office/officeart/2018/2/layout/IconCircleList"/>
    <dgm:cxn modelId="{B7A021B8-01AD-DA46-852C-694730882BAC}" type="presOf" srcId="{E3EDF342-DE67-4F93-BE05-75B9AEBC5A43}" destId="{B05ECCEF-F17E-4B84-A4C7-43984B60224E}" srcOrd="0" destOrd="0" presId="urn:microsoft.com/office/officeart/2018/2/layout/IconCircleList"/>
    <dgm:cxn modelId="{DF543ED1-E45B-6245-8CCB-3227052BF614}" type="presOf" srcId="{1F52FB51-4858-4241-92A3-4B32414FC73E}" destId="{CF9E03D8-915A-4FCD-B9BD-9ED7A909A743}" srcOrd="0" destOrd="0" presId="urn:microsoft.com/office/officeart/2018/2/layout/IconCircleList"/>
    <dgm:cxn modelId="{72F413F6-B7E2-4BD1-AA25-29D3656A18A0}" srcId="{3A7516E6-9D5F-4B40-87FE-29E7CEDA66B8}" destId="{E3EDF342-DE67-4F93-BE05-75B9AEBC5A43}" srcOrd="1" destOrd="0" parTransId="{5484CA22-44F2-4CFF-A6A0-E5C30406C36D}" sibTransId="{C12991D4-EC73-4BBA-A1AA-386882ABE224}"/>
    <dgm:cxn modelId="{FA3879F9-4DC3-DF49-AB55-0C435CE65C8A}" type="presOf" srcId="{3A7516E6-9D5F-4B40-87FE-29E7CEDA66B8}" destId="{0C152B77-647A-480E-854D-681E8C40378D}" srcOrd="0" destOrd="0" presId="urn:microsoft.com/office/officeart/2018/2/layout/IconCircleList"/>
    <dgm:cxn modelId="{2E545AFF-E54B-1B46-97C0-10F67F9DA136}" type="presOf" srcId="{3E70D1B7-45C7-4129-BE46-7D241A10CAA5}" destId="{D7AFD8D5-D629-4989-A740-CCD7169F8874}" srcOrd="0" destOrd="0" presId="urn:microsoft.com/office/officeart/2018/2/layout/IconCircleList"/>
    <dgm:cxn modelId="{2C0387FF-5A0B-4C77-B5B0-AF3EDE8D49BC}" srcId="{3A7516E6-9D5F-4B40-87FE-29E7CEDA66B8}" destId="{3E70D1B7-45C7-4129-BE46-7D241A10CAA5}" srcOrd="2" destOrd="0" parTransId="{B74E2BE7-1AE0-4776-8B0D-790A9F8DCCCA}" sibTransId="{5DAB5C43-916E-4364-996A-44F9927ECF0C}"/>
    <dgm:cxn modelId="{4B070F90-6740-D842-AFE0-CBD1F4E86BFC}" type="presParOf" srcId="{0C152B77-647A-480E-854D-681E8C40378D}" destId="{B8FF9E04-F224-4163-BEBC-D8C7C741E1A0}" srcOrd="0" destOrd="0" presId="urn:microsoft.com/office/officeart/2018/2/layout/IconCircleList"/>
    <dgm:cxn modelId="{EB7CB54F-D13F-7345-B056-CC5F487C720B}" type="presParOf" srcId="{B8FF9E04-F224-4163-BEBC-D8C7C741E1A0}" destId="{05A4606B-9803-496A-B7DD-4B44DEBB93F7}" srcOrd="0" destOrd="0" presId="urn:microsoft.com/office/officeart/2018/2/layout/IconCircleList"/>
    <dgm:cxn modelId="{B2F1B8BE-3583-E54B-BF39-419555958BFB}" type="presParOf" srcId="{05A4606B-9803-496A-B7DD-4B44DEBB93F7}" destId="{CAEB62B5-86F5-44AE-A1A6-550E654CFBD5}" srcOrd="0" destOrd="0" presId="urn:microsoft.com/office/officeart/2018/2/layout/IconCircleList"/>
    <dgm:cxn modelId="{5F060B20-57F5-D24D-A960-B87C08831E11}" type="presParOf" srcId="{05A4606B-9803-496A-B7DD-4B44DEBB93F7}" destId="{E94F6ED1-92F3-44C5-851A-758905CE93A8}" srcOrd="1" destOrd="0" presId="urn:microsoft.com/office/officeart/2018/2/layout/IconCircleList"/>
    <dgm:cxn modelId="{B57BDD1C-5102-C142-9417-B1DF3F909F7F}" type="presParOf" srcId="{05A4606B-9803-496A-B7DD-4B44DEBB93F7}" destId="{05185FC5-CB43-4D7B-AA47-3C6CDC603271}" srcOrd="2" destOrd="0" presId="urn:microsoft.com/office/officeart/2018/2/layout/IconCircleList"/>
    <dgm:cxn modelId="{C920C017-8675-D74E-A303-86135CEB326C}" type="presParOf" srcId="{05A4606B-9803-496A-B7DD-4B44DEBB93F7}" destId="{593726C8-AE91-4AFE-8FCF-66353C6F592A}" srcOrd="3" destOrd="0" presId="urn:microsoft.com/office/officeart/2018/2/layout/IconCircleList"/>
    <dgm:cxn modelId="{437E7DFF-39A0-2C4C-A71D-56F26B77989A}" type="presParOf" srcId="{B8FF9E04-F224-4163-BEBC-D8C7C741E1A0}" destId="{8A7E019F-4583-49E5-B23D-F59EF8345106}" srcOrd="1" destOrd="0" presId="urn:microsoft.com/office/officeart/2018/2/layout/IconCircleList"/>
    <dgm:cxn modelId="{876E6A4C-BB3A-1541-A8D0-9A216E88BAFB}" type="presParOf" srcId="{B8FF9E04-F224-4163-BEBC-D8C7C741E1A0}" destId="{F3AB0566-C9EC-4461-A819-EA26BCA157A6}" srcOrd="2" destOrd="0" presId="urn:microsoft.com/office/officeart/2018/2/layout/IconCircleList"/>
    <dgm:cxn modelId="{CCBEDF4B-AFB3-534C-A973-FF8D6D8C1713}" type="presParOf" srcId="{F3AB0566-C9EC-4461-A819-EA26BCA157A6}" destId="{E714A2E5-8D31-4F90-9DFD-AABE9FF0431F}" srcOrd="0" destOrd="0" presId="urn:microsoft.com/office/officeart/2018/2/layout/IconCircleList"/>
    <dgm:cxn modelId="{FD40F1C1-A5A7-434F-B6F2-2F3F19FDEA25}" type="presParOf" srcId="{F3AB0566-C9EC-4461-A819-EA26BCA157A6}" destId="{B514C8B5-F59C-452F-B2A3-BFC269AEC7CC}" srcOrd="1" destOrd="0" presId="urn:microsoft.com/office/officeart/2018/2/layout/IconCircleList"/>
    <dgm:cxn modelId="{6943963A-834C-BB47-9F01-A41A95A86A2E}" type="presParOf" srcId="{F3AB0566-C9EC-4461-A819-EA26BCA157A6}" destId="{E9729EA7-33F6-4ED1-985D-C4D102A486CB}" srcOrd="2" destOrd="0" presId="urn:microsoft.com/office/officeart/2018/2/layout/IconCircleList"/>
    <dgm:cxn modelId="{1B607C0C-9A03-6C42-8AE2-668670C3F195}" type="presParOf" srcId="{F3AB0566-C9EC-4461-A819-EA26BCA157A6}" destId="{B05ECCEF-F17E-4B84-A4C7-43984B60224E}" srcOrd="3" destOrd="0" presId="urn:microsoft.com/office/officeart/2018/2/layout/IconCircleList"/>
    <dgm:cxn modelId="{19956CE2-783A-3746-9959-0E50F61E8D27}" type="presParOf" srcId="{B8FF9E04-F224-4163-BEBC-D8C7C741E1A0}" destId="{BD1AB98A-27DB-4FCC-B16A-6A193BD6344B}" srcOrd="3" destOrd="0" presId="urn:microsoft.com/office/officeart/2018/2/layout/IconCircleList"/>
    <dgm:cxn modelId="{9EFF4A00-FEFD-4E48-8790-A7861FC7E792}" type="presParOf" srcId="{B8FF9E04-F224-4163-BEBC-D8C7C741E1A0}" destId="{5E776C3B-31EB-461B-9BBF-4F2B9EB1B530}" srcOrd="4" destOrd="0" presId="urn:microsoft.com/office/officeart/2018/2/layout/IconCircleList"/>
    <dgm:cxn modelId="{9F1E2688-6F21-1045-94B1-031A864F6DC3}" type="presParOf" srcId="{5E776C3B-31EB-461B-9BBF-4F2B9EB1B530}" destId="{E6B24F8D-69E5-44AE-9710-847F49166DEE}" srcOrd="0" destOrd="0" presId="urn:microsoft.com/office/officeart/2018/2/layout/IconCircleList"/>
    <dgm:cxn modelId="{C1340EF1-CDF9-C14E-9EBE-ABC42595B3C3}" type="presParOf" srcId="{5E776C3B-31EB-461B-9BBF-4F2B9EB1B530}" destId="{2AEA790D-723D-4B34-B7E6-4D354F8AE55A}" srcOrd="1" destOrd="0" presId="urn:microsoft.com/office/officeart/2018/2/layout/IconCircleList"/>
    <dgm:cxn modelId="{CC66C6BB-566E-7B4D-AD22-809418278D2C}" type="presParOf" srcId="{5E776C3B-31EB-461B-9BBF-4F2B9EB1B530}" destId="{61D09A80-6878-4136-A6D8-47FDD5474A8C}" srcOrd="2" destOrd="0" presId="urn:microsoft.com/office/officeart/2018/2/layout/IconCircleList"/>
    <dgm:cxn modelId="{FDDF17E1-4930-CE47-BA9C-55C6CDDA51AD}" type="presParOf" srcId="{5E776C3B-31EB-461B-9BBF-4F2B9EB1B530}" destId="{D7AFD8D5-D629-4989-A740-CCD7169F8874}" srcOrd="3" destOrd="0" presId="urn:microsoft.com/office/officeart/2018/2/layout/IconCircleList"/>
    <dgm:cxn modelId="{304D453E-0D2F-594B-AC91-8D1BBA6E07E6}" type="presParOf" srcId="{B8FF9E04-F224-4163-BEBC-D8C7C741E1A0}" destId="{E1F8F95C-3B04-45CC-AFEB-7B2F35811470}" srcOrd="5" destOrd="0" presId="urn:microsoft.com/office/officeart/2018/2/layout/IconCircleList"/>
    <dgm:cxn modelId="{69637D9C-6CC8-1C4C-8009-B32C0062378B}" type="presParOf" srcId="{B8FF9E04-F224-4163-BEBC-D8C7C741E1A0}" destId="{390B81BF-FC54-4271-AAB5-A85C858A8CF3}" srcOrd="6" destOrd="0" presId="urn:microsoft.com/office/officeart/2018/2/layout/IconCircleList"/>
    <dgm:cxn modelId="{4F32C66F-4A50-2F4D-8276-2AB498027EBF}" type="presParOf" srcId="{390B81BF-FC54-4271-AAB5-A85C858A8CF3}" destId="{DB9DA56C-8CAB-48DD-8400-81986A66EBDF}" srcOrd="0" destOrd="0" presId="urn:microsoft.com/office/officeart/2018/2/layout/IconCircleList"/>
    <dgm:cxn modelId="{04CD87A0-3621-8342-B7F2-B8B12B81BE6C}" type="presParOf" srcId="{390B81BF-FC54-4271-AAB5-A85C858A8CF3}" destId="{79BAB4B6-15FD-4C12-B9B1-2F8D3035E3DA}" srcOrd="1" destOrd="0" presId="urn:microsoft.com/office/officeart/2018/2/layout/IconCircleList"/>
    <dgm:cxn modelId="{6F16D45D-D675-144F-B100-E9479AEA21DB}" type="presParOf" srcId="{390B81BF-FC54-4271-AAB5-A85C858A8CF3}" destId="{C24C6FEA-E82C-44B0-B358-31B73882707A}" srcOrd="2" destOrd="0" presId="urn:microsoft.com/office/officeart/2018/2/layout/IconCircleList"/>
    <dgm:cxn modelId="{C58557A3-0BD7-4647-B9CA-B88B46FE9AF9}" type="presParOf" srcId="{390B81BF-FC54-4271-AAB5-A85C858A8CF3}" destId="{CF9E03D8-915A-4FCD-B9BD-9ED7A909A74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70EB54-7B09-4D81-9B9D-44906021587C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C2A8168F-BDCF-4EAF-A936-1CB94A688BC8}">
      <dgm:prSet/>
      <dgm:spPr/>
      <dgm:t>
        <a:bodyPr/>
        <a:lstStyle/>
        <a:p>
          <a:r>
            <a:rPr lang="en-US"/>
            <a:t>Depression</a:t>
          </a:r>
        </a:p>
      </dgm:t>
    </dgm:pt>
    <dgm:pt modelId="{C36F3303-8587-44C3-85FB-557CD2911F23}" type="parTrans" cxnId="{72BD7DE4-4B8D-4576-A5E5-7D9781876B25}">
      <dgm:prSet/>
      <dgm:spPr/>
      <dgm:t>
        <a:bodyPr/>
        <a:lstStyle/>
        <a:p>
          <a:endParaRPr lang="en-US"/>
        </a:p>
      </dgm:t>
    </dgm:pt>
    <dgm:pt modelId="{AE893302-B507-42C8-AB4E-F6B4D5430A2C}" type="sibTrans" cxnId="{72BD7DE4-4B8D-4576-A5E5-7D9781876B25}">
      <dgm:prSet/>
      <dgm:spPr/>
      <dgm:t>
        <a:bodyPr/>
        <a:lstStyle/>
        <a:p>
          <a:endParaRPr lang="en-US"/>
        </a:p>
      </dgm:t>
    </dgm:pt>
    <dgm:pt modelId="{EC974B2C-87F3-4E7B-9D4D-B422F92D8A03}">
      <dgm:prSet/>
      <dgm:spPr/>
      <dgm:t>
        <a:bodyPr/>
        <a:lstStyle/>
        <a:p>
          <a:r>
            <a:rPr lang="en-US"/>
            <a:t>Suicidality</a:t>
          </a:r>
        </a:p>
      </dgm:t>
    </dgm:pt>
    <dgm:pt modelId="{CDF1BDEF-965E-4EAF-97E4-73F4A7ABD6C0}" type="parTrans" cxnId="{7BD71850-95C6-4735-B9AC-B2F9E4DA7227}">
      <dgm:prSet/>
      <dgm:spPr/>
      <dgm:t>
        <a:bodyPr/>
        <a:lstStyle/>
        <a:p>
          <a:endParaRPr lang="en-US"/>
        </a:p>
      </dgm:t>
    </dgm:pt>
    <dgm:pt modelId="{CB86045B-237C-42EE-A173-9FA771BF6CBF}" type="sibTrans" cxnId="{7BD71850-95C6-4735-B9AC-B2F9E4DA7227}">
      <dgm:prSet/>
      <dgm:spPr/>
      <dgm:t>
        <a:bodyPr/>
        <a:lstStyle/>
        <a:p>
          <a:endParaRPr lang="en-US"/>
        </a:p>
      </dgm:t>
    </dgm:pt>
    <dgm:pt modelId="{DF3DD4F6-A733-46F6-8F83-75320605C347}">
      <dgm:prSet/>
      <dgm:spPr/>
      <dgm:t>
        <a:bodyPr/>
        <a:lstStyle/>
        <a:p>
          <a:r>
            <a:rPr lang="en-US"/>
            <a:t>Anxiety</a:t>
          </a:r>
        </a:p>
      </dgm:t>
    </dgm:pt>
    <dgm:pt modelId="{6B55F13D-FD66-4654-A5FB-65B24DF77888}" type="parTrans" cxnId="{76F746B4-FFF7-4BCB-9239-CF04ECC0893E}">
      <dgm:prSet/>
      <dgm:spPr/>
      <dgm:t>
        <a:bodyPr/>
        <a:lstStyle/>
        <a:p>
          <a:endParaRPr lang="en-US"/>
        </a:p>
      </dgm:t>
    </dgm:pt>
    <dgm:pt modelId="{9840276B-5B9D-4B30-9934-6D269822C1C8}" type="sibTrans" cxnId="{76F746B4-FFF7-4BCB-9239-CF04ECC0893E}">
      <dgm:prSet/>
      <dgm:spPr/>
      <dgm:t>
        <a:bodyPr/>
        <a:lstStyle/>
        <a:p>
          <a:endParaRPr lang="en-US"/>
        </a:p>
      </dgm:t>
    </dgm:pt>
    <dgm:pt modelId="{14C117D5-D59C-462A-8E1E-4EFD594BE38A}">
      <dgm:prSet/>
      <dgm:spPr/>
      <dgm:t>
        <a:bodyPr/>
        <a:lstStyle/>
        <a:p>
          <a:r>
            <a:rPr lang="en-US"/>
            <a:t>Delirium</a:t>
          </a:r>
        </a:p>
      </dgm:t>
    </dgm:pt>
    <dgm:pt modelId="{A0C73808-AE59-44E7-92DB-F7ABCFA63AE0}" type="parTrans" cxnId="{0EFD8E6A-094A-4044-91BB-D12BA19CB889}">
      <dgm:prSet/>
      <dgm:spPr/>
      <dgm:t>
        <a:bodyPr/>
        <a:lstStyle/>
        <a:p>
          <a:endParaRPr lang="en-US"/>
        </a:p>
      </dgm:t>
    </dgm:pt>
    <dgm:pt modelId="{A749470C-649E-4391-ABEE-48CB4117502B}" type="sibTrans" cxnId="{0EFD8E6A-094A-4044-91BB-D12BA19CB889}">
      <dgm:prSet/>
      <dgm:spPr/>
      <dgm:t>
        <a:bodyPr/>
        <a:lstStyle/>
        <a:p>
          <a:endParaRPr lang="en-US"/>
        </a:p>
      </dgm:t>
    </dgm:pt>
    <dgm:pt modelId="{4B98DC66-BD01-4CDA-BF2D-EA8F607905DE}">
      <dgm:prSet/>
      <dgm:spPr/>
      <dgm:t>
        <a:bodyPr/>
        <a:lstStyle/>
        <a:p>
          <a:r>
            <a:rPr lang="en-US"/>
            <a:t>Dementia</a:t>
          </a:r>
        </a:p>
      </dgm:t>
    </dgm:pt>
    <dgm:pt modelId="{978AB089-9A13-47D8-8164-0E95D8A87370}" type="parTrans" cxnId="{CC6F7C86-7BF2-4C64-80F7-A9168641A225}">
      <dgm:prSet/>
      <dgm:spPr/>
      <dgm:t>
        <a:bodyPr/>
        <a:lstStyle/>
        <a:p>
          <a:endParaRPr lang="en-US"/>
        </a:p>
      </dgm:t>
    </dgm:pt>
    <dgm:pt modelId="{7B53F7C4-C435-4912-AB66-7B6EF45BF5A3}" type="sibTrans" cxnId="{CC6F7C86-7BF2-4C64-80F7-A9168641A225}">
      <dgm:prSet/>
      <dgm:spPr/>
      <dgm:t>
        <a:bodyPr/>
        <a:lstStyle/>
        <a:p>
          <a:endParaRPr lang="en-US"/>
        </a:p>
      </dgm:t>
    </dgm:pt>
    <dgm:pt modelId="{B6E27A08-2AAD-45F3-9B45-6DBEC13A9EEF}">
      <dgm:prSet/>
      <dgm:spPr/>
      <dgm:t>
        <a:bodyPr/>
        <a:lstStyle/>
        <a:p>
          <a:r>
            <a:rPr lang="en-US"/>
            <a:t>Insomnia</a:t>
          </a:r>
        </a:p>
      </dgm:t>
    </dgm:pt>
    <dgm:pt modelId="{0C2B6DED-FFE6-4A98-8136-FED58BD6BCC9}" type="parTrans" cxnId="{07DCEB27-18EF-451D-891B-D506327DB47C}">
      <dgm:prSet/>
      <dgm:spPr/>
      <dgm:t>
        <a:bodyPr/>
        <a:lstStyle/>
        <a:p>
          <a:endParaRPr lang="en-US"/>
        </a:p>
      </dgm:t>
    </dgm:pt>
    <dgm:pt modelId="{39EBA309-3F48-497D-AD94-78F1FF3CD99B}" type="sibTrans" cxnId="{07DCEB27-18EF-451D-891B-D506327DB47C}">
      <dgm:prSet/>
      <dgm:spPr/>
      <dgm:t>
        <a:bodyPr/>
        <a:lstStyle/>
        <a:p>
          <a:endParaRPr lang="en-US"/>
        </a:p>
      </dgm:t>
    </dgm:pt>
    <dgm:pt modelId="{E20DCCF8-DF26-4155-A65B-C6AE812EBC69}">
      <dgm:prSet/>
      <dgm:spPr/>
      <dgm:t>
        <a:bodyPr/>
        <a:lstStyle/>
        <a:p>
          <a:r>
            <a:rPr lang="en-US"/>
            <a:t>Substance Use Disorders </a:t>
          </a:r>
        </a:p>
      </dgm:t>
    </dgm:pt>
    <dgm:pt modelId="{F150BD0D-C8AB-49E0-B15B-F3391FC80A2C}" type="parTrans" cxnId="{5CD74C49-55D2-4453-8575-79A087C175AE}">
      <dgm:prSet/>
      <dgm:spPr/>
      <dgm:t>
        <a:bodyPr/>
        <a:lstStyle/>
        <a:p>
          <a:endParaRPr lang="en-US"/>
        </a:p>
      </dgm:t>
    </dgm:pt>
    <dgm:pt modelId="{CDBC0622-0A35-4CCB-9C0C-325DB9BFB6AB}" type="sibTrans" cxnId="{5CD74C49-55D2-4453-8575-79A087C175AE}">
      <dgm:prSet/>
      <dgm:spPr/>
      <dgm:t>
        <a:bodyPr/>
        <a:lstStyle/>
        <a:p>
          <a:endParaRPr lang="en-US"/>
        </a:p>
      </dgm:t>
    </dgm:pt>
    <dgm:pt modelId="{B154815E-CADC-CD44-9584-2B57C95E3F65}" type="pres">
      <dgm:prSet presAssocID="{8770EB54-7B09-4D81-9B9D-44906021587C}" presName="diagram" presStyleCnt="0">
        <dgm:presLayoutVars>
          <dgm:dir/>
          <dgm:resizeHandles val="exact"/>
        </dgm:presLayoutVars>
      </dgm:prSet>
      <dgm:spPr/>
    </dgm:pt>
    <dgm:pt modelId="{D9E45662-79DF-8848-9DDE-54C60E7A584F}" type="pres">
      <dgm:prSet presAssocID="{C2A8168F-BDCF-4EAF-A936-1CB94A688BC8}" presName="node" presStyleLbl="node1" presStyleIdx="0" presStyleCnt="7">
        <dgm:presLayoutVars>
          <dgm:bulletEnabled val="1"/>
        </dgm:presLayoutVars>
      </dgm:prSet>
      <dgm:spPr/>
    </dgm:pt>
    <dgm:pt modelId="{20ED22AF-572C-7640-A1D6-C021070C9B17}" type="pres">
      <dgm:prSet presAssocID="{AE893302-B507-42C8-AB4E-F6B4D5430A2C}" presName="sibTrans" presStyleCnt="0"/>
      <dgm:spPr/>
    </dgm:pt>
    <dgm:pt modelId="{32BB6E12-0022-B04A-9396-9F94B7652F91}" type="pres">
      <dgm:prSet presAssocID="{EC974B2C-87F3-4E7B-9D4D-B422F92D8A03}" presName="node" presStyleLbl="node1" presStyleIdx="1" presStyleCnt="7">
        <dgm:presLayoutVars>
          <dgm:bulletEnabled val="1"/>
        </dgm:presLayoutVars>
      </dgm:prSet>
      <dgm:spPr/>
    </dgm:pt>
    <dgm:pt modelId="{E889FA9F-877A-064F-9FE6-41D9F79F8B17}" type="pres">
      <dgm:prSet presAssocID="{CB86045B-237C-42EE-A173-9FA771BF6CBF}" presName="sibTrans" presStyleCnt="0"/>
      <dgm:spPr/>
    </dgm:pt>
    <dgm:pt modelId="{7FB595C4-29E6-4F48-86FF-5CC321F97D23}" type="pres">
      <dgm:prSet presAssocID="{DF3DD4F6-A733-46F6-8F83-75320605C347}" presName="node" presStyleLbl="node1" presStyleIdx="2" presStyleCnt="7">
        <dgm:presLayoutVars>
          <dgm:bulletEnabled val="1"/>
        </dgm:presLayoutVars>
      </dgm:prSet>
      <dgm:spPr/>
    </dgm:pt>
    <dgm:pt modelId="{0F4E187E-C81E-C746-A110-0155335BDF81}" type="pres">
      <dgm:prSet presAssocID="{9840276B-5B9D-4B30-9934-6D269822C1C8}" presName="sibTrans" presStyleCnt="0"/>
      <dgm:spPr/>
    </dgm:pt>
    <dgm:pt modelId="{861FA96D-2665-DC42-B9AD-DE90CA86AB8A}" type="pres">
      <dgm:prSet presAssocID="{14C117D5-D59C-462A-8E1E-4EFD594BE38A}" presName="node" presStyleLbl="node1" presStyleIdx="3" presStyleCnt="7">
        <dgm:presLayoutVars>
          <dgm:bulletEnabled val="1"/>
        </dgm:presLayoutVars>
      </dgm:prSet>
      <dgm:spPr/>
    </dgm:pt>
    <dgm:pt modelId="{93B2BE1E-C294-CF47-A9A3-96287B8D25F5}" type="pres">
      <dgm:prSet presAssocID="{A749470C-649E-4391-ABEE-48CB4117502B}" presName="sibTrans" presStyleCnt="0"/>
      <dgm:spPr/>
    </dgm:pt>
    <dgm:pt modelId="{FDD4C5A6-37A9-784E-A18D-31C325D53A92}" type="pres">
      <dgm:prSet presAssocID="{4B98DC66-BD01-4CDA-BF2D-EA8F607905DE}" presName="node" presStyleLbl="node1" presStyleIdx="4" presStyleCnt="7">
        <dgm:presLayoutVars>
          <dgm:bulletEnabled val="1"/>
        </dgm:presLayoutVars>
      </dgm:prSet>
      <dgm:spPr/>
    </dgm:pt>
    <dgm:pt modelId="{5EFE6BC6-02AB-EC4B-8093-F87FB3488469}" type="pres">
      <dgm:prSet presAssocID="{7B53F7C4-C435-4912-AB66-7B6EF45BF5A3}" presName="sibTrans" presStyleCnt="0"/>
      <dgm:spPr/>
    </dgm:pt>
    <dgm:pt modelId="{B72DA262-EBA5-3B4E-BCA3-5BC12FD27AD8}" type="pres">
      <dgm:prSet presAssocID="{B6E27A08-2AAD-45F3-9B45-6DBEC13A9EEF}" presName="node" presStyleLbl="node1" presStyleIdx="5" presStyleCnt="7">
        <dgm:presLayoutVars>
          <dgm:bulletEnabled val="1"/>
        </dgm:presLayoutVars>
      </dgm:prSet>
      <dgm:spPr/>
    </dgm:pt>
    <dgm:pt modelId="{2729886C-55D5-1F4E-B69D-005AEC4340A3}" type="pres">
      <dgm:prSet presAssocID="{39EBA309-3F48-497D-AD94-78F1FF3CD99B}" presName="sibTrans" presStyleCnt="0"/>
      <dgm:spPr/>
    </dgm:pt>
    <dgm:pt modelId="{F746193E-FDB0-2648-81D2-E594ABD99A43}" type="pres">
      <dgm:prSet presAssocID="{E20DCCF8-DF26-4155-A65B-C6AE812EBC69}" presName="node" presStyleLbl="node1" presStyleIdx="6" presStyleCnt="7">
        <dgm:presLayoutVars>
          <dgm:bulletEnabled val="1"/>
        </dgm:presLayoutVars>
      </dgm:prSet>
      <dgm:spPr/>
    </dgm:pt>
  </dgm:ptLst>
  <dgm:cxnLst>
    <dgm:cxn modelId="{BC393F13-F254-1A4A-AFF1-405FF2CB16E7}" type="presOf" srcId="{14C117D5-D59C-462A-8E1E-4EFD594BE38A}" destId="{861FA96D-2665-DC42-B9AD-DE90CA86AB8A}" srcOrd="0" destOrd="0" presId="urn:microsoft.com/office/officeart/2005/8/layout/default"/>
    <dgm:cxn modelId="{450B0C14-25D7-BC40-8244-FB307CF361D8}" type="presOf" srcId="{B6E27A08-2AAD-45F3-9B45-6DBEC13A9EEF}" destId="{B72DA262-EBA5-3B4E-BCA3-5BC12FD27AD8}" srcOrd="0" destOrd="0" presId="urn:microsoft.com/office/officeart/2005/8/layout/default"/>
    <dgm:cxn modelId="{07DCEB27-18EF-451D-891B-D506327DB47C}" srcId="{8770EB54-7B09-4D81-9B9D-44906021587C}" destId="{B6E27A08-2AAD-45F3-9B45-6DBEC13A9EEF}" srcOrd="5" destOrd="0" parTransId="{0C2B6DED-FFE6-4A98-8136-FED58BD6BCC9}" sibTransId="{39EBA309-3F48-497D-AD94-78F1FF3CD99B}"/>
    <dgm:cxn modelId="{5CD74C49-55D2-4453-8575-79A087C175AE}" srcId="{8770EB54-7B09-4D81-9B9D-44906021587C}" destId="{E20DCCF8-DF26-4155-A65B-C6AE812EBC69}" srcOrd="6" destOrd="0" parTransId="{F150BD0D-C8AB-49E0-B15B-F3391FC80A2C}" sibTransId="{CDBC0622-0A35-4CCB-9C0C-325DB9BFB6AB}"/>
    <dgm:cxn modelId="{0EFD8E6A-094A-4044-91BB-D12BA19CB889}" srcId="{8770EB54-7B09-4D81-9B9D-44906021587C}" destId="{14C117D5-D59C-462A-8E1E-4EFD594BE38A}" srcOrd="3" destOrd="0" parTransId="{A0C73808-AE59-44E7-92DB-F7ABCFA63AE0}" sibTransId="{A749470C-649E-4391-ABEE-48CB4117502B}"/>
    <dgm:cxn modelId="{7BD71850-95C6-4735-B9AC-B2F9E4DA7227}" srcId="{8770EB54-7B09-4D81-9B9D-44906021587C}" destId="{EC974B2C-87F3-4E7B-9D4D-B422F92D8A03}" srcOrd="1" destOrd="0" parTransId="{CDF1BDEF-965E-4EAF-97E4-73F4A7ABD6C0}" sibTransId="{CB86045B-237C-42EE-A173-9FA771BF6CBF}"/>
    <dgm:cxn modelId="{8E58727C-DE79-584B-B2E9-16041FC91578}" type="presOf" srcId="{4B98DC66-BD01-4CDA-BF2D-EA8F607905DE}" destId="{FDD4C5A6-37A9-784E-A18D-31C325D53A92}" srcOrd="0" destOrd="0" presId="urn:microsoft.com/office/officeart/2005/8/layout/default"/>
    <dgm:cxn modelId="{CC6F7C86-7BF2-4C64-80F7-A9168641A225}" srcId="{8770EB54-7B09-4D81-9B9D-44906021587C}" destId="{4B98DC66-BD01-4CDA-BF2D-EA8F607905DE}" srcOrd="4" destOrd="0" parTransId="{978AB089-9A13-47D8-8164-0E95D8A87370}" sibTransId="{7B53F7C4-C435-4912-AB66-7B6EF45BF5A3}"/>
    <dgm:cxn modelId="{EE018F8F-64DE-B54E-A40A-F5208DF6127C}" type="presOf" srcId="{EC974B2C-87F3-4E7B-9D4D-B422F92D8A03}" destId="{32BB6E12-0022-B04A-9396-9F94B7652F91}" srcOrd="0" destOrd="0" presId="urn:microsoft.com/office/officeart/2005/8/layout/default"/>
    <dgm:cxn modelId="{32A47E9A-6E56-1947-8C93-478A75E10FF2}" type="presOf" srcId="{DF3DD4F6-A733-46F6-8F83-75320605C347}" destId="{7FB595C4-29E6-4F48-86FF-5CC321F97D23}" srcOrd="0" destOrd="0" presId="urn:microsoft.com/office/officeart/2005/8/layout/default"/>
    <dgm:cxn modelId="{23196DA7-DB61-974D-83BF-9C480FCBFA73}" type="presOf" srcId="{8770EB54-7B09-4D81-9B9D-44906021587C}" destId="{B154815E-CADC-CD44-9584-2B57C95E3F65}" srcOrd="0" destOrd="0" presId="urn:microsoft.com/office/officeart/2005/8/layout/default"/>
    <dgm:cxn modelId="{76F746B4-FFF7-4BCB-9239-CF04ECC0893E}" srcId="{8770EB54-7B09-4D81-9B9D-44906021587C}" destId="{DF3DD4F6-A733-46F6-8F83-75320605C347}" srcOrd="2" destOrd="0" parTransId="{6B55F13D-FD66-4654-A5FB-65B24DF77888}" sibTransId="{9840276B-5B9D-4B30-9934-6D269822C1C8}"/>
    <dgm:cxn modelId="{D45BA6B7-0446-FF47-BA00-8EC470161CC0}" type="presOf" srcId="{E20DCCF8-DF26-4155-A65B-C6AE812EBC69}" destId="{F746193E-FDB0-2648-81D2-E594ABD99A43}" srcOrd="0" destOrd="0" presId="urn:microsoft.com/office/officeart/2005/8/layout/default"/>
    <dgm:cxn modelId="{5806DABB-8304-2344-90EB-7A10F1794B65}" type="presOf" srcId="{C2A8168F-BDCF-4EAF-A936-1CB94A688BC8}" destId="{D9E45662-79DF-8848-9DDE-54C60E7A584F}" srcOrd="0" destOrd="0" presId="urn:microsoft.com/office/officeart/2005/8/layout/default"/>
    <dgm:cxn modelId="{72BD7DE4-4B8D-4576-A5E5-7D9781876B25}" srcId="{8770EB54-7B09-4D81-9B9D-44906021587C}" destId="{C2A8168F-BDCF-4EAF-A936-1CB94A688BC8}" srcOrd="0" destOrd="0" parTransId="{C36F3303-8587-44C3-85FB-557CD2911F23}" sibTransId="{AE893302-B507-42C8-AB4E-F6B4D5430A2C}"/>
    <dgm:cxn modelId="{09DC8D25-0BEB-F340-892B-1F5325F55D9F}" type="presParOf" srcId="{B154815E-CADC-CD44-9584-2B57C95E3F65}" destId="{D9E45662-79DF-8848-9DDE-54C60E7A584F}" srcOrd="0" destOrd="0" presId="urn:microsoft.com/office/officeart/2005/8/layout/default"/>
    <dgm:cxn modelId="{CA2B911F-5DCA-2C45-8D3C-DD6A01425363}" type="presParOf" srcId="{B154815E-CADC-CD44-9584-2B57C95E3F65}" destId="{20ED22AF-572C-7640-A1D6-C021070C9B17}" srcOrd="1" destOrd="0" presId="urn:microsoft.com/office/officeart/2005/8/layout/default"/>
    <dgm:cxn modelId="{A7CBA323-CF5D-BE42-8005-B92DF3AC0F65}" type="presParOf" srcId="{B154815E-CADC-CD44-9584-2B57C95E3F65}" destId="{32BB6E12-0022-B04A-9396-9F94B7652F91}" srcOrd="2" destOrd="0" presId="urn:microsoft.com/office/officeart/2005/8/layout/default"/>
    <dgm:cxn modelId="{4F815023-0484-BB41-AE25-94BCC88CF12C}" type="presParOf" srcId="{B154815E-CADC-CD44-9584-2B57C95E3F65}" destId="{E889FA9F-877A-064F-9FE6-41D9F79F8B17}" srcOrd="3" destOrd="0" presId="urn:microsoft.com/office/officeart/2005/8/layout/default"/>
    <dgm:cxn modelId="{11890F70-2F28-EF44-A9B2-69E92B19AA2F}" type="presParOf" srcId="{B154815E-CADC-CD44-9584-2B57C95E3F65}" destId="{7FB595C4-29E6-4F48-86FF-5CC321F97D23}" srcOrd="4" destOrd="0" presId="urn:microsoft.com/office/officeart/2005/8/layout/default"/>
    <dgm:cxn modelId="{8D1FD0B3-AD10-C64F-A0E3-3AE6D1BA2DFC}" type="presParOf" srcId="{B154815E-CADC-CD44-9584-2B57C95E3F65}" destId="{0F4E187E-C81E-C746-A110-0155335BDF81}" srcOrd="5" destOrd="0" presId="urn:microsoft.com/office/officeart/2005/8/layout/default"/>
    <dgm:cxn modelId="{527391D1-8C39-044B-9CB6-597ED8362014}" type="presParOf" srcId="{B154815E-CADC-CD44-9584-2B57C95E3F65}" destId="{861FA96D-2665-DC42-B9AD-DE90CA86AB8A}" srcOrd="6" destOrd="0" presId="urn:microsoft.com/office/officeart/2005/8/layout/default"/>
    <dgm:cxn modelId="{594E1C76-EC07-4C42-851E-2465E256608F}" type="presParOf" srcId="{B154815E-CADC-CD44-9584-2B57C95E3F65}" destId="{93B2BE1E-C294-CF47-A9A3-96287B8D25F5}" srcOrd="7" destOrd="0" presId="urn:microsoft.com/office/officeart/2005/8/layout/default"/>
    <dgm:cxn modelId="{2124598A-0CBA-8E44-B511-9C941B976594}" type="presParOf" srcId="{B154815E-CADC-CD44-9584-2B57C95E3F65}" destId="{FDD4C5A6-37A9-784E-A18D-31C325D53A92}" srcOrd="8" destOrd="0" presId="urn:microsoft.com/office/officeart/2005/8/layout/default"/>
    <dgm:cxn modelId="{D6ECFC17-05EF-A04F-8B94-6F3C68FD48F5}" type="presParOf" srcId="{B154815E-CADC-CD44-9584-2B57C95E3F65}" destId="{5EFE6BC6-02AB-EC4B-8093-F87FB3488469}" srcOrd="9" destOrd="0" presId="urn:microsoft.com/office/officeart/2005/8/layout/default"/>
    <dgm:cxn modelId="{22139BE3-2704-294D-BB23-D908C5353780}" type="presParOf" srcId="{B154815E-CADC-CD44-9584-2B57C95E3F65}" destId="{B72DA262-EBA5-3B4E-BCA3-5BC12FD27AD8}" srcOrd="10" destOrd="0" presId="urn:microsoft.com/office/officeart/2005/8/layout/default"/>
    <dgm:cxn modelId="{2BEA55C6-438B-7C42-A2FA-2FC261192373}" type="presParOf" srcId="{B154815E-CADC-CD44-9584-2B57C95E3F65}" destId="{2729886C-55D5-1F4E-B69D-005AEC4340A3}" srcOrd="11" destOrd="0" presId="urn:microsoft.com/office/officeart/2005/8/layout/default"/>
    <dgm:cxn modelId="{1B6F0C78-7570-0046-A7EE-2711F40C1B43}" type="presParOf" srcId="{B154815E-CADC-CD44-9584-2B57C95E3F65}" destId="{F746193E-FDB0-2648-81D2-E594ABD99A4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7204EA-D32D-4BBB-9739-2EF4A6775A40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5E06A13-DF7C-446C-BC19-45C402FF44D9}">
      <dgm:prSet/>
      <dgm:spPr/>
      <dgm:t>
        <a:bodyPr/>
        <a:lstStyle/>
        <a:p>
          <a:r>
            <a:rPr lang="en-US"/>
            <a:t>Start with goals of care and time horizon (days–weeks vs months–years).</a:t>
          </a:r>
        </a:p>
      </dgm:t>
    </dgm:pt>
    <dgm:pt modelId="{F69AE013-6323-4C65-80C0-0CAE52B70AE0}" type="parTrans" cxnId="{490DE414-05DD-42CF-817D-EB5A8B70F062}">
      <dgm:prSet/>
      <dgm:spPr/>
      <dgm:t>
        <a:bodyPr/>
        <a:lstStyle/>
        <a:p>
          <a:endParaRPr lang="en-US"/>
        </a:p>
      </dgm:t>
    </dgm:pt>
    <dgm:pt modelId="{D7C46989-BF53-416B-ACE7-475E982219D3}" type="sibTrans" cxnId="{490DE414-05DD-42CF-817D-EB5A8B70F062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666852A2-7E19-49CC-ABD6-51C8761BF866}">
      <dgm:prSet/>
      <dgm:spPr/>
      <dgm:t>
        <a:bodyPr/>
        <a:lstStyle/>
        <a:p>
          <a:r>
            <a:rPr lang="en-US"/>
            <a:t>Assume multimorbidity and polypharmacy. Rule out medical/iatrogenic drivers early.</a:t>
          </a:r>
        </a:p>
      </dgm:t>
    </dgm:pt>
    <dgm:pt modelId="{87265DC7-E805-4437-9CAD-363C280550A0}" type="parTrans" cxnId="{72B44262-A583-4F23-81E3-42D1B1502ECC}">
      <dgm:prSet/>
      <dgm:spPr/>
      <dgm:t>
        <a:bodyPr/>
        <a:lstStyle/>
        <a:p>
          <a:endParaRPr lang="en-US"/>
        </a:p>
      </dgm:t>
    </dgm:pt>
    <dgm:pt modelId="{72BF8898-29BB-47D8-9AB2-0E0CECDC8747}" type="sibTrans" cxnId="{72B44262-A583-4F23-81E3-42D1B1502ECC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E0854383-25EB-43F9-9E76-77155E74DA8F}">
      <dgm:prSet/>
      <dgm:spPr/>
      <dgm:t>
        <a:bodyPr/>
        <a:lstStyle/>
        <a:p>
          <a:r>
            <a:rPr lang="en-US"/>
            <a:t>Use a structured assessment, then target the most distressing symptoms first.</a:t>
          </a:r>
        </a:p>
      </dgm:t>
    </dgm:pt>
    <dgm:pt modelId="{71E8911D-9FF6-4BD8-9228-C38DE957D027}" type="parTrans" cxnId="{90760AB7-B762-43CF-AEA2-58385A06995B}">
      <dgm:prSet/>
      <dgm:spPr/>
      <dgm:t>
        <a:bodyPr/>
        <a:lstStyle/>
        <a:p>
          <a:endParaRPr lang="en-US"/>
        </a:p>
      </dgm:t>
    </dgm:pt>
    <dgm:pt modelId="{4F2D4570-E599-4D4F-98C0-BA39F5AB8113}" type="sibTrans" cxnId="{90760AB7-B762-43CF-AEA2-58385A06995B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E027386F-FFF4-45B7-B584-F482051916F6}">
      <dgm:prSet/>
      <dgm:spPr/>
      <dgm:t>
        <a:bodyPr/>
        <a:lstStyle/>
        <a:p>
          <a:r>
            <a:rPr lang="en-US"/>
            <a:t>Prefer low doses, slow titration, and explicit follow‑up plans.</a:t>
          </a:r>
        </a:p>
      </dgm:t>
    </dgm:pt>
    <dgm:pt modelId="{E041A645-D8BB-4A8B-9FC8-CA5DBDEDB9C7}" type="parTrans" cxnId="{201CBC9B-B102-44E3-A420-BF96E6970EDF}">
      <dgm:prSet/>
      <dgm:spPr/>
      <dgm:t>
        <a:bodyPr/>
        <a:lstStyle/>
        <a:p>
          <a:endParaRPr lang="en-US"/>
        </a:p>
      </dgm:t>
    </dgm:pt>
    <dgm:pt modelId="{4F480707-C3E0-4C89-A47D-D93EF9092F33}" type="sibTrans" cxnId="{201CBC9B-B102-44E3-A420-BF96E6970EDF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AE657F25-2E2B-4313-8637-FE2D498EB246}">
      <dgm:prSet/>
      <dgm:spPr/>
      <dgm:t>
        <a:bodyPr/>
        <a:lstStyle/>
        <a:p>
          <a:r>
            <a:rPr lang="en-US"/>
            <a:t>Escalate urgently for safety concerns (suicidality, severe agitation, inability to care for self).</a:t>
          </a:r>
        </a:p>
      </dgm:t>
    </dgm:pt>
    <dgm:pt modelId="{EFF64FC4-24CC-4FD9-9979-34B1026B3A33}" type="parTrans" cxnId="{465F0984-6075-451A-838D-70BEA6698C81}">
      <dgm:prSet/>
      <dgm:spPr/>
      <dgm:t>
        <a:bodyPr/>
        <a:lstStyle/>
        <a:p>
          <a:endParaRPr lang="en-US"/>
        </a:p>
      </dgm:t>
    </dgm:pt>
    <dgm:pt modelId="{0FB3BA0B-4BD4-493E-A95C-774467E9D841}" type="sibTrans" cxnId="{465F0984-6075-451A-838D-70BEA6698C81}">
      <dgm:prSet phldrT="05" phldr="0"/>
      <dgm:spPr/>
      <dgm:t>
        <a:bodyPr/>
        <a:lstStyle/>
        <a:p>
          <a:r>
            <a:rPr lang="en-US"/>
            <a:t>05</a:t>
          </a:r>
        </a:p>
      </dgm:t>
    </dgm:pt>
    <dgm:pt modelId="{BF16A84F-8B55-EA41-86C5-8876064D269C}" type="pres">
      <dgm:prSet presAssocID="{117204EA-D32D-4BBB-9739-2EF4A6775A40}" presName="Name0" presStyleCnt="0">
        <dgm:presLayoutVars>
          <dgm:animLvl val="lvl"/>
          <dgm:resizeHandles val="exact"/>
        </dgm:presLayoutVars>
      </dgm:prSet>
      <dgm:spPr/>
    </dgm:pt>
    <dgm:pt modelId="{9E624A84-B17A-6A4B-BFD2-2C66DF764F0B}" type="pres">
      <dgm:prSet presAssocID="{35E06A13-DF7C-446C-BC19-45C402FF44D9}" presName="compositeNode" presStyleCnt="0">
        <dgm:presLayoutVars>
          <dgm:bulletEnabled val="1"/>
        </dgm:presLayoutVars>
      </dgm:prSet>
      <dgm:spPr/>
    </dgm:pt>
    <dgm:pt modelId="{96D9E676-93D5-AA45-AC7A-6CB36333801D}" type="pres">
      <dgm:prSet presAssocID="{35E06A13-DF7C-446C-BC19-45C402FF44D9}" presName="bgRect" presStyleLbl="alignNode1" presStyleIdx="0" presStyleCnt="5"/>
      <dgm:spPr/>
    </dgm:pt>
    <dgm:pt modelId="{1109754F-DD4B-3C43-A958-60DEF080A064}" type="pres">
      <dgm:prSet presAssocID="{D7C46989-BF53-416B-ACE7-475E982219D3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3826BDEC-F0C6-4C4C-BD37-3747032DFA24}" type="pres">
      <dgm:prSet presAssocID="{35E06A13-DF7C-446C-BC19-45C402FF44D9}" presName="nodeRect" presStyleLbl="alignNode1" presStyleIdx="0" presStyleCnt="5">
        <dgm:presLayoutVars>
          <dgm:bulletEnabled val="1"/>
        </dgm:presLayoutVars>
      </dgm:prSet>
      <dgm:spPr/>
    </dgm:pt>
    <dgm:pt modelId="{501AF0FE-1F0E-4849-AE76-3C1009FDBBAC}" type="pres">
      <dgm:prSet presAssocID="{D7C46989-BF53-416B-ACE7-475E982219D3}" presName="sibTrans" presStyleCnt="0"/>
      <dgm:spPr/>
    </dgm:pt>
    <dgm:pt modelId="{4D987C73-3F87-B944-92D5-132356363F7F}" type="pres">
      <dgm:prSet presAssocID="{666852A2-7E19-49CC-ABD6-51C8761BF866}" presName="compositeNode" presStyleCnt="0">
        <dgm:presLayoutVars>
          <dgm:bulletEnabled val="1"/>
        </dgm:presLayoutVars>
      </dgm:prSet>
      <dgm:spPr/>
    </dgm:pt>
    <dgm:pt modelId="{784BA586-47CD-414A-A0F3-8116E723471B}" type="pres">
      <dgm:prSet presAssocID="{666852A2-7E19-49CC-ABD6-51C8761BF866}" presName="bgRect" presStyleLbl="alignNode1" presStyleIdx="1" presStyleCnt="5"/>
      <dgm:spPr/>
    </dgm:pt>
    <dgm:pt modelId="{71D79047-4E8F-7A41-AA42-3958D3D6965D}" type="pres">
      <dgm:prSet presAssocID="{72BF8898-29BB-47D8-9AB2-0E0CECDC8747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A7FB6EF5-27D9-E94F-80DB-C987C08FF9A2}" type="pres">
      <dgm:prSet presAssocID="{666852A2-7E19-49CC-ABD6-51C8761BF866}" presName="nodeRect" presStyleLbl="alignNode1" presStyleIdx="1" presStyleCnt="5">
        <dgm:presLayoutVars>
          <dgm:bulletEnabled val="1"/>
        </dgm:presLayoutVars>
      </dgm:prSet>
      <dgm:spPr/>
    </dgm:pt>
    <dgm:pt modelId="{1A0B4379-250F-EA41-871C-F3DA380C7F6C}" type="pres">
      <dgm:prSet presAssocID="{72BF8898-29BB-47D8-9AB2-0E0CECDC8747}" presName="sibTrans" presStyleCnt="0"/>
      <dgm:spPr/>
    </dgm:pt>
    <dgm:pt modelId="{24EAB37B-9304-8742-A6B1-F6C6EA640E69}" type="pres">
      <dgm:prSet presAssocID="{E0854383-25EB-43F9-9E76-77155E74DA8F}" presName="compositeNode" presStyleCnt="0">
        <dgm:presLayoutVars>
          <dgm:bulletEnabled val="1"/>
        </dgm:presLayoutVars>
      </dgm:prSet>
      <dgm:spPr/>
    </dgm:pt>
    <dgm:pt modelId="{B1A117ED-19EB-3D4E-87A2-FE9A4562CDE4}" type="pres">
      <dgm:prSet presAssocID="{E0854383-25EB-43F9-9E76-77155E74DA8F}" presName="bgRect" presStyleLbl="alignNode1" presStyleIdx="2" presStyleCnt="5"/>
      <dgm:spPr/>
    </dgm:pt>
    <dgm:pt modelId="{EBB5E737-5158-694F-8F90-4CC683B6891D}" type="pres">
      <dgm:prSet presAssocID="{4F2D4570-E599-4D4F-98C0-BA39F5AB8113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D64DD820-C2A4-184D-952A-407DB32A0313}" type="pres">
      <dgm:prSet presAssocID="{E0854383-25EB-43F9-9E76-77155E74DA8F}" presName="nodeRect" presStyleLbl="alignNode1" presStyleIdx="2" presStyleCnt="5">
        <dgm:presLayoutVars>
          <dgm:bulletEnabled val="1"/>
        </dgm:presLayoutVars>
      </dgm:prSet>
      <dgm:spPr/>
    </dgm:pt>
    <dgm:pt modelId="{7E93E293-01A9-3B49-BC78-85F4893C1A15}" type="pres">
      <dgm:prSet presAssocID="{4F2D4570-E599-4D4F-98C0-BA39F5AB8113}" presName="sibTrans" presStyleCnt="0"/>
      <dgm:spPr/>
    </dgm:pt>
    <dgm:pt modelId="{F732DA42-E7ED-EC48-9C93-1BD71BA8E5A7}" type="pres">
      <dgm:prSet presAssocID="{E027386F-FFF4-45B7-B584-F482051916F6}" presName="compositeNode" presStyleCnt="0">
        <dgm:presLayoutVars>
          <dgm:bulletEnabled val="1"/>
        </dgm:presLayoutVars>
      </dgm:prSet>
      <dgm:spPr/>
    </dgm:pt>
    <dgm:pt modelId="{59BC004C-7AF6-D846-AF7E-F67866B4F579}" type="pres">
      <dgm:prSet presAssocID="{E027386F-FFF4-45B7-B584-F482051916F6}" presName="bgRect" presStyleLbl="alignNode1" presStyleIdx="3" presStyleCnt="5"/>
      <dgm:spPr/>
    </dgm:pt>
    <dgm:pt modelId="{5E7E82CA-96D8-A241-91F4-BCC25374B6D7}" type="pres">
      <dgm:prSet presAssocID="{4F480707-C3E0-4C89-A47D-D93EF9092F33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F7085A0C-17D9-DA4E-B1EA-3E297300F1DF}" type="pres">
      <dgm:prSet presAssocID="{E027386F-FFF4-45B7-B584-F482051916F6}" presName="nodeRect" presStyleLbl="alignNode1" presStyleIdx="3" presStyleCnt="5">
        <dgm:presLayoutVars>
          <dgm:bulletEnabled val="1"/>
        </dgm:presLayoutVars>
      </dgm:prSet>
      <dgm:spPr/>
    </dgm:pt>
    <dgm:pt modelId="{F348F893-A812-724C-9913-6E5032BD5E7E}" type="pres">
      <dgm:prSet presAssocID="{4F480707-C3E0-4C89-A47D-D93EF9092F33}" presName="sibTrans" presStyleCnt="0"/>
      <dgm:spPr/>
    </dgm:pt>
    <dgm:pt modelId="{0B45320B-E1EA-7649-97D6-04E1B8E79F5A}" type="pres">
      <dgm:prSet presAssocID="{AE657F25-2E2B-4313-8637-FE2D498EB246}" presName="compositeNode" presStyleCnt="0">
        <dgm:presLayoutVars>
          <dgm:bulletEnabled val="1"/>
        </dgm:presLayoutVars>
      </dgm:prSet>
      <dgm:spPr/>
    </dgm:pt>
    <dgm:pt modelId="{36F16206-19B5-1C4E-9821-7F496DFBC800}" type="pres">
      <dgm:prSet presAssocID="{AE657F25-2E2B-4313-8637-FE2D498EB246}" presName="bgRect" presStyleLbl="alignNode1" presStyleIdx="4" presStyleCnt="5"/>
      <dgm:spPr/>
    </dgm:pt>
    <dgm:pt modelId="{2216D13B-1EF9-D84B-B8B3-1C89585A9F44}" type="pres">
      <dgm:prSet presAssocID="{0FB3BA0B-4BD4-493E-A95C-774467E9D841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AF6DE321-F2F6-EB41-A0B3-F97B68A09486}" type="pres">
      <dgm:prSet presAssocID="{AE657F25-2E2B-4313-8637-FE2D498EB246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1D2C3608-E0D3-7B4E-90FB-C62083E9E11E}" type="presOf" srcId="{666852A2-7E19-49CC-ABD6-51C8761BF866}" destId="{A7FB6EF5-27D9-E94F-80DB-C987C08FF9A2}" srcOrd="1" destOrd="0" presId="urn:microsoft.com/office/officeart/2016/7/layout/LinearBlockProcessNumbered"/>
    <dgm:cxn modelId="{490DE414-05DD-42CF-817D-EB5A8B70F062}" srcId="{117204EA-D32D-4BBB-9739-2EF4A6775A40}" destId="{35E06A13-DF7C-446C-BC19-45C402FF44D9}" srcOrd="0" destOrd="0" parTransId="{F69AE013-6323-4C65-80C0-0CAE52B70AE0}" sibTransId="{D7C46989-BF53-416B-ACE7-475E982219D3}"/>
    <dgm:cxn modelId="{8BF82122-244B-F847-BC98-905B7A5AE4FF}" type="presOf" srcId="{AE657F25-2E2B-4313-8637-FE2D498EB246}" destId="{AF6DE321-F2F6-EB41-A0B3-F97B68A09486}" srcOrd="1" destOrd="0" presId="urn:microsoft.com/office/officeart/2016/7/layout/LinearBlockProcessNumbered"/>
    <dgm:cxn modelId="{15E0AA24-29DA-E041-A6D2-79F389EA95EA}" type="presOf" srcId="{72BF8898-29BB-47D8-9AB2-0E0CECDC8747}" destId="{71D79047-4E8F-7A41-AA42-3958D3D6965D}" srcOrd="0" destOrd="0" presId="urn:microsoft.com/office/officeart/2016/7/layout/LinearBlockProcessNumbered"/>
    <dgm:cxn modelId="{B3E7E42E-7598-AE4D-9D2D-9A6ED969F570}" type="presOf" srcId="{E027386F-FFF4-45B7-B584-F482051916F6}" destId="{F7085A0C-17D9-DA4E-B1EA-3E297300F1DF}" srcOrd="1" destOrd="0" presId="urn:microsoft.com/office/officeart/2016/7/layout/LinearBlockProcessNumbered"/>
    <dgm:cxn modelId="{13057661-6D7D-544A-ABB5-A153651C5B7F}" type="presOf" srcId="{E0854383-25EB-43F9-9E76-77155E74DA8F}" destId="{D64DD820-C2A4-184D-952A-407DB32A0313}" srcOrd="1" destOrd="0" presId="urn:microsoft.com/office/officeart/2016/7/layout/LinearBlockProcessNumbered"/>
    <dgm:cxn modelId="{72B44262-A583-4F23-81E3-42D1B1502ECC}" srcId="{117204EA-D32D-4BBB-9739-2EF4A6775A40}" destId="{666852A2-7E19-49CC-ABD6-51C8761BF866}" srcOrd="1" destOrd="0" parTransId="{87265DC7-E805-4437-9CAD-363C280550A0}" sibTransId="{72BF8898-29BB-47D8-9AB2-0E0CECDC8747}"/>
    <dgm:cxn modelId="{25E90E6A-4B9C-0245-B740-B3E4B01743BD}" type="presOf" srcId="{E0854383-25EB-43F9-9E76-77155E74DA8F}" destId="{B1A117ED-19EB-3D4E-87A2-FE9A4562CDE4}" srcOrd="0" destOrd="0" presId="urn:microsoft.com/office/officeart/2016/7/layout/LinearBlockProcessNumbered"/>
    <dgm:cxn modelId="{DCAE7256-B262-5042-8F89-73A0B9B98464}" type="presOf" srcId="{0FB3BA0B-4BD4-493E-A95C-774467E9D841}" destId="{2216D13B-1EF9-D84B-B8B3-1C89585A9F44}" srcOrd="0" destOrd="0" presId="urn:microsoft.com/office/officeart/2016/7/layout/LinearBlockProcessNumbered"/>
    <dgm:cxn modelId="{C5B3AD57-84C7-4043-9B7A-1212F772AEDD}" type="presOf" srcId="{AE657F25-2E2B-4313-8637-FE2D498EB246}" destId="{36F16206-19B5-1C4E-9821-7F496DFBC800}" srcOrd="0" destOrd="0" presId="urn:microsoft.com/office/officeart/2016/7/layout/LinearBlockProcessNumbered"/>
    <dgm:cxn modelId="{465F0984-6075-451A-838D-70BEA6698C81}" srcId="{117204EA-D32D-4BBB-9739-2EF4A6775A40}" destId="{AE657F25-2E2B-4313-8637-FE2D498EB246}" srcOrd="4" destOrd="0" parTransId="{EFF64FC4-24CC-4FD9-9979-34B1026B3A33}" sibTransId="{0FB3BA0B-4BD4-493E-A95C-774467E9D841}"/>
    <dgm:cxn modelId="{3E6B139B-8287-2C4D-9A29-4FD6C0B5A1BE}" type="presOf" srcId="{117204EA-D32D-4BBB-9739-2EF4A6775A40}" destId="{BF16A84F-8B55-EA41-86C5-8876064D269C}" srcOrd="0" destOrd="0" presId="urn:microsoft.com/office/officeart/2016/7/layout/LinearBlockProcessNumbered"/>
    <dgm:cxn modelId="{201CBC9B-B102-44E3-A420-BF96E6970EDF}" srcId="{117204EA-D32D-4BBB-9739-2EF4A6775A40}" destId="{E027386F-FFF4-45B7-B584-F482051916F6}" srcOrd="3" destOrd="0" parTransId="{E041A645-D8BB-4A8B-9FC8-CA5DBDEDB9C7}" sibTransId="{4F480707-C3E0-4C89-A47D-D93EF9092F33}"/>
    <dgm:cxn modelId="{1B551C9C-1578-0546-9738-E953F7D009BD}" type="presOf" srcId="{D7C46989-BF53-416B-ACE7-475E982219D3}" destId="{1109754F-DD4B-3C43-A958-60DEF080A064}" srcOrd="0" destOrd="0" presId="urn:microsoft.com/office/officeart/2016/7/layout/LinearBlockProcessNumbered"/>
    <dgm:cxn modelId="{ECDB16A1-27DF-0F44-A435-F07F0F89424A}" type="presOf" srcId="{666852A2-7E19-49CC-ABD6-51C8761BF866}" destId="{784BA586-47CD-414A-A0F3-8116E723471B}" srcOrd="0" destOrd="0" presId="urn:microsoft.com/office/officeart/2016/7/layout/LinearBlockProcessNumbered"/>
    <dgm:cxn modelId="{90760AB7-B762-43CF-AEA2-58385A06995B}" srcId="{117204EA-D32D-4BBB-9739-2EF4A6775A40}" destId="{E0854383-25EB-43F9-9E76-77155E74DA8F}" srcOrd="2" destOrd="0" parTransId="{71E8911D-9FF6-4BD8-9228-C38DE957D027}" sibTransId="{4F2D4570-E599-4D4F-98C0-BA39F5AB8113}"/>
    <dgm:cxn modelId="{15615DCB-E593-D74C-988A-FF15F409E208}" type="presOf" srcId="{35E06A13-DF7C-446C-BC19-45C402FF44D9}" destId="{96D9E676-93D5-AA45-AC7A-6CB36333801D}" srcOrd="0" destOrd="0" presId="urn:microsoft.com/office/officeart/2016/7/layout/LinearBlockProcessNumbered"/>
    <dgm:cxn modelId="{A7055FE1-20C2-CD40-9E5C-46F752D60496}" type="presOf" srcId="{35E06A13-DF7C-446C-BC19-45C402FF44D9}" destId="{3826BDEC-F0C6-4C4C-BD37-3747032DFA24}" srcOrd="1" destOrd="0" presId="urn:microsoft.com/office/officeart/2016/7/layout/LinearBlockProcessNumbered"/>
    <dgm:cxn modelId="{74DFE8F0-7A58-CB41-A049-A11C57E5A4AF}" type="presOf" srcId="{4F480707-C3E0-4C89-A47D-D93EF9092F33}" destId="{5E7E82CA-96D8-A241-91F4-BCC25374B6D7}" srcOrd="0" destOrd="0" presId="urn:microsoft.com/office/officeart/2016/7/layout/LinearBlockProcessNumbered"/>
    <dgm:cxn modelId="{D39C17FA-93C4-7947-9B5A-F1626239E5DB}" type="presOf" srcId="{4F2D4570-E599-4D4F-98C0-BA39F5AB8113}" destId="{EBB5E737-5158-694F-8F90-4CC683B6891D}" srcOrd="0" destOrd="0" presId="urn:microsoft.com/office/officeart/2016/7/layout/LinearBlockProcessNumbered"/>
    <dgm:cxn modelId="{45745EFE-FEF2-384B-8215-0DF8A034229C}" type="presOf" srcId="{E027386F-FFF4-45B7-B584-F482051916F6}" destId="{59BC004C-7AF6-D846-AF7E-F67866B4F579}" srcOrd="0" destOrd="0" presId="urn:microsoft.com/office/officeart/2016/7/layout/LinearBlockProcessNumbered"/>
    <dgm:cxn modelId="{AF4C62B4-F766-F24E-A30F-100BCDDE61A5}" type="presParOf" srcId="{BF16A84F-8B55-EA41-86C5-8876064D269C}" destId="{9E624A84-B17A-6A4B-BFD2-2C66DF764F0B}" srcOrd="0" destOrd="0" presId="urn:microsoft.com/office/officeart/2016/7/layout/LinearBlockProcessNumbered"/>
    <dgm:cxn modelId="{8722D2FD-FF70-BE46-8BFE-AF438DBEB420}" type="presParOf" srcId="{9E624A84-B17A-6A4B-BFD2-2C66DF764F0B}" destId="{96D9E676-93D5-AA45-AC7A-6CB36333801D}" srcOrd="0" destOrd="0" presId="urn:microsoft.com/office/officeart/2016/7/layout/LinearBlockProcessNumbered"/>
    <dgm:cxn modelId="{298105B4-BABF-8B43-9087-A66A7C719468}" type="presParOf" srcId="{9E624A84-B17A-6A4B-BFD2-2C66DF764F0B}" destId="{1109754F-DD4B-3C43-A958-60DEF080A064}" srcOrd="1" destOrd="0" presId="urn:microsoft.com/office/officeart/2016/7/layout/LinearBlockProcessNumbered"/>
    <dgm:cxn modelId="{EED7B175-7FFC-514B-ACC7-362AA8AF2C1F}" type="presParOf" srcId="{9E624A84-B17A-6A4B-BFD2-2C66DF764F0B}" destId="{3826BDEC-F0C6-4C4C-BD37-3747032DFA24}" srcOrd="2" destOrd="0" presId="urn:microsoft.com/office/officeart/2016/7/layout/LinearBlockProcessNumbered"/>
    <dgm:cxn modelId="{18855B0C-6456-5E4C-A339-27AAB61AD0CD}" type="presParOf" srcId="{BF16A84F-8B55-EA41-86C5-8876064D269C}" destId="{501AF0FE-1F0E-4849-AE76-3C1009FDBBAC}" srcOrd="1" destOrd="0" presId="urn:microsoft.com/office/officeart/2016/7/layout/LinearBlockProcessNumbered"/>
    <dgm:cxn modelId="{41821416-E0B5-4148-AA65-F43A98CE0450}" type="presParOf" srcId="{BF16A84F-8B55-EA41-86C5-8876064D269C}" destId="{4D987C73-3F87-B944-92D5-132356363F7F}" srcOrd="2" destOrd="0" presId="urn:microsoft.com/office/officeart/2016/7/layout/LinearBlockProcessNumbered"/>
    <dgm:cxn modelId="{B41A5C07-34D0-B94F-8DA2-002DB2A1728A}" type="presParOf" srcId="{4D987C73-3F87-B944-92D5-132356363F7F}" destId="{784BA586-47CD-414A-A0F3-8116E723471B}" srcOrd="0" destOrd="0" presId="urn:microsoft.com/office/officeart/2016/7/layout/LinearBlockProcessNumbered"/>
    <dgm:cxn modelId="{E0E801D8-EB91-1E40-BB17-C484586DBB03}" type="presParOf" srcId="{4D987C73-3F87-B944-92D5-132356363F7F}" destId="{71D79047-4E8F-7A41-AA42-3958D3D6965D}" srcOrd="1" destOrd="0" presId="urn:microsoft.com/office/officeart/2016/7/layout/LinearBlockProcessNumbered"/>
    <dgm:cxn modelId="{040EFAFA-CE9D-D84B-B491-78954EC0E265}" type="presParOf" srcId="{4D987C73-3F87-B944-92D5-132356363F7F}" destId="{A7FB6EF5-27D9-E94F-80DB-C987C08FF9A2}" srcOrd="2" destOrd="0" presId="urn:microsoft.com/office/officeart/2016/7/layout/LinearBlockProcessNumbered"/>
    <dgm:cxn modelId="{05AA5297-F6E2-654D-9C6C-D6A374663688}" type="presParOf" srcId="{BF16A84F-8B55-EA41-86C5-8876064D269C}" destId="{1A0B4379-250F-EA41-871C-F3DA380C7F6C}" srcOrd="3" destOrd="0" presId="urn:microsoft.com/office/officeart/2016/7/layout/LinearBlockProcessNumbered"/>
    <dgm:cxn modelId="{0A6420C4-5146-2B44-B38E-14493B8E1EDB}" type="presParOf" srcId="{BF16A84F-8B55-EA41-86C5-8876064D269C}" destId="{24EAB37B-9304-8742-A6B1-F6C6EA640E69}" srcOrd="4" destOrd="0" presId="urn:microsoft.com/office/officeart/2016/7/layout/LinearBlockProcessNumbered"/>
    <dgm:cxn modelId="{7D461AD1-E38F-8046-B290-A36519E5428A}" type="presParOf" srcId="{24EAB37B-9304-8742-A6B1-F6C6EA640E69}" destId="{B1A117ED-19EB-3D4E-87A2-FE9A4562CDE4}" srcOrd="0" destOrd="0" presId="urn:microsoft.com/office/officeart/2016/7/layout/LinearBlockProcessNumbered"/>
    <dgm:cxn modelId="{B5B59FE1-6BAE-1F48-A6C6-17D2243A69C0}" type="presParOf" srcId="{24EAB37B-9304-8742-A6B1-F6C6EA640E69}" destId="{EBB5E737-5158-694F-8F90-4CC683B6891D}" srcOrd="1" destOrd="0" presId="urn:microsoft.com/office/officeart/2016/7/layout/LinearBlockProcessNumbered"/>
    <dgm:cxn modelId="{C2E844D1-5B06-FF4E-8143-8539AF9E6DEE}" type="presParOf" srcId="{24EAB37B-9304-8742-A6B1-F6C6EA640E69}" destId="{D64DD820-C2A4-184D-952A-407DB32A0313}" srcOrd="2" destOrd="0" presId="urn:microsoft.com/office/officeart/2016/7/layout/LinearBlockProcessNumbered"/>
    <dgm:cxn modelId="{9334CFF5-9776-3249-884A-6809536301E4}" type="presParOf" srcId="{BF16A84F-8B55-EA41-86C5-8876064D269C}" destId="{7E93E293-01A9-3B49-BC78-85F4893C1A15}" srcOrd="5" destOrd="0" presId="urn:microsoft.com/office/officeart/2016/7/layout/LinearBlockProcessNumbered"/>
    <dgm:cxn modelId="{8D4FF5D1-2DED-464C-AFD0-76FFE5470052}" type="presParOf" srcId="{BF16A84F-8B55-EA41-86C5-8876064D269C}" destId="{F732DA42-E7ED-EC48-9C93-1BD71BA8E5A7}" srcOrd="6" destOrd="0" presId="urn:microsoft.com/office/officeart/2016/7/layout/LinearBlockProcessNumbered"/>
    <dgm:cxn modelId="{2AA48620-7455-2F4F-8488-FC77AF934D50}" type="presParOf" srcId="{F732DA42-E7ED-EC48-9C93-1BD71BA8E5A7}" destId="{59BC004C-7AF6-D846-AF7E-F67866B4F579}" srcOrd="0" destOrd="0" presId="urn:microsoft.com/office/officeart/2016/7/layout/LinearBlockProcessNumbered"/>
    <dgm:cxn modelId="{ABE4EB85-E02E-5244-890A-D5CD0141A309}" type="presParOf" srcId="{F732DA42-E7ED-EC48-9C93-1BD71BA8E5A7}" destId="{5E7E82CA-96D8-A241-91F4-BCC25374B6D7}" srcOrd="1" destOrd="0" presId="urn:microsoft.com/office/officeart/2016/7/layout/LinearBlockProcessNumbered"/>
    <dgm:cxn modelId="{4504936A-F106-7B4C-BB56-62F823FDDB10}" type="presParOf" srcId="{F732DA42-E7ED-EC48-9C93-1BD71BA8E5A7}" destId="{F7085A0C-17D9-DA4E-B1EA-3E297300F1DF}" srcOrd="2" destOrd="0" presId="urn:microsoft.com/office/officeart/2016/7/layout/LinearBlockProcessNumbered"/>
    <dgm:cxn modelId="{D4A74210-AB84-DF45-9347-218521082B2F}" type="presParOf" srcId="{BF16A84F-8B55-EA41-86C5-8876064D269C}" destId="{F348F893-A812-724C-9913-6E5032BD5E7E}" srcOrd="7" destOrd="0" presId="urn:microsoft.com/office/officeart/2016/7/layout/LinearBlockProcessNumbered"/>
    <dgm:cxn modelId="{E9A95251-4212-9241-BEF0-652C05C52D5D}" type="presParOf" srcId="{BF16A84F-8B55-EA41-86C5-8876064D269C}" destId="{0B45320B-E1EA-7649-97D6-04E1B8E79F5A}" srcOrd="8" destOrd="0" presId="urn:microsoft.com/office/officeart/2016/7/layout/LinearBlockProcessNumbered"/>
    <dgm:cxn modelId="{270EBAA7-3B85-884D-BBC6-28644B6D575D}" type="presParOf" srcId="{0B45320B-E1EA-7649-97D6-04E1B8E79F5A}" destId="{36F16206-19B5-1C4E-9821-7F496DFBC800}" srcOrd="0" destOrd="0" presId="urn:microsoft.com/office/officeart/2016/7/layout/LinearBlockProcessNumbered"/>
    <dgm:cxn modelId="{739BDB08-84AB-384C-BE79-5291AE20265F}" type="presParOf" srcId="{0B45320B-E1EA-7649-97D6-04E1B8E79F5A}" destId="{2216D13B-1EF9-D84B-B8B3-1C89585A9F44}" srcOrd="1" destOrd="0" presId="urn:microsoft.com/office/officeart/2016/7/layout/LinearBlockProcessNumbered"/>
    <dgm:cxn modelId="{F133C342-708B-B34E-882D-B5C444787948}" type="presParOf" srcId="{0B45320B-E1EA-7649-97D6-04E1B8E79F5A}" destId="{AF6DE321-F2F6-EB41-A0B3-F97B68A09486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B62B5-86F5-44AE-A1A6-550E654CFBD5}">
      <dsp:nvSpPr>
        <dsp:cNvPr id="0" name=""/>
        <dsp:cNvSpPr/>
      </dsp:nvSpPr>
      <dsp:spPr>
        <a:xfrm>
          <a:off x="282221" y="368029"/>
          <a:ext cx="1371985" cy="13719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6ED1-92F3-44C5-851A-758905CE93A8}">
      <dsp:nvSpPr>
        <dsp:cNvPr id="0" name=""/>
        <dsp:cNvSpPr/>
      </dsp:nvSpPr>
      <dsp:spPr>
        <a:xfrm>
          <a:off x="570337" y="656145"/>
          <a:ext cx="795751" cy="7957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3726C8-AE91-4AFE-8FCF-66353C6F592A}">
      <dsp:nvSpPr>
        <dsp:cNvPr id="0" name=""/>
        <dsp:cNvSpPr/>
      </dsp:nvSpPr>
      <dsp:spPr>
        <a:xfrm>
          <a:off x="1948202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Made peace with the DSM</a:t>
          </a:r>
        </a:p>
      </dsp:txBody>
      <dsp:txXfrm>
        <a:off x="1948202" y="368029"/>
        <a:ext cx="3233964" cy="1371985"/>
      </dsp:txXfrm>
    </dsp:sp>
    <dsp:sp modelId="{E714A2E5-8D31-4F90-9DFD-AABE9FF0431F}">
      <dsp:nvSpPr>
        <dsp:cNvPr id="0" name=""/>
        <dsp:cNvSpPr/>
      </dsp:nvSpPr>
      <dsp:spPr>
        <a:xfrm>
          <a:off x="5745661" y="368029"/>
          <a:ext cx="1371985" cy="13719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4C8B5-F59C-452F-B2A3-BFC269AEC7CC}">
      <dsp:nvSpPr>
        <dsp:cNvPr id="0" name=""/>
        <dsp:cNvSpPr/>
      </dsp:nvSpPr>
      <dsp:spPr>
        <a:xfrm>
          <a:off x="6033778" y="656145"/>
          <a:ext cx="795751" cy="7957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ECCEF-F17E-4B84-A4C7-43984B60224E}">
      <dsp:nvSpPr>
        <dsp:cNvPr id="0" name=""/>
        <dsp:cNvSpPr/>
      </dsp:nvSpPr>
      <dsp:spPr>
        <a:xfrm>
          <a:off x="7411643" y="36802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Learned how to approach psychiatric diagnoses in serious illness</a:t>
          </a:r>
        </a:p>
      </dsp:txBody>
      <dsp:txXfrm>
        <a:off x="7411643" y="368029"/>
        <a:ext cx="3233964" cy="1371985"/>
      </dsp:txXfrm>
    </dsp:sp>
    <dsp:sp modelId="{E6B24F8D-69E5-44AE-9710-847F49166DEE}">
      <dsp:nvSpPr>
        <dsp:cNvPr id="0" name=""/>
        <dsp:cNvSpPr/>
      </dsp:nvSpPr>
      <dsp:spPr>
        <a:xfrm>
          <a:off x="282221" y="2452790"/>
          <a:ext cx="1371985" cy="13719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A790D-723D-4B34-B7E6-4D354F8AE55A}">
      <dsp:nvSpPr>
        <dsp:cNvPr id="0" name=""/>
        <dsp:cNvSpPr/>
      </dsp:nvSpPr>
      <dsp:spPr>
        <a:xfrm>
          <a:off x="570337" y="2740907"/>
          <a:ext cx="795751" cy="7957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AFD8D5-D629-4989-A740-CCD7169F8874}">
      <dsp:nvSpPr>
        <dsp:cNvPr id="0" name=""/>
        <dsp:cNvSpPr/>
      </dsp:nvSpPr>
      <dsp:spPr>
        <a:xfrm>
          <a:off x="1948202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Went over general principals of psychopharmacology</a:t>
          </a:r>
        </a:p>
      </dsp:txBody>
      <dsp:txXfrm>
        <a:off x="1948202" y="2452790"/>
        <a:ext cx="3233964" cy="1371985"/>
      </dsp:txXfrm>
    </dsp:sp>
    <dsp:sp modelId="{DB9DA56C-8CAB-48DD-8400-81986A66EBDF}">
      <dsp:nvSpPr>
        <dsp:cNvPr id="0" name=""/>
        <dsp:cNvSpPr/>
      </dsp:nvSpPr>
      <dsp:spPr>
        <a:xfrm>
          <a:off x="5745661" y="2452790"/>
          <a:ext cx="1371985" cy="13719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AB4B6-15FD-4C12-B9B1-2F8D3035E3DA}">
      <dsp:nvSpPr>
        <dsp:cNvPr id="0" name=""/>
        <dsp:cNvSpPr/>
      </dsp:nvSpPr>
      <dsp:spPr>
        <a:xfrm>
          <a:off x="6033778" y="2740907"/>
          <a:ext cx="795751" cy="7957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E03D8-915A-4FCD-B9BD-9ED7A909A743}">
      <dsp:nvSpPr>
        <dsp:cNvPr id="0" name=""/>
        <dsp:cNvSpPr/>
      </dsp:nvSpPr>
      <dsp:spPr>
        <a:xfrm>
          <a:off x="7411643" y="2452790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Psychotherapy principals </a:t>
          </a:r>
        </a:p>
      </dsp:txBody>
      <dsp:txXfrm>
        <a:off x="7411643" y="2452790"/>
        <a:ext cx="3233964" cy="1371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45662-79DF-8848-9DDE-54C60E7A584F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Depression</a:t>
          </a:r>
        </a:p>
      </dsp:txBody>
      <dsp:txXfrm>
        <a:off x="3080" y="587032"/>
        <a:ext cx="2444055" cy="1466433"/>
      </dsp:txXfrm>
    </dsp:sp>
    <dsp:sp modelId="{32BB6E12-0022-B04A-9396-9F94B7652F91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Suicidality</a:t>
          </a:r>
        </a:p>
      </dsp:txBody>
      <dsp:txXfrm>
        <a:off x="2691541" y="587032"/>
        <a:ext cx="2444055" cy="1466433"/>
      </dsp:txXfrm>
    </dsp:sp>
    <dsp:sp modelId="{7FB595C4-29E6-4F48-86FF-5CC321F97D23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Anxiety</a:t>
          </a:r>
        </a:p>
      </dsp:txBody>
      <dsp:txXfrm>
        <a:off x="5380002" y="587032"/>
        <a:ext cx="2444055" cy="1466433"/>
      </dsp:txXfrm>
    </dsp:sp>
    <dsp:sp modelId="{861FA96D-2665-DC42-B9AD-DE90CA86AB8A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Delirium</a:t>
          </a:r>
        </a:p>
      </dsp:txBody>
      <dsp:txXfrm>
        <a:off x="8068463" y="587032"/>
        <a:ext cx="2444055" cy="1466433"/>
      </dsp:txXfrm>
    </dsp:sp>
    <dsp:sp modelId="{FDD4C5A6-37A9-784E-A18D-31C325D53A92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Dementia</a:t>
          </a:r>
        </a:p>
      </dsp:txBody>
      <dsp:txXfrm>
        <a:off x="1347311" y="2297871"/>
        <a:ext cx="2444055" cy="1466433"/>
      </dsp:txXfrm>
    </dsp:sp>
    <dsp:sp modelId="{B72DA262-EBA5-3B4E-BCA3-5BC12FD27AD8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Insomnia</a:t>
          </a:r>
        </a:p>
      </dsp:txBody>
      <dsp:txXfrm>
        <a:off x="4035772" y="2297871"/>
        <a:ext cx="2444055" cy="1466433"/>
      </dsp:txXfrm>
    </dsp:sp>
    <dsp:sp modelId="{F746193E-FDB0-2648-81D2-E594ABD99A43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Substance Use Disorders </a:t>
          </a:r>
        </a:p>
      </dsp:txBody>
      <dsp:txXfrm>
        <a:off x="6724233" y="2297871"/>
        <a:ext cx="2444055" cy="1466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9E676-93D5-AA45-AC7A-6CB36333801D}">
      <dsp:nvSpPr>
        <dsp:cNvPr id="0" name=""/>
        <dsp:cNvSpPr/>
      </dsp:nvSpPr>
      <dsp:spPr>
        <a:xfrm>
          <a:off x="6563" y="865420"/>
          <a:ext cx="2051635" cy="24619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Start with goals of care and time horizon (days–weeks vs months–years).</a:t>
          </a:r>
        </a:p>
      </dsp:txBody>
      <dsp:txXfrm>
        <a:off x="6563" y="1850206"/>
        <a:ext cx="2051635" cy="1477177"/>
      </dsp:txXfrm>
    </dsp:sp>
    <dsp:sp modelId="{1109754F-DD4B-3C43-A958-60DEF080A064}">
      <dsp:nvSpPr>
        <dsp:cNvPr id="0" name=""/>
        <dsp:cNvSpPr/>
      </dsp:nvSpPr>
      <dsp:spPr>
        <a:xfrm>
          <a:off x="6563" y="865420"/>
          <a:ext cx="2051635" cy="98478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01</a:t>
          </a:r>
        </a:p>
      </dsp:txBody>
      <dsp:txXfrm>
        <a:off x="6563" y="865420"/>
        <a:ext cx="2051635" cy="984785"/>
      </dsp:txXfrm>
    </dsp:sp>
    <dsp:sp modelId="{784BA586-47CD-414A-A0F3-8116E723471B}">
      <dsp:nvSpPr>
        <dsp:cNvPr id="0" name=""/>
        <dsp:cNvSpPr/>
      </dsp:nvSpPr>
      <dsp:spPr>
        <a:xfrm>
          <a:off x="2222329" y="865420"/>
          <a:ext cx="2051635" cy="2461963"/>
        </a:xfrm>
        <a:prstGeom prst="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Assume multimorbidity and polypharmacy. Rule out medical/iatrogenic drivers early.</a:t>
          </a:r>
        </a:p>
      </dsp:txBody>
      <dsp:txXfrm>
        <a:off x="2222329" y="1850206"/>
        <a:ext cx="2051635" cy="1477177"/>
      </dsp:txXfrm>
    </dsp:sp>
    <dsp:sp modelId="{71D79047-4E8F-7A41-AA42-3958D3D6965D}">
      <dsp:nvSpPr>
        <dsp:cNvPr id="0" name=""/>
        <dsp:cNvSpPr/>
      </dsp:nvSpPr>
      <dsp:spPr>
        <a:xfrm>
          <a:off x="2222329" y="865420"/>
          <a:ext cx="2051635" cy="98478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02</a:t>
          </a:r>
        </a:p>
      </dsp:txBody>
      <dsp:txXfrm>
        <a:off x="2222329" y="865420"/>
        <a:ext cx="2051635" cy="984785"/>
      </dsp:txXfrm>
    </dsp:sp>
    <dsp:sp modelId="{B1A117ED-19EB-3D4E-87A2-FE9A4562CDE4}">
      <dsp:nvSpPr>
        <dsp:cNvPr id="0" name=""/>
        <dsp:cNvSpPr/>
      </dsp:nvSpPr>
      <dsp:spPr>
        <a:xfrm>
          <a:off x="4438096" y="865420"/>
          <a:ext cx="2051635" cy="2461963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Use a structured assessment, then target the most distressing symptoms first.</a:t>
          </a:r>
        </a:p>
      </dsp:txBody>
      <dsp:txXfrm>
        <a:off x="4438096" y="1850206"/>
        <a:ext cx="2051635" cy="1477177"/>
      </dsp:txXfrm>
    </dsp:sp>
    <dsp:sp modelId="{EBB5E737-5158-694F-8F90-4CC683B6891D}">
      <dsp:nvSpPr>
        <dsp:cNvPr id="0" name=""/>
        <dsp:cNvSpPr/>
      </dsp:nvSpPr>
      <dsp:spPr>
        <a:xfrm>
          <a:off x="4438096" y="865420"/>
          <a:ext cx="2051635" cy="98478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03</a:t>
          </a:r>
        </a:p>
      </dsp:txBody>
      <dsp:txXfrm>
        <a:off x="4438096" y="865420"/>
        <a:ext cx="2051635" cy="984785"/>
      </dsp:txXfrm>
    </dsp:sp>
    <dsp:sp modelId="{59BC004C-7AF6-D846-AF7E-F67866B4F579}">
      <dsp:nvSpPr>
        <dsp:cNvPr id="0" name=""/>
        <dsp:cNvSpPr/>
      </dsp:nvSpPr>
      <dsp:spPr>
        <a:xfrm>
          <a:off x="6653863" y="865420"/>
          <a:ext cx="2051635" cy="2461963"/>
        </a:xfrm>
        <a:prstGeom prst="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Prefer low doses, slow titration, and explicit follow‑up plans.</a:t>
          </a:r>
        </a:p>
      </dsp:txBody>
      <dsp:txXfrm>
        <a:off x="6653863" y="1850206"/>
        <a:ext cx="2051635" cy="1477177"/>
      </dsp:txXfrm>
    </dsp:sp>
    <dsp:sp modelId="{5E7E82CA-96D8-A241-91F4-BCC25374B6D7}">
      <dsp:nvSpPr>
        <dsp:cNvPr id="0" name=""/>
        <dsp:cNvSpPr/>
      </dsp:nvSpPr>
      <dsp:spPr>
        <a:xfrm>
          <a:off x="6653863" y="865420"/>
          <a:ext cx="2051635" cy="98478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04</a:t>
          </a:r>
        </a:p>
      </dsp:txBody>
      <dsp:txXfrm>
        <a:off x="6653863" y="865420"/>
        <a:ext cx="2051635" cy="984785"/>
      </dsp:txXfrm>
    </dsp:sp>
    <dsp:sp modelId="{36F16206-19B5-1C4E-9821-7F496DFBC800}">
      <dsp:nvSpPr>
        <dsp:cNvPr id="0" name=""/>
        <dsp:cNvSpPr/>
      </dsp:nvSpPr>
      <dsp:spPr>
        <a:xfrm>
          <a:off x="8869630" y="865420"/>
          <a:ext cx="2051635" cy="2461963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Escalate urgently for safety concerns (suicidality, severe agitation, inability to care for self).</a:t>
          </a:r>
        </a:p>
      </dsp:txBody>
      <dsp:txXfrm>
        <a:off x="8869630" y="1850206"/>
        <a:ext cx="2051635" cy="1477177"/>
      </dsp:txXfrm>
    </dsp:sp>
    <dsp:sp modelId="{2216D13B-1EF9-D84B-B8B3-1C89585A9F44}">
      <dsp:nvSpPr>
        <dsp:cNvPr id="0" name=""/>
        <dsp:cNvSpPr/>
      </dsp:nvSpPr>
      <dsp:spPr>
        <a:xfrm>
          <a:off x="8869630" y="865420"/>
          <a:ext cx="2051635" cy="98478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05</a:t>
          </a:r>
        </a:p>
      </dsp:txBody>
      <dsp:txXfrm>
        <a:off x="8869630" y="865420"/>
        <a:ext cx="2051635" cy="984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61B35-E8D6-4341-A341-D81F23F5C8E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7477F-946B-6142-8844-C38322D25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63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B6A7-8651-6526-52BA-6EF0FCA24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07399-743D-5068-6097-FB4461D2E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93DAE-E47A-0D73-6FFA-A1E0C118D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48CF1-6B0A-C770-1C02-171D558CD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7D6A9-F487-50F7-28FF-0D88C2848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3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8853-DD58-00BE-34F1-B1B1E24E8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0C25B-50FE-8AFD-0CD3-D0BAB27DF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C213B-D480-46FA-4891-AE5CD01F3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22F52-A8EE-5E08-8AD2-A89B7242A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B54EC-56D0-EC8F-D84F-FC707A6D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7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AB3888-DB9E-9511-F442-826DCC60FF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BB955-A8AC-8E4E-EB6F-6A12B2B78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FB9C3-D661-5EB9-63B0-D179F099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425CE-0568-3D68-96D3-1AC91CD39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F2DF4-DB5D-4704-D8CC-7116C5AD1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7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3" userDrawn="1">
  <p:cSld name="Cover3">
    <p:bg>
      <p:bgPr>
        <a:solidFill>
          <a:schemeClr val="dk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AF966E3C-B1D6-9D91-598D-1AC1EC379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77" r="29777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1" name="Google Shape;41;p76"/>
          <p:cNvSpPr txBox="1">
            <a:spLocks noGrp="1"/>
          </p:cNvSpPr>
          <p:nvPr>
            <p:ph type="ctrTitle" hasCustomPrompt="1"/>
          </p:nvPr>
        </p:nvSpPr>
        <p:spPr>
          <a:xfrm>
            <a:off x="876436" y="2003814"/>
            <a:ext cx="6528179" cy="2037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42" name="Google Shape;42;p76"/>
          <p:cNvSpPr txBox="1">
            <a:spLocks noGrp="1"/>
          </p:cNvSpPr>
          <p:nvPr>
            <p:ph type="subTitle" idx="1"/>
          </p:nvPr>
        </p:nvSpPr>
        <p:spPr>
          <a:xfrm>
            <a:off x="876436" y="4133513"/>
            <a:ext cx="6528179" cy="120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525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tabLst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pic>
        <p:nvPicPr>
          <p:cNvPr id="44" name="Google Shape;44;p7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8361" y="0"/>
            <a:ext cx="74436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631E5C-995C-5248-76E1-0347E63CFD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846660"/>
            <a:ext cx="1846371" cy="78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13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5EB232-BE48-FB3C-47B0-289006DCC1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3489"/>
            <a:ext cx="10515600" cy="398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1" name="Google Shape;61;p44"/>
          <p:cNvPicPr preferRelativeResize="0"/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634023" y="-2575362"/>
            <a:ext cx="3982615" cy="913334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4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add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040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54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BC278-1949-6F5E-B31F-EE4165A75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D20EC-2F38-224D-7EAF-9B1DC00C4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E82C2-7F7E-A241-38F3-F19D6D497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75C29-0E3C-7373-7FA9-913B1B556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2A4FD-1B83-E344-E0D9-A2B69AACD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5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A7B50-52E8-D8CE-F635-9FE1FE079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AA61B-E33C-F9B3-90D8-E4DE91541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53394-2757-F212-4008-5821E7AB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E62C-2DD7-AAF2-E329-F9B299D52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49D8E-CCAB-F66E-5439-A2BE0B3A5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29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C5018-454D-95E1-A05B-F45D4D28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0BC6-0363-1559-47AA-ED157C4D9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A1574-CEB6-DACE-C054-72D54742A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10A35-9897-F15A-0FE5-3B00E181B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07EF9-D710-A870-A923-6A6EA722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6E47B-03B9-D202-B0F3-86F9B5CDF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4187-4A7F-8EE6-B40A-5E4F1A700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0C1F4-ACB0-8989-08D3-63F9BA277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5BFB7-F3CE-69C4-295E-A4141A9C2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8C0B74-9FC7-DCA3-BD09-71E001FFA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1ABA78-B189-F073-F8A5-D091B9C88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0929C1-E9F1-7D89-06B2-7A96B9A6E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6E70EC-0AC0-679F-1909-95CF79AE5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8EED48-08F5-9CA7-52A3-38C83023F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A12F-9AD3-4A35-55C1-CD5020528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85462E-11E8-BFA1-0EC3-80C986B37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35323-3042-49B5-DF37-5E6D6434D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9AE96-EBC6-3635-A560-D14DCBCD7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4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141F42-BC1C-01FF-B4BC-33E0C53BE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145EE5-76B8-CAAC-F0DE-B19AD1A9B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0A1C1-0347-322F-F647-21DD39314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30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0FD3-62B6-7C01-2234-009F5B3C0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336BA-A29F-F05B-B3D2-E37C72A74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CDC1E8-8BD2-0B47-700D-A7B0E0F60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F5623-D8E8-84CC-6ECA-E87ADEB52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D92F2-CB41-DB06-5084-4323178C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1BC536-E099-B439-F47B-B455B0D4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08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92CA-786C-7109-07AB-4A63FC37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40ADED-EF3A-5E70-AB42-E1787F24E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7055B-B7F9-AED4-C022-DFE6CB00E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17480-CEA5-AAA7-A96D-CE99C2CE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7D0FA-F68C-9C7D-78D3-2771A338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E5F74D-A5B7-4AD6-6D61-2AF2A8F6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2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B1669C-AF8A-EA5E-CA3C-BF067106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8CE76-A478-CF44-700A-3D4F45577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DD6F8-C8FE-D2EA-8118-7E8D9F318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FE5AE-B926-A74E-A923-FE0853489C9C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D75EA-B030-B4CD-25A9-179AFA85A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EC459-6EEC-7079-63F8-ABC1F6449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BCB647-C0CE-384F-8A77-15CD29A5F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1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ypcnow.org/fast-fact/anxiety-in-palliative-care-causes-and-diagnosis/" TargetMode="External"/><Relationship Id="rId3" Type="http://schemas.openxmlformats.org/officeDocument/2006/relationships/hyperlink" Target="https://www.mypcnow.org/fast-fact/is-it-grief-or-depression/" TargetMode="External"/><Relationship Id="rId7" Type="http://schemas.openxmlformats.org/officeDocument/2006/relationships/hyperlink" Target="https://www.mypcnow.org/fast-fact/suicide-attempts-in-the-terminally-ill/" TargetMode="External"/><Relationship Id="rId2" Type="http://schemas.openxmlformats.org/officeDocument/2006/relationships/hyperlink" Target="https://www.mypcnow.org/fast-fact/screening-for-depression-in-palliative-care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mypcnow.org/fast-fact/use-of-psycho-stimulants-in-palliative-care/" TargetMode="External"/><Relationship Id="rId5" Type="http://schemas.openxmlformats.org/officeDocument/2006/relationships/hyperlink" Target="https://www.mypcnow.org/fast-fact/pharmacologic-management-of-depression-in-advanced-illness/" TargetMode="External"/><Relationship Id="rId4" Type="http://schemas.openxmlformats.org/officeDocument/2006/relationships/hyperlink" Target="https://www.mypcnow.org/fast-fact/assessing-depression-in-advanced-cancer/" TargetMode="External"/><Relationship Id="rId9" Type="http://schemas.openxmlformats.org/officeDocument/2006/relationships/hyperlink" Target="https://www.mypcnow.org/fast-fact/pharmacologic-management-of-delirium-update-on-newer-agents/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harmreduction.org/" TargetMode="External"/><Relationship Id="rId3" Type="http://schemas.openxmlformats.org/officeDocument/2006/relationships/hyperlink" Target="https://www.mypcnow.org/fast-fact/management-of-behavioral-disturbances-in-dementia-part-1-non-pharmacologic/" TargetMode="External"/><Relationship Id="rId7" Type="http://schemas.openxmlformats.org/officeDocument/2006/relationships/hyperlink" Target="https://www.mypcnow.org/fast-fact/insomnia-drug-therapies/" TargetMode="External"/><Relationship Id="rId2" Type="http://schemas.openxmlformats.org/officeDocument/2006/relationships/hyperlink" Target="https://www.mypcnow.org/fast-fact/anticipatory-guidance-in-dementia-across-the-stages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mypcnow.org/fast-fact/insomnia-non-pharmacologic-treatments/" TargetMode="External"/><Relationship Id="rId5" Type="http://schemas.openxmlformats.org/officeDocument/2006/relationships/hyperlink" Target="https://www.mypcnow.org/fast-fact/insomnia-patient-assessment/" TargetMode="External"/><Relationship Id="rId4" Type="http://schemas.openxmlformats.org/officeDocument/2006/relationships/hyperlink" Target="https://www.mypcnow.org/fast-fact/dementia-medications-in-palliative-care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C3E5BB-ADDA-849D-2E9F-26A3EA7C6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Palliative Care Psychiatry</a:t>
            </a:r>
            <a:br>
              <a:rPr lang="en-US" dirty="0"/>
            </a:br>
            <a:r>
              <a:rPr lang="en-US" dirty="0"/>
              <a:t>(Part 2)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2EDCD6-F0C8-CC4C-0994-1361445856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Gregg A. Robbins-Welty, MD, MSc, HEC-C</a:t>
            </a:r>
          </a:p>
        </p:txBody>
      </p:sp>
    </p:spTree>
    <p:extLst>
      <p:ext uri="{BB962C8B-B14F-4D97-AF65-F5344CB8AC3E}">
        <p14:creationId xmlns:p14="http://schemas.microsoft.com/office/powerpoint/2010/main" val="33527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E3B38-3917-1E50-C558-CC915B4D5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rPr lang="en-US" dirty="0"/>
              <a:t>Depression can present with prominent cognitive complaints that mimic dementia.</a:t>
            </a:r>
          </a:p>
          <a:p>
            <a:pPr>
              <a:defRPr sz="2000"/>
            </a:pPr>
            <a:r>
              <a:rPr lang="en-US" dirty="0"/>
              <a:t>Clues favoring pseudodementia:</a:t>
            </a:r>
          </a:p>
          <a:p>
            <a:pPr marL="0" indent="0">
              <a:buNone/>
              <a:defRPr sz="2000"/>
            </a:pPr>
            <a:r>
              <a:rPr lang="en-US" dirty="0"/>
              <a:t>	• Relatively rapid onset; prominent subjective distress about memory; 'I don’t know’ 	responses.</a:t>
            </a:r>
          </a:p>
          <a:p>
            <a:pPr marL="0" indent="0">
              <a:buNone/>
              <a:defRPr sz="2000"/>
            </a:pPr>
            <a:r>
              <a:rPr lang="en-US" dirty="0"/>
              <a:t>	• Variable performance with effort and cueing; attention/processing speed often most 	affected.</a:t>
            </a:r>
          </a:p>
          <a:p>
            <a:pPr marL="0" indent="0">
              <a:buNone/>
              <a:defRPr sz="2000"/>
            </a:pPr>
            <a:r>
              <a:rPr lang="en-US" dirty="0"/>
              <a:t>	• Sleep/appetite changes, psychomotor slowing, hopelessness, and anhedonia 	accompany cognition.</a:t>
            </a:r>
          </a:p>
          <a:p>
            <a:pPr>
              <a:defRPr sz="2000"/>
            </a:pPr>
            <a:r>
              <a:rPr lang="en-US" dirty="0"/>
              <a:t>What to do:</a:t>
            </a:r>
          </a:p>
          <a:p>
            <a:pPr marL="0" indent="0">
              <a:buNone/>
              <a:defRPr sz="2000"/>
            </a:pPr>
            <a:r>
              <a:rPr lang="en-US" dirty="0"/>
              <a:t>	• Screen and treat depression, optimize sleep/pain, reduce sedating/anticholinergic 	meds.</a:t>
            </a:r>
          </a:p>
          <a:p>
            <a:pPr marL="0" indent="0">
              <a:buNone/>
              <a:defRPr sz="2000"/>
            </a:pPr>
            <a:r>
              <a:rPr lang="en-US" dirty="0"/>
              <a:t>	• Reassess cognition after symptom improvement; pursue neurocognitive work‑up if 	deficits persist.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237247-ADDC-C88C-78C5-18FF83152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Depressive pseudodementia</a:t>
            </a:r>
            <a:r>
              <a:rPr lang="en-US" baseline="30000"/>
              <a:t>4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23641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26614-927B-0A9D-045E-94B475705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Time horizon guides drug choice.</a:t>
            </a:r>
          </a:p>
          <a:p>
            <a:pPr>
              <a:defRPr sz="2000"/>
            </a:pPr>
            <a:r>
              <a:rPr lang="en-US" dirty="0"/>
              <a:t>Days–weeks (very limited prognosis): consider rapid‑onset approaches (psychostimulant trial when appropriate).</a:t>
            </a:r>
          </a:p>
          <a:p>
            <a:pPr>
              <a:defRPr sz="2000"/>
            </a:pPr>
            <a:r>
              <a:rPr lang="en-US" dirty="0"/>
              <a:t>Months+: standard antidepressants with a clear titration plan and expected time to benefit (6–8 weeks).</a:t>
            </a:r>
          </a:p>
          <a:p>
            <a:pPr>
              <a:defRPr sz="2000"/>
            </a:pPr>
            <a:r>
              <a:rPr lang="en-US" dirty="0"/>
              <a:t>Always match to symptom targets:</a:t>
            </a:r>
          </a:p>
          <a:p>
            <a:pPr marL="0" indent="0">
              <a:buNone/>
              <a:defRPr sz="2000"/>
            </a:pPr>
            <a:r>
              <a:rPr lang="en-US" dirty="0"/>
              <a:t>	• Insomnia/anorexia: mirtazapine (lower doses more sedating).</a:t>
            </a:r>
          </a:p>
          <a:p>
            <a:pPr marL="0" indent="0">
              <a:buNone/>
              <a:defRPr sz="2000"/>
            </a:pPr>
            <a:r>
              <a:rPr lang="en-US" dirty="0"/>
              <a:t>	• Fatigue/anergia: bupropion or psychostimulant trial (watch anxiety/insomnia).</a:t>
            </a:r>
          </a:p>
          <a:p>
            <a:pPr marL="0" indent="0">
              <a:buNone/>
              <a:defRPr sz="2000"/>
            </a:pPr>
            <a:r>
              <a:rPr lang="en-US" dirty="0"/>
              <a:t>	• Neuropathic pain + depression: SNRI (duloxetine/venlafaxine) when tolerated.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5EF916-0891-F144-15F9-1C12E0187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Match Prognosis to Treatments</a:t>
            </a:r>
            <a:r>
              <a:rPr lang="en-US" baseline="3000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47472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1F4301-69DA-F4F9-B2D4-4F2A45927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129435"/>
              </p:ext>
            </p:extLst>
          </p:nvPr>
        </p:nvGraphicFramePr>
        <p:xfrm>
          <a:off x="162102" y="930034"/>
          <a:ext cx="11866180" cy="5734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8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65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119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/>
                        <a:t>Medication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/>
                        <a:t>Typical outpatient start → titrate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/>
                        <a:t>Notes (high‑yield)</a:t>
                      </a:r>
                      <a:endParaRPr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119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Citalopram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20 mg/day PO Increase by 10–20 mg/day q 1–2 weeks; max ~ 40 mg/day PO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Well tolerated / Few drug-drug interactions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119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Escitalopram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10 mg/day PO Increase by 5–10 mg/day q 1–2 weeks; max ~20 mg/day PO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Well tolerated / Few drug-drug interactions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119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Sertraline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50 mg/day PO Increase by 50 mg/day q 1–2 weeks;  max ~ 200 mg/day PO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Well tolerated / Few drug-drug interactions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119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Venlafaxine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75 mg/day PO (extended release) Increase by 75 mg/day q 1 week;  max ~ </a:t>
                      </a:r>
                      <a:r>
                        <a:rPr lang="en-US" sz="1200" dirty="0"/>
                        <a:t>300</a:t>
                      </a:r>
                      <a:r>
                        <a:rPr sz="1200" dirty="0"/>
                        <a:t> mg/day 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Many common adverse effects (e.g., insomnia, headache, hypertension) / Effective in neuropathic pain (higher doses)</a:t>
                      </a:r>
                      <a:endParaRPr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119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Duloxetine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30 mg/day PO Increase by 30 mg/day q 1 week;  max ~ </a:t>
                      </a:r>
                      <a:r>
                        <a:rPr lang="en-US" sz="1200" dirty="0"/>
                        <a:t>60</a:t>
                      </a:r>
                      <a:r>
                        <a:rPr sz="1200" dirty="0"/>
                        <a:t> mg/day 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Effective in neuropathic pain / Doses &gt; </a:t>
                      </a:r>
                      <a:r>
                        <a:rPr lang="en-US" sz="1200" dirty="0"/>
                        <a:t>60</a:t>
                      </a:r>
                      <a:r>
                        <a:rPr sz="1200" dirty="0"/>
                        <a:t> mg/day rarely more effective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6463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Bupropion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SR formulation: 150 mg PO </a:t>
                      </a:r>
                      <a:r>
                        <a:rPr sz="1200" dirty="0" err="1"/>
                        <a:t>qam</a:t>
                      </a:r>
                      <a:r>
                        <a:rPr sz="1200" dirty="0"/>
                        <a:t> Increase to 150 mg PO bid after ~ 1 week; max ~ 200 mg PO bid XL formulation: 150 mg PO </a:t>
                      </a:r>
                      <a:r>
                        <a:rPr sz="1200" dirty="0" err="1"/>
                        <a:t>qam</a:t>
                      </a:r>
                      <a:r>
                        <a:rPr sz="1200" dirty="0"/>
                        <a:t> Increase to 300 mg PO </a:t>
                      </a:r>
                      <a:r>
                        <a:rPr sz="1200" dirty="0" err="1"/>
                        <a:t>qam</a:t>
                      </a:r>
                      <a:r>
                        <a:rPr sz="1200" dirty="0"/>
                        <a:t>  after ~ 1 week; max ~ 450 mg PO </a:t>
                      </a:r>
                      <a:r>
                        <a:rPr sz="1200" dirty="0" err="1"/>
                        <a:t>qam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Weak norepinephrine and dopamine reuptake inhibitor / Contraindicated with seizures or eating disorders</a:t>
                      </a:r>
                      <a:endParaRPr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85677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/>
                        <a:t>Mirtazapine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15 mg PO </a:t>
                      </a:r>
                      <a:r>
                        <a:rPr sz="1200" dirty="0" err="1"/>
                        <a:t>qhs</a:t>
                      </a:r>
                      <a:r>
                        <a:rPr sz="1200" dirty="0"/>
                        <a:t> Increase by 15 mg q 1–2 weeks;  max ~ 45 mg PO </a:t>
                      </a:r>
                      <a:r>
                        <a:rPr sz="1200" dirty="0" err="1"/>
                        <a:t>qhs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/>
                        <a:t>Exact mechanism of action unknown (increases central serotonergic and noradrenergic activity) / At the lower end of the dose range, causes sedation and stimulates appetite; useful in patients with insomnia and anorexia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293355-AEF1-25C6-EF05-A41C89CC1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FD1549-F203-F95F-0C30-2F6AEA31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7" y="-176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Pharmacology for Depression</a:t>
            </a:r>
            <a:r>
              <a:rPr lang="en-US" sz="3600" baseline="30000"/>
              <a:t>5</a:t>
            </a:r>
            <a:endParaRPr lang="en-US" baseline="30000"/>
          </a:p>
        </p:txBody>
      </p:sp>
    </p:spTree>
    <p:extLst>
      <p:ext uri="{BB962C8B-B14F-4D97-AF65-F5344CB8AC3E}">
        <p14:creationId xmlns:p14="http://schemas.microsoft.com/office/powerpoint/2010/main" val="370792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E8F8A-EABE-F53B-DEEA-B04EE4C23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Rationale: faster onset than standard antidepressants; may improve energy and mood.</a:t>
            </a:r>
          </a:p>
          <a:p>
            <a:pPr>
              <a:defRPr sz="2000"/>
            </a:pPr>
            <a:r>
              <a:rPr lang="en-US" dirty="0"/>
              <a:t>When to consider: short prognosis, prominent fatigue/anergia, need for rapid functional gains.</a:t>
            </a:r>
          </a:p>
          <a:p>
            <a:pPr>
              <a:defRPr sz="2000"/>
            </a:pPr>
            <a:r>
              <a:rPr lang="en-US" dirty="0"/>
              <a:t>Start low and titrate quickly with close monitoring.</a:t>
            </a:r>
          </a:p>
          <a:p>
            <a:pPr>
              <a:defRPr sz="2000"/>
            </a:pPr>
            <a:r>
              <a:rPr lang="en-US" dirty="0"/>
              <a:t>Common problems: anxiety, restlessness, insomnia, appetite suppression, tachyarrhythmia risk.</a:t>
            </a:r>
          </a:p>
          <a:p>
            <a:pPr>
              <a:defRPr sz="2000"/>
            </a:pPr>
            <a:r>
              <a:rPr lang="en-US" dirty="0"/>
              <a:t>Avoid or use extreme caution with uncontrolled anxiety, active delirium, significant arrhythmias.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D0B6B9-F4E3-8F9F-CA15-FCDCE9491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Psychostimulants</a:t>
            </a:r>
            <a:r>
              <a:rPr lang="en-US" baseline="30000"/>
              <a:t>6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4699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FB411-431A-406B-A338-3F96BF1DE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Normalize emotion while validating suffering; name losses explicitly.</a:t>
            </a:r>
          </a:p>
          <a:p>
            <a:pPr>
              <a:defRPr sz="2000"/>
            </a:pPr>
            <a:r>
              <a:rPr lang="en-US" dirty="0"/>
              <a:t>Brief structured approaches: behavioral activation, problem‑solving, and sleep regularization.</a:t>
            </a:r>
          </a:p>
          <a:p>
            <a:pPr>
              <a:defRPr sz="2000"/>
            </a:pPr>
            <a:r>
              <a:rPr lang="en-US" dirty="0"/>
              <a:t>Address symptoms driving mood (pain, nausea, dyspnea) and social determinants (transport, food, caregiving).</a:t>
            </a:r>
          </a:p>
          <a:p>
            <a:pPr>
              <a:defRPr sz="2000"/>
            </a:pPr>
            <a:r>
              <a:rPr lang="en-US" dirty="0"/>
              <a:t>Consider meaning‑centered or dignity‑focused interventions when available; refer to therapy when feasible.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36855-90AE-E8CD-71F9-A79D23994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forget your psychotherapy skills.</a:t>
            </a:r>
            <a:r>
              <a:rPr lang="en-US" baseline="300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07784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chemeClr val="tx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1124712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Follow-up &amp; escalation</a:t>
            </a:r>
            <a:r>
              <a:rPr lang="en-US" sz="2000" b="1" baseline="30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5" name="Shape 3"/>
          <p:cNvSpPr/>
          <p:nvPr/>
        </p:nvSpPr>
        <p:spPr>
          <a:xfrm>
            <a:off x="502920" y="1024128"/>
            <a:ext cx="11183112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2344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buSzPct val="100000"/>
              <a:buChar char="•"/>
            </a:pPr>
            <a:r>
              <a:rPr lang="en-US" sz="2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early reassessment after medication changes; monitor delirium risk and adherence barriers.</a:t>
            </a:r>
            <a:endParaRPr lang="en-US" sz="2200" dirty="0"/>
          </a:p>
          <a:p>
            <a:pPr marL="254000" indent="-254000">
              <a:buSzPct val="100000"/>
              <a:buChar char="•"/>
            </a:pPr>
            <a:r>
              <a:rPr lang="en-US" sz="2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suicidality, psychosis, or severe functional decline: urgent psychiatry, ED, or inpatient evaluation.</a:t>
            </a:r>
            <a:endParaRPr lang="en-US" sz="2200" dirty="0"/>
          </a:p>
          <a:p>
            <a:pPr marL="254000" indent="-254000">
              <a:buSzPct val="100000"/>
              <a:buChar char="•"/>
            </a:pPr>
            <a:r>
              <a:rPr lang="en-US" sz="2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 with oncology/primary teams re: steroid plans, pain regimen changes, and symptom triggers.</a:t>
            </a:r>
          </a:p>
          <a:p>
            <a:pPr marL="254000" indent="-254000">
              <a:buSzPct val="100000"/>
              <a:buChar char="•"/>
            </a:pPr>
            <a:r>
              <a:rPr lang="en-US" sz="2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caregiver plan: crisis contacts, med organization, sleep plan, and monitoring for cognitive change.</a:t>
            </a:r>
            <a:endParaRPr lang="en-US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CC087-53A5-B4D1-CE1B-092FBF6EC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B05F57-6CB5-2442-3CF8-56EAB63687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Suicidality</a:t>
            </a:r>
          </a:p>
        </p:txBody>
      </p:sp>
    </p:spTree>
    <p:extLst>
      <p:ext uri="{BB962C8B-B14F-4D97-AF65-F5344CB8AC3E}">
        <p14:creationId xmlns:p14="http://schemas.microsoft.com/office/powerpoint/2010/main" val="2702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822960"/>
          </a:xfrm>
          <a:prstGeom prst="rect">
            <a:avLst/>
          </a:prstGeom>
          <a:solidFill>
            <a:srgbClr val="0B2E4A"/>
          </a:solidFill>
          <a:ln w="12700">
            <a:solidFill>
              <a:srgbClr val="0B2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82880"/>
            <a:ext cx="11155680" cy="457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Risk first: suicidality and safety</a:t>
            </a:r>
            <a:r>
              <a:rPr lang="en-US" sz="2600" b="1" baseline="300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8</a:t>
            </a:r>
            <a:endParaRPr lang="en-US" sz="2600" baseline="30000" dirty="0"/>
          </a:p>
        </p:txBody>
      </p:sp>
      <p:sp>
        <p:nvSpPr>
          <p:cNvPr id="4" name="Text 2"/>
          <p:cNvSpPr/>
          <p:nvPr/>
        </p:nvSpPr>
        <p:spPr>
          <a:xfrm>
            <a:off x="822960" y="114300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directly when you see hopelessness or “wish to be dead” statements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1600200"/>
            <a:ext cx="530352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45309"/>
            </a:solidFill>
            <a:prstDash val="solid"/>
          </a:ln>
          <a:effectLst>
            <a:outerShdw blurRad="38100" dist="1905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51560" y="1764792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phrasing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51560" y="2148840"/>
            <a:ext cx="484632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“Sometimes when people feel this overwhelmed, they think about not wanting to be alive. Has that been happening for you?”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yes: assess intent, plan, means, past attempts, protective factors; consider C-SSRS.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0" y="1600200"/>
            <a:ext cx="512064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F6FEB"/>
            </a:solidFill>
            <a:prstDash val="solid"/>
          </a:ln>
          <a:effectLst>
            <a:outerShdw blurRad="38100" dist="1905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629400" y="1764792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essentials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629400" y="2148840"/>
            <a:ext cx="46634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Presence/absence of SI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Intent/plan/means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Acute stressors and delirium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Immediate safety plan and consults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22960" y="4160520"/>
            <a:ext cx="10698480" cy="192024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7280" y="4343400"/>
            <a:ext cx="10149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reassess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97280" y="4617720"/>
            <a:ext cx="10149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risk is dynamic in serious illness. Re-check with major clinical changes (new delirium, uncontrolled symptoms, new losses).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ABA20-A37F-EBB8-83E1-CB7B2B79D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04F07A-14D3-D42D-CD4D-1AE4D771F3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Anxiety</a:t>
            </a:r>
          </a:p>
        </p:txBody>
      </p:sp>
    </p:spTree>
    <p:extLst>
      <p:ext uri="{BB962C8B-B14F-4D97-AF65-F5344CB8AC3E}">
        <p14:creationId xmlns:p14="http://schemas.microsoft.com/office/powerpoint/2010/main" val="348569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1DA52-CDDA-3035-6E07-5A500ECF4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Differentiate: anxiety disorder vs situational fear vs dyspnea/panic vs medication effect/withdrawal.</a:t>
            </a:r>
          </a:p>
          <a:p>
            <a:pPr>
              <a:defRPr sz="2000"/>
            </a:pPr>
            <a:r>
              <a:rPr lang="en-US" dirty="0"/>
              <a:t>Anchor in physiology: pain, dyspnea, tachyarrhythmia, hyperthyroidism, hypoxia, steroids.</a:t>
            </a:r>
          </a:p>
          <a:p>
            <a:pPr>
              <a:defRPr sz="2000"/>
            </a:pPr>
            <a:r>
              <a:rPr lang="en-US" dirty="0"/>
              <a:t>Clarify function: what is anxiety preventing (sleep, leaving home, dialysis, chemo, clinic visits)?</a:t>
            </a:r>
          </a:p>
          <a:p>
            <a:pPr>
              <a:defRPr sz="2000"/>
            </a:pPr>
            <a:r>
              <a:rPr lang="en-US" dirty="0"/>
              <a:t>Treat the driver and the symptom in parallel.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2563E8-0FE3-07B0-8690-2A0BA28EB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</a:t>
            </a:r>
          </a:p>
        </p:txBody>
      </p:sp>
    </p:spTree>
    <p:extLst>
      <p:ext uri="{BB962C8B-B14F-4D97-AF65-F5344CB8AC3E}">
        <p14:creationId xmlns:p14="http://schemas.microsoft.com/office/powerpoint/2010/main" val="229361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544448-6A7A-F900-DB48-CC614B9D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Reminder of where we’ve been in Part 1…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60D7FB01-3761-FFC6-7521-18ACF99A74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87082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922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DDF21-C1AD-61E1-4837-3B07AE722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Trigger and pattern: sudden episodes vs persistent worry vs nocturnal anxiety.</a:t>
            </a:r>
          </a:p>
          <a:p>
            <a:pPr>
              <a:defRPr sz="2000"/>
            </a:pPr>
            <a:r>
              <a:rPr lang="en-US" dirty="0"/>
              <a:t>Somatic symptoms: dyspnea, palpitations, tremor, GI symptoms.</a:t>
            </a:r>
          </a:p>
          <a:p>
            <a:pPr>
              <a:defRPr sz="2000"/>
            </a:pPr>
            <a:r>
              <a:rPr lang="en-US" dirty="0"/>
              <a:t>Substances/meds: alcohol, benzodiazepines, stimulants, steroids, beta‑agonists; withdrawal risk.</a:t>
            </a:r>
          </a:p>
          <a:p>
            <a:pPr>
              <a:defRPr sz="2000"/>
            </a:pPr>
            <a:r>
              <a:rPr lang="en-US" dirty="0"/>
              <a:t>Safety: suicidality, severe panic with avoidance, inability to attend essential care.</a:t>
            </a:r>
          </a:p>
          <a:p>
            <a:pPr>
              <a:defRPr sz="2000"/>
            </a:pPr>
            <a:r>
              <a:rPr lang="en-US" dirty="0"/>
              <a:t>Comorbidity: depression, PTSD, delirium, dementia.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3C98A-402A-66A3-34E5-766C871B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Assessment Strategy</a:t>
            </a:r>
            <a:r>
              <a:rPr lang="en-US" baseline="3000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19062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43507-8D52-48FD-F3BC-BE6987312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SSRIs</a:t>
            </a:r>
          </a:p>
          <a:p>
            <a:r>
              <a:rPr lang="en-US" sz="2000" dirty="0"/>
              <a:t>SNRIs (can be considered, though may increase anxiety due to stimulating effect)</a:t>
            </a:r>
          </a:p>
          <a:p>
            <a:pPr>
              <a:defRPr sz="2000"/>
            </a:pPr>
            <a:r>
              <a:rPr lang="en-US" sz="2000" dirty="0"/>
              <a:t>Use PRN meds for time‑limited, clearly defined targets (e.g., procedure, episodic panic).</a:t>
            </a:r>
          </a:p>
          <a:p>
            <a:pPr>
              <a:defRPr sz="2000"/>
            </a:pPr>
            <a:r>
              <a:rPr lang="en-US" sz="2000" dirty="0"/>
              <a:t>Avoid reflex benzodiazepines in older adults or those with delirium risk, falls, OSA, or alcohol use.</a:t>
            </a:r>
          </a:p>
          <a:p>
            <a:pPr>
              <a:defRPr sz="2000"/>
            </a:pPr>
            <a:r>
              <a:rPr lang="en-US" sz="2000" dirty="0"/>
              <a:t>If PRN use becomes frequent, convert to a scheduled regimen and treat the underlying disorder.</a:t>
            </a:r>
          </a:p>
          <a:p>
            <a:pPr>
              <a:defRPr sz="2000"/>
            </a:pPr>
            <a:r>
              <a:rPr lang="en-US" sz="2000" dirty="0"/>
              <a:t>Consider non‑benzo PRNs (e.g., trazodone) in select patients, balancing sedation and orthostasis.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9EFA10-F145-3A13-EE73-D46F5F400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Anxiety Medication Management</a:t>
            </a:r>
            <a:r>
              <a:rPr lang="en-US" baseline="30000"/>
              <a:t>10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102617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B0827-E34B-1D4A-0962-841DBC810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Lorazepam example:</a:t>
            </a:r>
          </a:p>
          <a:p>
            <a:pPr marL="0" indent="0">
              <a:buNone/>
              <a:defRPr sz="2000"/>
            </a:pPr>
            <a:r>
              <a:rPr lang="en-US" dirty="0"/>
              <a:t>	• 0.5 mg PO every 60 minutes PRN anxiety.</a:t>
            </a:r>
          </a:p>
          <a:p>
            <a:pPr marL="0" indent="0">
              <a:buNone/>
              <a:defRPr sz="2000"/>
            </a:pPr>
            <a:r>
              <a:rPr lang="en-US" dirty="0"/>
              <a:t>	• If 3 doses not effective, call clinician to reassess dose/diagnosis/medication choice.</a:t>
            </a:r>
          </a:p>
          <a:p>
            <a:pPr marL="0" indent="0">
              <a:buNone/>
              <a:defRPr sz="2000"/>
            </a:pPr>
            <a:r>
              <a:rPr lang="en-US" dirty="0"/>
              <a:t>	• Once controlled: schedule total dose used in last 24 hours in divided doses 2–	4×/day.</a:t>
            </a:r>
          </a:p>
          <a:p>
            <a:pPr>
              <a:defRPr sz="2000"/>
            </a:pPr>
            <a:r>
              <a:rPr lang="en-US" dirty="0"/>
              <a:t>Trazodone example:</a:t>
            </a:r>
          </a:p>
          <a:p>
            <a:pPr marL="0" indent="0">
              <a:buNone/>
              <a:defRPr sz="2000"/>
            </a:pPr>
            <a:r>
              <a:rPr lang="en-US" dirty="0"/>
              <a:t>	• 50 mg PO every 60 minutes PRN anxiety (same reassessment plan).</a:t>
            </a:r>
          </a:p>
          <a:p>
            <a:pPr marL="0" indent="0">
              <a:buNone/>
              <a:defRPr sz="2000"/>
            </a:pPr>
            <a:r>
              <a:rPr lang="en-US" dirty="0"/>
              <a:t>	• Once controlled: schedule total dose used in last 24 hours in 2–3 divided doses 	every 8–12 hours.</a:t>
            </a:r>
          </a:p>
          <a:p>
            <a:pPr>
              <a:defRPr sz="2000"/>
            </a:pPr>
            <a:r>
              <a:rPr lang="en-US" dirty="0"/>
              <a:t>Dose caps in apply; use clinical judgment and patient factors.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CFB96A-D82A-DCBA-1BA0-E9C9F0C41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PRN anxiety example</a:t>
            </a:r>
          </a:p>
        </p:txBody>
      </p:sp>
    </p:spTree>
    <p:extLst>
      <p:ext uri="{BB962C8B-B14F-4D97-AF65-F5344CB8AC3E}">
        <p14:creationId xmlns:p14="http://schemas.microsoft.com/office/powerpoint/2010/main" val="1817353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A7575-67D2-B85A-30F2-A9A792C74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Breathing retraining when dyspnea/panic overlap; pair with fan/positioning if appropriate.</a:t>
            </a:r>
          </a:p>
          <a:p>
            <a:pPr>
              <a:defRPr sz="2000"/>
            </a:pPr>
            <a:r>
              <a:rPr lang="en-US" dirty="0"/>
              <a:t>Brief CBT‑style tools: worry scheduling, grounding, exposure steps for avoidance.</a:t>
            </a:r>
          </a:p>
          <a:p>
            <a:pPr>
              <a:defRPr sz="2000"/>
            </a:pPr>
            <a:r>
              <a:rPr lang="en-US" dirty="0"/>
              <a:t>Teach caregivers what to do during panic episodes (simple script, reassurance, when to call).</a:t>
            </a:r>
          </a:p>
          <a:p>
            <a:pPr>
              <a:defRPr sz="2000"/>
            </a:pPr>
            <a:r>
              <a:rPr lang="en-US" dirty="0"/>
              <a:t>For existential anxiety: values clarification, legacy work, chaplaincy, meaning‑centered supports.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B62F0-1016-A35D-CB82-22702B9E6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Nonpharmacologic Anxiety Skills for </a:t>
            </a:r>
            <a:r>
              <a:rPr lang="en-US"/>
              <a:t>Outpatient Palliative Care</a:t>
            </a:r>
            <a:r>
              <a:rPr lang="en-US" baseline="30000"/>
              <a:t>10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710594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7C771-0976-EA73-53FF-E348ECEC1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803553-00F1-87C5-5FBA-9200AE208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Delirium</a:t>
            </a:r>
          </a:p>
        </p:txBody>
      </p:sp>
    </p:spTree>
    <p:extLst>
      <p:ext uri="{BB962C8B-B14F-4D97-AF65-F5344CB8AC3E}">
        <p14:creationId xmlns:p14="http://schemas.microsoft.com/office/powerpoint/2010/main" val="427585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F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72640" y="109729"/>
            <a:ext cx="6207597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sz="2400"/>
              <a:t>Delirium: recognition outside the hospital</a:t>
            </a:r>
            <a:r>
              <a:rPr lang="en-US" sz="2400" baseline="30000"/>
              <a:t>11</a:t>
            </a:r>
            <a:endParaRPr sz="2400" baseline="30000"/>
          </a:p>
        </p:txBody>
      </p:sp>
      <p:sp>
        <p:nvSpPr>
          <p:cNvPr id="4" name="TextBox 3"/>
          <p:cNvSpPr txBox="1"/>
          <p:nvPr/>
        </p:nvSpPr>
        <p:spPr>
          <a:xfrm>
            <a:off x="594886" y="987971"/>
            <a:ext cx="1123053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lang="en-US" sz="2800" dirty="0"/>
              <a:t>-</a:t>
            </a:r>
            <a:r>
              <a:rPr sz="2800" dirty="0"/>
              <a:t>Acute or subacute change from baseline with inattention and fluctuating course.</a:t>
            </a:r>
          </a:p>
          <a:p>
            <a:pPr>
              <a:defRPr sz="2000"/>
            </a:pPr>
            <a:r>
              <a:rPr lang="en-US" sz="2800" dirty="0"/>
              <a:t>-</a:t>
            </a:r>
            <a:r>
              <a:rPr sz="2800" dirty="0"/>
              <a:t>Outpatient red flags: new confusion, sleep–wake reversal, paranoia/hallucinations, falls, missed meds.</a:t>
            </a:r>
          </a:p>
          <a:p>
            <a:pPr>
              <a:defRPr sz="2000"/>
            </a:pPr>
            <a:r>
              <a:rPr lang="en-US" sz="2800" dirty="0"/>
              <a:t>-</a:t>
            </a:r>
            <a:r>
              <a:rPr sz="2800" dirty="0"/>
              <a:t>Hypoactive delirium is common and often mistaken for depression or 'just fatigue.'</a:t>
            </a:r>
          </a:p>
          <a:p>
            <a:pPr>
              <a:defRPr sz="2000"/>
            </a:pPr>
            <a:r>
              <a:rPr lang="en-US" sz="2800" dirty="0"/>
              <a:t>-</a:t>
            </a:r>
            <a:r>
              <a:rPr sz="2800" dirty="0"/>
              <a:t>Collateral from caregivers is often the diagnostic key.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109128" y="6400801"/>
            <a:ext cx="191751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7878"/>
                </a:solidFill>
              </a:defRPr>
            </a:pPr>
            <a:r>
              <a:rPr sz="1000"/>
              <a:t>Source: Delirium chapter (nf05)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AC32-9CBE-172E-9B36-56056EB96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1F318B8-C7C8-6BCE-462A-EA208F9E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F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72641" y="109729"/>
            <a:ext cx="5841471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sz="2400"/>
              <a:t>Delirium: first-pass outpatient work‑up</a:t>
            </a:r>
            <a:r>
              <a:rPr lang="en-US" sz="2400" baseline="30000"/>
              <a:t>11</a:t>
            </a:r>
            <a:endParaRPr sz="2400" baseline="30000"/>
          </a:p>
        </p:txBody>
      </p:sp>
      <p:sp>
        <p:nvSpPr>
          <p:cNvPr id="4" name="TextBox 3"/>
          <p:cNvSpPr txBox="1"/>
          <p:nvPr/>
        </p:nvSpPr>
        <p:spPr>
          <a:xfrm>
            <a:off x="426720" y="1334814"/>
            <a:ext cx="115340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sz="2000" dirty="0"/>
              <a:t>Medication review (new opioids, benzos, anticholinergics, steroids, </a:t>
            </a:r>
            <a:r>
              <a:rPr sz="2000" dirty="0" err="1"/>
              <a:t>gabapentinoids</a:t>
            </a:r>
            <a:r>
              <a:rPr sz="2000" dirty="0"/>
              <a:t>, antihistamines).</a:t>
            </a:r>
          </a:p>
          <a:p>
            <a:pPr>
              <a:defRPr sz="2000"/>
            </a:pPr>
            <a:r>
              <a:rPr sz="2000" dirty="0"/>
              <a:t>Infection (UTI, pneumonia), dehydration/constipation/urinary retention.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Metabolic: hypoxia, hypercarbia, renal/hepatic failure, hypercalcemia, hyponatremia, hypoglycemia.</a:t>
            </a:r>
          </a:p>
          <a:p>
            <a:pPr>
              <a:defRPr sz="2000"/>
            </a:pPr>
            <a:r>
              <a:rPr sz="2000" dirty="0"/>
              <a:t>Pain and uncontrolled symptoms.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If severe, unsafe, or rapidly worsening: emergency evaluation.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39859" y="6400801"/>
            <a:ext cx="88678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7878"/>
                </a:solidFill>
              </a:defRPr>
            </a:pPr>
            <a:r>
              <a:rPr sz="1000"/>
              <a:t>Source: nf05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C8DE46-C0D2-F930-C0A3-88CFEE7D6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5C04087-BA31-F3A0-61B6-DF14A342E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F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72640" y="109729"/>
            <a:ext cx="562737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sz="2400"/>
              <a:t>Delirium: reversibility and goals of care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802" y="1030013"/>
            <a:ext cx="112502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sz="2000" dirty="0"/>
              <a:t>Ask explicitly: is the priority to restore cognition, relieve distress, or keep patient safely at home?</a:t>
            </a:r>
          </a:p>
          <a:p>
            <a:pPr>
              <a:defRPr sz="2000"/>
            </a:pPr>
            <a:r>
              <a:rPr sz="2000" dirty="0"/>
              <a:t>Some causes are readily reversible (UTI, constipation, med toxicity); others may not be (end‑stage organ failure).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Communicate prognosis and expected trajectory to families to reduce blame and panic.</a:t>
            </a:r>
          </a:p>
          <a:p>
            <a:pPr>
              <a:defRPr sz="2000"/>
            </a:pPr>
            <a:r>
              <a:rPr sz="2000" dirty="0"/>
              <a:t>Reassess daily or every few days during active delirium.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39859" y="6400801"/>
            <a:ext cx="88678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7878"/>
                </a:solidFill>
              </a:defRPr>
            </a:pPr>
            <a:r>
              <a:rPr sz="1000"/>
              <a:t>Source: nf05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F49D12-A972-3231-9424-AFCA7E39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5C5CF8-1944-CD46-5229-E2FF740E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F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525564" y="90191"/>
            <a:ext cx="9042412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sz="2400"/>
              <a:t>Delirium: pharmacologic symptom control (selected options)</a:t>
            </a:r>
            <a:r>
              <a:rPr lang="en-US" sz="2400" baseline="30000"/>
              <a:t>12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430780"/>
              </p:ext>
            </p:extLst>
          </p:nvPr>
        </p:nvGraphicFramePr>
        <p:xfrm>
          <a:off x="289560" y="929299"/>
          <a:ext cx="11612880" cy="5250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152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t>PRN start (outpatient/home)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t>Onset (from table)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704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Haloperidol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1–2 mg PO q 60 min prn agitation Then use titration strategya to establish prn and ATC doses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PO/PR: 60 min / SC/IM: 30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0704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Olanzapine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2.5 mg PO q 60 min prn agitation Then use titration strategya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PO: 60 min / IM: 30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0704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Risperidone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0.5 mg PO q 60 min prn agitation Then use titration strategya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PO/PR: 60 min / IM: 30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0704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Quetiapine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25 mg PO q 60 min prn agitation Then use titration strategya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dirty="0"/>
                        <a:t>PO/PR: 60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20700" y="6400801"/>
            <a:ext cx="428194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7878"/>
                </a:solidFill>
              </a:defRPr>
            </a:pPr>
            <a:r>
              <a:rPr sz="1000"/>
              <a:t>Source: nf05 Table: Drug treatments for symptom management in delirium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8167A7-DBC3-0985-0472-4E52ED0EC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804A60F-B5E7-E413-25EE-CD4DE1242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F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72641" y="109729"/>
            <a:ext cx="7522316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sz="2400"/>
              <a:t>Delirium: nonpharmacologic management at home</a:t>
            </a:r>
            <a:r>
              <a:rPr lang="en-US" sz="2400" baseline="30000"/>
              <a:t>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906" y="1587063"/>
            <a:ext cx="1121874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sz="2000" dirty="0"/>
              <a:t>Treat drivers: constipation, urinary retention, dehydration, infection, uncontrolled pain.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Reduce deliriogenic meds; simplify regimens; avoid poly-sedation when possible.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Environmental: consistent routine, daylight exposure, minimize nighttime interruptions, hearing/vision aids.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Family coaching: calm reorientation, avoid arguing with delusional content, ensure physical safety.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Plan for escalation: when agitation becomes unsafe or caregivers cannot manage at home.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3DF3B4-3353-F5A6-8847-8B491A4DC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24991E-E492-9E2D-55D0-AD150177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544448-6A7A-F900-DB48-CC614B9D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Outline 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F48D5848-314B-BEFB-BA0F-CA0AE636F6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9205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46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F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72641" y="109729"/>
            <a:ext cx="6668107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sz="2400"/>
              <a:t>Delirium: benzodiazepines (use with caution)</a:t>
            </a:r>
            <a:r>
              <a:rPr lang="en-US" sz="2400" baseline="30000"/>
              <a:t>13</a:t>
            </a:r>
            <a:endParaRPr sz="2400" baseline="30000"/>
          </a:p>
        </p:txBody>
      </p:sp>
      <p:sp>
        <p:nvSpPr>
          <p:cNvPr id="4" name="TextBox 3"/>
          <p:cNvSpPr txBox="1"/>
          <p:nvPr/>
        </p:nvSpPr>
        <p:spPr>
          <a:xfrm>
            <a:off x="863950" y="1688225"/>
            <a:ext cx="1090763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sz="2000" dirty="0"/>
              <a:t>Benzodiazepines can worsen delirium, disinhibition, falls, and respiratory suppression.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Reserve for specific situations: alcohol/benzodiazepine withdrawal, severe anxiety with refractory agitation, or when antipsychotics are contraindicated.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If used, pick the lowest effective dose with close follow‑up and clear stop criteria.</a:t>
            </a:r>
            <a:endParaRPr lang="en-US" sz="2000" dirty="0"/>
          </a:p>
          <a:p>
            <a:pPr>
              <a:defRPr sz="2000"/>
            </a:pPr>
            <a:endParaRPr sz="2000" dirty="0"/>
          </a:p>
          <a:p>
            <a:pPr>
              <a:defRPr sz="2000"/>
            </a:pPr>
            <a:r>
              <a:rPr sz="2000" dirty="0"/>
              <a:t>Always reassess for new urinary retention/constipation/pain driving agitation.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01215" y="6400801"/>
            <a:ext cx="272542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7878"/>
                </a:solidFill>
              </a:defRPr>
            </a:pPr>
            <a:r>
              <a:rPr sz="1000"/>
              <a:t>Source: nf05 (delirium medication discussion)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C4151D-22AF-655B-AB9B-BF27DD82B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9DAFFB8-1695-8993-0931-D680FD882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BE991-850D-DC3D-639C-9DDAA9304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99A659-A7D2-2BDB-C94A-91BA2880E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Dementia</a:t>
            </a:r>
          </a:p>
        </p:txBody>
      </p:sp>
    </p:spTree>
    <p:extLst>
      <p:ext uri="{BB962C8B-B14F-4D97-AF65-F5344CB8AC3E}">
        <p14:creationId xmlns:p14="http://schemas.microsoft.com/office/powerpoint/2010/main" val="16081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A1072D-AF1C-4F36-7545-5F1B576B0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3489"/>
            <a:ext cx="10515600" cy="3982616"/>
          </a:xfrm>
        </p:spPr>
        <p:txBody>
          <a:bodyPr/>
          <a:lstStyle/>
          <a:p>
            <a:pPr>
              <a:defRPr sz="2000"/>
            </a:pPr>
            <a:r>
              <a:rPr lang="en-US" dirty="0"/>
              <a:t>Clarify stage and trajectory, then match interventions to goals (as always!)</a:t>
            </a:r>
          </a:p>
          <a:p>
            <a:pPr>
              <a:defRPr sz="2000"/>
            </a:pPr>
            <a:r>
              <a:rPr lang="en-US" dirty="0"/>
              <a:t>Support caregivers (burden, sleep, safety planning) as a core clinical intervention.</a:t>
            </a:r>
          </a:p>
          <a:p>
            <a:pPr>
              <a:defRPr sz="2000"/>
            </a:pPr>
            <a:r>
              <a:rPr lang="en-US" dirty="0"/>
              <a:t>Anticipate sentinel events: delirium, infections, falls, eating/swallowing problems, wandering.</a:t>
            </a:r>
          </a:p>
          <a:p>
            <a:pPr>
              <a:defRPr sz="2000"/>
            </a:pPr>
            <a:r>
              <a:rPr lang="en-US" dirty="0"/>
              <a:t>Plan early for decision‑making, transitions, and crisis responses.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544448-6A7A-F900-DB48-CC614B9D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Dementia: Outpatient Palliative Priorities</a:t>
            </a:r>
            <a:r>
              <a:rPr lang="en-US" baseline="30000"/>
              <a:t>14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42438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DD7CA4-D7C9-763C-520B-239FBCC13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 sz="2000"/>
            </a:pPr>
            <a:r>
              <a:rPr lang="en-US" dirty="0"/>
              <a:t>Be sure you have the right diagnosis (pseudodementia is commonly missed in palliative care </a:t>
            </a:r>
            <a:r>
              <a:rPr lang="en-US"/>
              <a:t>settings.)</a:t>
            </a:r>
            <a:r>
              <a:rPr lang="en-US" baseline="30000"/>
              <a:t>4</a:t>
            </a:r>
            <a:endParaRPr lang="en-US" baseline="30000" dirty="0"/>
          </a:p>
          <a:p>
            <a:pPr>
              <a:defRPr sz="2000"/>
            </a:pPr>
            <a:r>
              <a:rPr lang="en-US" dirty="0"/>
              <a:t>Delirium superimposed on dementia is common and often missed (look for acute </a:t>
            </a:r>
            <a:r>
              <a:rPr lang="en-US"/>
              <a:t>change/fluctuation).</a:t>
            </a:r>
            <a:r>
              <a:rPr lang="en-US" baseline="30000"/>
              <a:t>15</a:t>
            </a:r>
          </a:p>
          <a:p>
            <a:pPr>
              <a:defRPr sz="2000"/>
            </a:pPr>
            <a:r>
              <a:rPr lang="en-US"/>
              <a:t>Depression can mimic dementia and is treatable (depressive pseudodementia).</a:t>
            </a:r>
            <a:r>
              <a:rPr lang="en-US" baseline="30000"/>
              <a:t>4</a:t>
            </a:r>
          </a:p>
          <a:p>
            <a:pPr>
              <a:defRPr sz="2000"/>
            </a:pPr>
            <a:r>
              <a:rPr lang="en-US"/>
              <a:t>Medication effects: anticholinergics, sedatives, opioids can worsen cognition and function.</a:t>
            </a:r>
            <a:r>
              <a:rPr lang="en-US" baseline="30000"/>
              <a:t>16</a:t>
            </a:r>
          </a:p>
          <a:p>
            <a:pPr>
              <a:defRPr sz="2000"/>
            </a:pPr>
            <a:r>
              <a:rPr lang="en-US" dirty="0"/>
              <a:t>Subtype matters for management: Lewy body/Parkinson’s dementia often has antipsychotic </a:t>
            </a:r>
            <a:r>
              <a:rPr lang="en-US"/>
              <a:t>sensitivity.</a:t>
            </a:r>
            <a:r>
              <a:rPr lang="en-US" baseline="30000"/>
              <a:t>17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1D4023-740C-3FFB-087A-978E59AC2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Pitfalls</a:t>
            </a:r>
          </a:p>
        </p:txBody>
      </p:sp>
    </p:spTree>
    <p:extLst>
      <p:ext uri="{BB962C8B-B14F-4D97-AF65-F5344CB8AC3E}">
        <p14:creationId xmlns:p14="http://schemas.microsoft.com/office/powerpoint/2010/main" val="1192436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E3A6EE-0CD7-8043-2C66-80E2FCC07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Assess decision‑specific capacity early while the patient can still participate.</a:t>
            </a:r>
          </a:p>
          <a:p>
            <a:pPr>
              <a:defRPr sz="2000"/>
            </a:pPr>
            <a:r>
              <a:rPr lang="en-US" dirty="0"/>
              <a:t>Document surrogate decision maker, values, and acceptable tradeoffs (function vs comfort).</a:t>
            </a:r>
          </a:p>
          <a:p>
            <a:pPr>
              <a:defRPr sz="2000"/>
            </a:pPr>
            <a:r>
              <a:rPr lang="en-US" dirty="0"/>
              <a:t>Discuss future decision points before crisis: hospitalization thresholds, antibiotics, artificial nutrition, ICU.</a:t>
            </a:r>
          </a:p>
          <a:p>
            <a:pPr>
              <a:defRPr sz="2000"/>
            </a:pPr>
            <a:r>
              <a:rPr lang="en-US" dirty="0"/>
              <a:t>Revisit routinely as function changes.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A09C12-7977-F626-26F9-7FC103512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Capacity and Advanced Care Planning</a:t>
            </a:r>
            <a:r>
              <a:rPr lang="en-US" baseline="30000"/>
              <a:t>14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681498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DF1A08-24BD-FD87-9A76-CC6B91256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Assume an unmet need first: pain, constipation, urinary retention, hunger, loneliness, overstimulation.</a:t>
            </a:r>
          </a:p>
          <a:p>
            <a:pPr>
              <a:defRPr sz="2000"/>
            </a:pPr>
            <a:r>
              <a:rPr lang="en-US" dirty="0"/>
              <a:t>Identify patterns and triggers; create a simple daily routine; optimize sensory aids.</a:t>
            </a:r>
          </a:p>
          <a:p>
            <a:pPr>
              <a:defRPr sz="2000"/>
            </a:pPr>
            <a:r>
              <a:rPr lang="en-US" dirty="0"/>
              <a:t>Use caregiver coaching and behavioral strategies as treatment, not 'extra.'</a:t>
            </a:r>
          </a:p>
          <a:p>
            <a:pPr>
              <a:defRPr sz="2000"/>
            </a:pPr>
            <a:r>
              <a:rPr lang="en-US" dirty="0"/>
              <a:t>Avoid PRN-only strategies that increase sedation without addressing the driver.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D27F2B-982E-0F74-4351-9C684799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Behavioral &amp; Psychological Symptoms (BPSD)</a:t>
            </a:r>
            <a:r>
              <a:rPr lang="en-US" baseline="30000"/>
              <a:t>18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09226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0495A3-72B5-8FB3-2502-15F64C6BB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Use meds when symptoms cause significant distress or safety risk and </a:t>
            </a:r>
            <a:r>
              <a:rPr lang="en-US" dirty="0" err="1"/>
              <a:t>nonpharm</a:t>
            </a:r>
            <a:r>
              <a:rPr lang="en-US" dirty="0"/>
              <a:t> efforts fail.</a:t>
            </a:r>
          </a:p>
          <a:p>
            <a:pPr>
              <a:defRPr sz="2000"/>
            </a:pPr>
            <a:r>
              <a:rPr lang="en-US" dirty="0"/>
              <a:t>Start low, go slow, and set an explicit target symptom and stop rule.</a:t>
            </a:r>
          </a:p>
          <a:p>
            <a:pPr>
              <a:defRPr sz="2000"/>
            </a:pPr>
            <a:r>
              <a:rPr lang="en-US" dirty="0"/>
              <a:t>Antipsychotics: consider for severe agitation/psychosis; review black box mortality risk.</a:t>
            </a:r>
          </a:p>
          <a:p>
            <a:pPr>
              <a:defRPr sz="2000"/>
            </a:pPr>
            <a:r>
              <a:rPr lang="en-US" dirty="0"/>
              <a:t>Avoid antipsychotics in Lewy body/Parkinson’s dementia when possible; consider specialist input.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F0F29C-ED77-12ED-9A41-66B46D1E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BPSD: When to Use Medications</a:t>
            </a:r>
            <a:r>
              <a:rPr lang="en-US" baseline="30000"/>
              <a:t>18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645269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4EA514-1DBA-0853-DFE0-4A1BD9806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Reduce anticholinergic burden and unnecessary CNS depressants.</a:t>
            </a:r>
          </a:p>
          <a:p>
            <a:pPr>
              <a:defRPr sz="2000"/>
            </a:pPr>
            <a:r>
              <a:rPr lang="en-US" dirty="0"/>
              <a:t>Reassess cholinesterase inhibitors/memantine in advanced stages: is there observable benefit?</a:t>
            </a:r>
          </a:p>
          <a:p>
            <a:pPr>
              <a:defRPr sz="2000"/>
            </a:pPr>
            <a:r>
              <a:rPr lang="en-US" dirty="0"/>
              <a:t>Simplify dosing schedules to improve adherence and reduce caregiver strain.</a:t>
            </a:r>
          </a:p>
          <a:p>
            <a:pPr>
              <a:defRPr sz="2000"/>
            </a:pPr>
            <a:r>
              <a:rPr lang="en-US" dirty="0"/>
              <a:t>Aim for the fewest meds that clearly improve comfort, sleep, and safety.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E367E6-D120-3CCA-3215-5BF55F6B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Deprescribing in Dementia Care</a:t>
            </a:r>
            <a:r>
              <a:rPr lang="en-US" baseline="30000"/>
              <a:t>19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405474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D7E48-36D3-6036-3407-5742D9117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6CE79D-F171-9686-A7C0-1894DDA69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Insomnia</a:t>
            </a:r>
          </a:p>
        </p:txBody>
      </p:sp>
    </p:spTree>
    <p:extLst>
      <p:ext uri="{BB962C8B-B14F-4D97-AF65-F5344CB8AC3E}">
        <p14:creationId xmlns:p14="http://schemas.microsoft.com/office/powerpoint/2010/main" val="392291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72AF07-A558-4528-C050-31B7452A2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Define the phenotype: sleep onset vs maintenance vs early awakening vs circadian disruption.</a:t>
            </a:r>
          </a:p>
          <a:p>
            <a:pPr>
              <a:defRPr sz="2000"/>
            </a:pPr>
            <a:r>
              <a:rPr lang="en-US" dirty="0"/>
              <a:t>Look for drivers: pain, dyspnea, pruritus, nocturia, anxiety, depression, steroids, stimulants.</a:t>
            </a:r>
          </a:p>
          <a:p>
            <a:pPr>
              <a:defRPr sz="2000"/>
            </a:pPr>
            <a:r>
              <a:rPr lang="en-US" dirty="0"/>
              <a:t>In serious illness, sleep is often a symptom amplifier and a caregiver stress multiplier.</a:t>
            </a:r>
          </a:p>
          <a:p>
            <a:r>
              <a:rPr lang="en-US" dirty="0"/>
              <a:t>Think of insomnia as a ‘fever of unknown origin!’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0F6659-EBF1-4F6F-3328-BE304F633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Insomnia: Outpatient Framing</a:t>
            </a:r>
            <a:r>
              <a:rPr lang="en-US" baseline="30000"/>
              <a:t>20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81871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2F6FA0-7371-C68A-B0C8-3013FD737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Common themes and principals (call back)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7CD1AC-C646-603A-04C3-4D0B529DAD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25223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4620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B418B3-6544-AABC-C8FE-113F71989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Regular wake time and morning light exposure when feasible.</a:t>
            </a:r>
          </a:p>
          <a:p>
            <a:pPr>
              <a:defRPr sz="2000"/>
            </a:pPr>
            <a:r>
              <a:rPr lang="en-US" dirty="0"/>
              <a:t>Reduce naps or cap them; avoid late-day caffeine; align activity with daytime.</a:t>
            </a:r>
          </a:p>
          <a:p>
            <a:pPr>
              <a:defRPr sz="2000"/>
            </a:pPr>
            <a:r>
              <a:rPr lang="en-US" dirty="0"/>
              <a:t>Optimize symptom control at night (pain, dyspnea, cough, reflux, itching).</a:t>
            </a:r>
          </a:p>
          <a:p>
            <a:pPr>
              <a:defRPr sz="2000"/>
            </a:pPr>
            <a:r>
              <a:rPr lang="en-US" dirty="0"/>
              <a:t>Simple CBT‑I elements: stimulus control, wind‑down routine, worry 'parking lot.'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C22B32-9016-0758-A18F-C64812817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Nonpharmacologic Interventions work!</a:t>
            </a:r>
            <a:r>
              <a:rPr lang="en-US" baseline="3000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187142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BE3482-E843-00A9-6AA2-B2D73EF3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541890"/>
              </p:ext>
            </p:extLst>
          </p:nvPr>
        </p:nvGraphicFramePr>
        <p:xfrm>
          <a:off x="563382" y="1141249"/>
          <a:ext cx="11340660" cy="5630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6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9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9886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400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400"/>
                        <a:t>Typical outpatient dose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400"/>
                        <a:t>Notes (high‑yield)</a:t>
                      </a:r>
                      <a:endParaRPr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Temazepam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7.5 mg PO </a:t>
                      </a:r>
                      <a:r>
                        <a:rPr sz="1400" dirty="0" err="1"/>
                        <a:t>qhs</a:t>
                      </a:r>
                      <a:r>
                        <a:rPr sz="1400" dirty="0"/>
                        <a:t> Titrate to 15 or 30 mg PO </a:t>
                      </a:r>
                      <a:r>
                        <a:rPr sz="1400" dirty="0" err="1"/>
                        <a:t>qhs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Onset: 30–60 min; in some patients may take up to 2 </a:t>
                      </a:r>
                      <a:r>
                        <a:rPr sz="1400" dirty="0" err="1"/>
                        <a:t>hrs</a:t>
                      </a:r>
                      <a:r>
                        <a:rPr sz="1400" dirty="0"/>
                        <a:t> / Half-life: 8–15 </a:t>
                      </a:r>
                      <a:r>
                        <a:rPr sz="1400" dirty="0" err="1"/>
                        <a:t>hrs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Zolpidem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5–10 mg PO </a:t>
                      </a:r>
                      <a:r>
                        <a:rPr sz="1400" dirty="0" err="1"/>
                        <a:t>qhs</a:t>
                      </a:r>
                      <a:r>
                        <a:rPr sz="1400" dirty="0"/>
                        <a:t> ER formulation: 6.25–12.5 mg PO </a:t>
                      </a:r>
                      <a:r>
                        <a:rPr sz="1400" dirty="0" err="1"/>
                        <a:t>qhs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Dose conservatively in women, elderly, low body weight / Onset: 30–60 min</a:t>
                      </a:r>
                      <a:endParaRPr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lang="en-US" sz="1400" dirty="0" err="1"/>
                        <a:t>Zoleplon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5–10 mg PO </a:t>
                      </a:r>
                      <a:r>
                        <a:rPr lang="en-US" sz="10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qhs</a:t>
                      </a:r>
                      <a:r>
                        <a:rPr lang="en-US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May increase to </a:t>
                      </a:r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mg PO </a:t>
                      </a:r>
                      <a:r>
                        <a:rPr lang="en-US" sz="10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qhs</a:t>
                      </a:r>
                      <a:endParaRPr sz="105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lang="en-US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 for </a:t>
                      </a:r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sleep-onset insomnia</a:t>
                      </a:r>
                      <a:r>
                        <a:rPr lang="en-US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given very short duration. Take immediately before bed or after getting into bed if unable to fall asleep. </a:t>
                      </a:r>
                      <a:r>
                        <a:rPr lang="en-US" sz="10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~1 </a:t>
                      </a:r>
                      <a:r>
                        <a:rPr lang="en-US" sz="10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r>
                        <a:rPr lang="en-US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half-life about </a:t>
                      </a:r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hr</a:t>
                      </a:r>
                      <a:r>
                        <a:rPr lang="en-US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Dose </a:t>
                      </a:r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mg</a:t>
                      </a:r>
                      <a:r>
                        <a:rPr lang="en-US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in older adults or in hepatic impairment</a:t>
                      </a:r>
                      <a:endParaRPr sz="105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585351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Trazodone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25–100 mg PO </a:t>
                      </a:r>
                      <a:r>
                        <a:rPr sz="1400" dirty="0" err="1"/>
                        <a:t>qhs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May repeat dose if ineffective after 1 </a:t>
                      </a:r>
                      <a:r>
                        <a:rPr sz="1400" dirty="0" err="1"/>
                        <a:t>hr</a:t>
                      </a:r>
                      <a:r>
                        <a:rPr sz="1400" dirty="0"/>
                        <a:t>; wide dose range; some patients require 400 mg </a:t>
                      </a:r>
                      <a:r>
                        <a:rPr sz="1400" dirty="0" err="1"/>
                        <a:t>qhs</a:t>
                      </a:r>
                      <a:r>
                        <a:rPr sz="1400" dirty="0"/>
                        <a:t> / Onset: 1 </a:t>
                      </a:r>
                      <a:r>
                        <a:rPr sz="1400" dirty="0" err="1"/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Mirtazapine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7.5–15 mg PO </a:t>
                      </a:r>
                      <a:r>
                        <a:rPr sz="1400" dirty="0" err="1"/>
                        <a:t>qhs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Exact mechanism of action unknown (increases central serotonergic and noradrenergic activity) / Half-life: 20–40 </a:t>
                      </a:r>
                      <a:r>
                        <a:rPr sz="1400" dirty="0" err="1"/>
                        <a:t>hrs</a:t>
                      </a:r>
                      <a:endParaRPr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Ramelteon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8 mg PO </a:t>
                      </a:r>
                      <a:r>
                        <a:rPr sz="1400" dirty="0" err="1"/>
                        <a:t>qhs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A selective melatonin receptor agonist / Very low bioavailability and variable absorption; may require significant escalation in dose to reach effect (up to 64 mg)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9886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/>
                        <a:t>Melatonin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2–10 mg PO </a:t>
                      </a:r>
                      <a:r>
                        <a:rPr sz="1400" dirty="0" err="1"/>
                        <a:t>qhs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400" dirty="0"/>
                        <a:t>Available OTC, not FDA regulated; potency may vary / Adverse effects include headache, nightmares, dyspepsia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C01992E-88BC-C09C-FA72-93980FE94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3"/>
            <a:ext cx="10515600" cy="1325563"/>
          </a:xfrm>
        </p:spPr>
        <p:txBody>
          <a:bodyPr/>
          <a:lstStyle/>
          <a:p>
            <a:r>
              <a:rPr lang="en-US"/>
              <a:t>Pharmacologic Interventions</a:t>
            </a:r>
            <a:r>
              <a:rPr lang="en-US" baseline="3000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7915848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8B6749-2AD0-EFA8-71B7-4C69968BD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Avoid long‑acting sedatives in older adults when possible (falls, delirium, cognitive worsening).</a:t>
            </a:r>
          </a:p>
          <a:p>
            <a:pPr>
              <a:defRPr sz="2000"/>
            </a:pPr>
            <a:r>
              <a:rPr lang="en-US" dirty="0"/>
              <a:t>Be cautious combining opioids with sedatives (benzos, Z-drugs, </a:t>
            </a:r>
            <a:r>
              <a:rPr lang="en-US" dirty="0" err="1"/>
              <a:t>gabapentinoids</a:t>
            </a:r>
            <a:r>
              <a:rPr lang="en-US" dirty="0"/>
              <a:t>).</a:t>
            </a:r>
          </a:p>
          <a:p>
            <a:pPr>
              <a:defRPr sz="2000"/>
            </a:pPr>
            <a:r>
              <a:rPr lang="en-US" dirty="0"/>
              <a:t>Prefer time‑limited trials with an explicit reassessment plan.</a:t>
            </a:r>
          </a:p>
          <a:p>
            <a:pPr>
              <a:defRPr sz="2000"/>
            </a:pPr>
            <a:r>
              <a:rPr lang="en-US" dirty="0"/>
              <a:t>If insomnia is driven by depression/anxiety, choose an agent that treats both (e.g., mirtazapine).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295930-8B85-223B-E679-372160DF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Medication Safety Pearls</a:t>
            </a:r>
            <a:r>
              <a:rPr lang="en-US" baseline="3000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8845062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225AD-920B-14AA-6631-24C9E799B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3F1F23-877B-AD63-8A08-F1CC2E18B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Substance Use Disorders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50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F12AED-E034-FC7E-B712-BD0051689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SUDs are common, under‑recognized, and coexist with legitimate symptom needs.</a:t>
            </a:r>
          </a:p>
          <a:p>
            <a:pPr>
              <a:defRPr sz="2000"/>
            </a:pPr>
            <a:r>
              <a:rPr lang="en-US" dirty="0"/>
              <a:t>Risk is shaped by disease, trauma, social instability, and prior exposures, not 'character.'</a:t>
            </a:r>
          </a:p>
          <a:p>
            <a:pPr>
              <a:defRPr sz="2000"/>
            </a:pPr>
            <a:r>
              <a:rPr lang="en-US" dirty="0"/>
              <a:t>The goal is safer care: symptom relief + harm reduction + preserving trust.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5328FF-C021-445C-67F1-7C1357EF7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Presentation in PC Clinic</a:t>
            </a:r>
            <a:r>
              <a:rPr lang="en-US" baseline="30000"/>
              <a:t>23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339533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3213DC-4C63-C25A-2A0F-FEA146A47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Use a nonjudgmental history: quantity, frequency, route, last use, withdrawal history.</a:t>
            </a:r>
          </a:p>
          <a:p>
            <a:pPr>
              <a:defRPr sz="2000"/>
            </a:pPr>
            <a:r>
              <a:rPr lang="en-US" dirty="0"/>
              <a:t>Screen for alcohol, benzodiazepines, opioids, stimulants; ask about overdose history.</a:t>
            </a:r>
          </a:p>
          <a:p>
            <a:pPr>
              <a:defRPr sz="2000"/>
            </a:pPr>
            <a:r>
              <a:rPr lang="en-US" dirty="0"/>
              <a:t>Clarify current prescribed opioids and benzodiazepines and how they are actually taken.</a:t>
            </a:r>
          </a:p>
          <a:p>
            <a:pPr>
              <a:defRPr sz="2000"/>
            </a:pPr>
            <a:r>
              <a:rPr lang="en-US" dirty="0"/>
              <a:t>Assess comorbid depression/anxiety/PTSD and suicide risk.</a:t>
            </a:r>
          </a:p>
          <a:p>
            <a:pPr>
              <a:defRPr sz="2000"/>
            </a:pPr>
            <a:r>
              <a:rPr lang="en-US" dirty="0"/>
              <a:t>Ask about social supports, housing, transportation, and caregiving (these change safety plans).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C43F20-FF97-0983-DC3B-7974E8ACB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SUD Assessment</a:t>
            </a:r>
            <a:r>
              <a:rPr lang="en-US" baseline="30000"/>
              <a:t>23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1244856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30566B-1456-EBBF-6995-5F1DAEE67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Differentiate: uncontrolled pain, misunderstanding, cognitive impairment, caregiver diversion, and OUD.</a:t>
            </a:r>
          </a:p>
          <a:p>
            <a:pPr>
              <a:defRPr sz="2000"/>
            </a:pPr>
            <a:r>
              <a:rPr lang="en-US" dirty="0"/>
              <a:t>Red flags: escalating doses without benefit, early refills, lost meds pattern, intoxication, multiple prescribers.</a:t>
            </a:r>
          </a:p>
          <a:p>
            <a:pPr>
              <a:defRPr sz="2000"/>
            </a:pPr>
            <a:r>
              <a:rPr lang="en-US" dirty="0"/>
              <a:t>Use a structured response rather than punitive discontinuation.</a:t>
            </a:r>
          </a:p>
          <a:p>
            <a:pPr>
              <a:defRPr sz="2000"/>
            </a:pPr>
            <a:r>
              <a:rPr lang="en-US" dirty="0"/>
              <a:t>Document a shared plan and a single prescriber/pharmacy when opioids are ongoing.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81569E-7DE1-16E4-6A89-44B2FD9B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Opioid Risk Stratification: Interpret Behaviors </a:t>
            </a:r>
            <a:r>
              <a:rPr lang="en-US"/>
              <a:t>Carefully</a:t>
            </a:r>
            <a:r>
              <a:rPr lang="en-US" baseline="30000"/>
              <a:t>23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926485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68018E-68D4-379C-814D-C854ED7DD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Prescription monitoring program checks and medication reconciliation each visit.</a:t>
            </a:r>
          </a:p>
          <a:p>
            <a:pPr>
              <a:defRPr sz="2000"/>
            </a:pPr>
            <a:r>
              <a:rPr lang="en-US" dirty="0"/>
              <a:t>Targeted urine drug testing with transparent framing (safety, not 'gotcha').</a:t>
            </a:r>
          </a:p>
          <a:p>
            <a:pPr>
              <a:defRPr sz="2000"/>
            </a:pPr>
            <a:r>
              <a:rPr lang="en-US" dirty="0"/>
              <a:t>Smaller quantities, more frequent follow‑up; pill counts when needed.</a:t>
            </a:r>
          </a:p>
          <a:p>
            <a:pPr>
              <a:defRPr sz="2000"/>
            </a:pPr>
            <a:r>
              <a:rPr lang="en-US" dirty="0"/>
              <a:t>Naloxone prescribing and overdose education when opioids are used.</a:t>
            </a:r>
          </a:p>
          <a:p>
            <a:pPr>
              <a:defRPr sz="2000"/>
            </a:pPr>
            <a:r>
              <a:rPr lang="en-US" dirty="0"/>
              <a:t>Engage family/caregivers with patient permission; consider locked storage.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A8684C-A338-F3D4-3958-6AFBBA175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Mitigation Toolkit</a:t>
            </a:r>
            <a:r>
              <a:rPr lang="en-US" baseline="30000"/>
              <a:t>23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9029492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37BB4B-627D-AD37-12F8-6F0A14511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Offer evidence‑based treatment when aligned with goals and feasible.</a:t>
            </a:r>
          </a:p>
          <a:p>
            <a:pPr>
              <a:defRPr sz="2000"/>
            </a:pPr>
            <a:r>
              <a:rPr lang="en-US" dirty="0"/>
              <a:t>Medication for OUD (MOUD) such as buprenorphine and methadone reduces overdose and can stabilize function and relationships.</a:t>
            </a:r>
          </a:p>
          <a:p>
            <a:pPr>
              <a:defRPr sz="2000"/>
            </a:pPr>
            <a:r>
              <a:rPr lang="en-US" dirty="0"/>
              <a:t>Coordinate with addiction medicine when possible; avoid abrupt opioid discontinuation.</a:t>
            </a:r>
          </a:p>
          <a:p>
            <a:pPr>
              <a:defRPr sz="2000"/>
            </a:pPr>
            <a:r>
              <a:rPr lang="en-US" sz="20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caregiver-supervised dispensing, blister packs, or locked storage when indicated</a:t>
            </a:r>
            <a:endParaRPr lang="en-US" dirty="0"/>
          </a:p>
          <a:p>
            <a:pPr>
              <a:defRPr sz="2000"/>
            </a:pPr>
            <a:r>
              <a:rPr lang="en-US" dirty="0"/>
              <a:t>For alcohol use: withdrawal risk assessment is essential before rapid reduction.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EB403-BCFB-7552-CBF7-76F50357B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OUD Treatment Principles</a:t>
            </a:r>
            <a:r>
              <a:rPr lang="en-US" baseline="30000"/>
              <a:t>23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5525035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578E0F-2066-3184-3073-072307CF7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4000" indent="-254000">
              <a:buSzPct val="100000"/>
            </a:pPr>
            <a:r>
              <a:rPr lang="en-US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remission may be unrealistic; focus on reducing harms and enabling engagement in care.</a:t>
            </a:r>
            <a:endParaRPr lang="en-US" dirty="0"/>
          </a:p>
          <a:p>
            <a:pPr marL="254000" indent="-254000">
              <a:buSzPct val="100000"/>
            </a:pPr>
            <a:r>
              <a:rPr lang="en-US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consistent structure, nonjudgmental communication, and shared goals to reduce destructive behaviors.</a:t>
            </a:r>
            <a:endParaRPr lang="en-US" dirty="0"/>
          </a:p>
          <a:p>
            <a:pPr marL="254000" indent="-254000">
              <a:buSzPct val="100000"/>
            </a:pPr>
            <a:r>
              <a:rPr lang="en-US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 to addiction medicine/psychiatry when available; consider higher level of care if safety cannot be maintained.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F66E26-E688-A884-5D9D-B2E4E828D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Harm Reduction 101</a:t>
            </a:r>
            <a:r>
              <a:rPr lang="en-US" baseline="3000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089344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0922A-BB97-C7E0-436C-C6E363D2E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EE0EE3-A138-2138-7A97-492C582F45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Depression</a:t>
            </a:r>
          </a:p>
        </p:txBody>
      </p:sp>
    </p:spTree>
    <p:extLst>
      <p:ext uri="{BB962C8B-B14F-4D97-AF65-F5344CB8AC3E}">
        <p14:creationId xmlns:p14="http://schemas.microsoft.com/office/powerpoint/2010/main" val="336919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3F752E-D88E-7A30-CD47-69BB3D4F4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71" y="1810054"/>
            <a:ext cx="10515600" cy="5049415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 marL="457200" indent="-457200">
              <a:buAutoNum type="arabicPeriod"/>
            </a:pPr>
            <a:r>
              <a:rPr lang="en-US" sz="2500"/>
              <a:t>Arnold R. Screening for Depression in Palliative Care. Palliative Care Network of Wisconsin. </a:t>
            </a:r>
            <a:r>
              <a:rPr lang="en-US" sz="2500" dirty="0">
                <a:hlinkClick r:id="rId2"/>
              </a:rPr>
              <a:t>https://www.mypcnow.org/fast-fact/screening-for-depression-in-palliative-care/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 dirty="0" err="1"/>
              <a:t>Periyakoil</a:t>
            </a:r>
            <a:r>
              <a:rPr lang="en-US" sz="2500" dirty="0"/>
              <a:t> VJ. Is it Grief or Depression? Palliative Care Network of Wisconsin. Accessed May 5, 2022. </a:t>
            </a:r>
            <a:r>
              <a:rPr lang="en-US" sz="2500" dirty="0">
                <a:hlinkClick r:id="rId3"/>
              </a:rPr>
              <a:t>https://www.mypcnow.org/fast-fact/is-it-grief-or-depression/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/>
              <a:t>Warm E, Weissman D. Assessing Depression in Advanced Cancer | Palliative Care Network of Wisconsin. Palliative Care Network of Wisconsin. Published December 4, 2024. </a:t>
            </a:r>
            <a:r>
              <a:rPr lang="en-US" sz="2500" dirty="0">
                <a:hlinkClick r:id="rId4"/>
              </a:rPr>
              <a:t>https://www.mypcnow.org/fast-fact/assessing-depression-in-advanced-cancer/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 dirty="0"/>
              <a:t>Mouta S, Fonseca Vaz I, Pires M, Ramos S, Figueiredo D. What do we know about pseudodementia?. Gen </a:t>
            </a:r>
            <a:r>
              <a:rPr lang="en-US" sz="2500" dirty="0" err="1"/>
              <a:t>Psychiatr</a:t>
            </a:r>
            <a:r>
              <a:rPr lang="en-US" sz="2500" dirty="0"/>
              <a:t>. 2023;36(4):e100939. Published 2023 Aug 22. doi:10.1136/gpsych-2022-100939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sz="2500"/>
              <a:t>Rosenberg L, Thomas J. Pharmacologic Management of Depression in Advanced Illness. Palliative Care Network of Wisconsin. Accessed September 27, 2023. </a:t>
            </a:r>
            <a:r>
              <a:rPr lang="en-US" sz="2500" dirty="0">
                <a:hlinkClick r:id="rId5"/>
              </a:rPr>
              <a:t>https://www.mypcnow.org/fast-fact/pharmacologic-management-of-depression-in-advanced-illness/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/>
              <a:t>Jackson V, Block S. Use of Psycho-Stimulants in Palliative Care. Palliative Care Network of Wisconsin. Accessed September 27, 2023. </a:t>
            </a:r>
            <a:r>
              <a:rPr lang="en-US" sz="2500" dirty="0">
                <a:hlinkClick r:id="rId6"/>
              </a:rPr>
              <a:t>https://www.mypcnow.org/fast-fact/use-of-psycho-stimulants-in-palliative-care/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/>
              <a:t>Chammas D, Williamson B, Scheel T, et al. Top Ten Tips Palliative Care Clinicians Should Know About Applying Key Psychotherapy Concepts in Practice. Journal of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 dirty="0"/>
              <a:t>Palliative Medicine. Published online September 13, 2024. </a:t>
            </a:r>
            <a:r>
              <a:rPr lang="en-US" sz="2500" dirty="0" err="1"/>
              <a:t>doi:https</a:t>
            </a:r>
            <a:r>
              <a:rPr lang="en-US" sz="2500" dirty="0"/>
              <a:t>://doi.org/10.1089/jpm.2024.0317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sz="2500" dirty="0"/>
              <a:t>Marks S, </a:t>
            </a:r>
            <a:r>
              <a:rPr lang="en-US" sz="2500" dirty="0" err="1"/>
              <a:t>Rosielle</a:t>
            </a:r>
            <a:r>
              <a:rPr lang="en-US" sz="2500" dirty="0"/>
              <a:t> D. Suicide Attempts in The Terminally Ill. Palliative Care Network of Wisconsin. </a:t>
            </a:r>
            <a:r>
              <a:rPr lang="en-US" sz="2500" dirty="0">
                <a:hlinkClick r:id="rId7"/>
              </a:rPr>
              <a:t>https://www.mypcnow.org/fast-fact/suicide-attempts-in-the-terminally-ill/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 dirty="0"/>
              <a:t>Stoklosa J, Patterson K, </a:t>
            </a:r>
            <a:r>
              <a:rPr lang="en-US" sz="2500" dirty="0" err="1"/>
              <a:t>Rosielle</a:t>
            </a:r>
            <a:r>
              <a:rPr lang="en-US" sz="2500" dirty="0"/>
              <a:t> D, Arnold R. Anxiety in Palliative Care - Causes and Diagnosis - Palliative Care Network of Wisconsin. Palliative Care Network of Wisconsin. Published 2019. Accessed January 17, 2020. </a:t>
            </a:r>
            <a:r>
              <a:rPr lang="en-US" sz="2500" dirty="0">
                <a:hlinkClick r:id="rId8"/>
              </a:rPr>
              <a:t>https://www.mypcnow.org/fast-fact/anxiety-in-palliative-care-causes-and-diagnosis/</a:t>
            </a:r>
            <a:endParaRPr lang="en-US"/>
          </a:p>
          <a:p>
            <a:pPr marL="457200" indent="-457200">
              <a:buAutoNum type="arabicPeriod"/>
            </a:pPr>
            <a:r>
              <a:rPr lang="en-US" sz="2500" dirty="0"/>
              <a:t>Atkin N, Vickerstaff V, Candy B. “Worried to death”: the assessment and management of anxiety in patients with advanced life-limiting disease, a national survey of palliative medicine physicians. </a:t>
            </a:r>
            <a:r>
              <a:rPr lang="en-US" sz="2500" i="1" dirty="0"/>
              <a:t>BMC Palliative Care</a:t>
            </a:r>
            <a:r>
              <a:rPr lang="en-US" sz="2500" dirty="0"/>
              <a:t>. 2017;16(69). </a:t>
            </a:r>
            <a:r>
              <a:rPr lang="en-US" sz="2500" dirty="0" err="1"/>
              <a:t>doi:https</a:t>
            </a:r>
            <a:r>
              <a:rPr lang="en-US" sz="2500" dirty="0"/>
              <a:t>://doi.org/10.1186/s12904-017-0245-5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sz="2500" dirty="0" err="1"/>
              <a:t>Bramati</a:t>
            </a:r>
            <a:r>
              <a:rPr lang="en-US" sz="2500" dirty="0"/>
              <a:t> P, </a:t>
            </a:r>
            <a:r>
              <a:rPr lang="en-US" sz="2500" dirty="0" err="1"/>
              <a:t>Bruera</a:t>
            </a:r>
            <a:r>
              <a:rPr lang="en-US" sz="2500" dirty="0"/>
              <a:t> E. Delirium in Palliative Care. </a:t>
            </a:r>
            <a:r>
              <a:rPr lang="en-US" sz="2500" i="1" dirty="0"/>
              <a:t>Cancers</a:t>
            </a:r>
            <a:r>
              <a:rPr lang="en-US" sz="2500" dirty="0"/>
              <a:t>. 2021;13(23):5893. </a:t>
            </a:r>
            <a:r>
              <a:rPr lang="en-US" sz="2500" dirty="0" err="1"/>
              <a:t>doi:https</a:t>
            </a:r>
            <a:r>
              <a:rPr lang="en-US" sz="2500" dirty="0"/>
              <a:t>://doi.org/10.3390/cancers13235893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sz="2500" dirty="0"/>
              <a:t>Quijada E, Billings A, </a:t>
            </a:r>
            <a:r>
              <a:rPr lang="en-US" sz="2500" dirty="0" err="1"/>
              <a:t>Bukowy</a:t>
            </a:r>
            <a:r>
              <a:rPr lang="en-US" sz="2500" dirty="0"/>
              <a:t> E. Pharmacologic Management of Delirium: Update on Newer Agents. Palliative Care Network of Wisconsin. </a:t>
            </a:r>
            <a:r>
              <a:rPr lang="en-US" sz="2500" dirty="0">
                <a:hlinkClick r:id="rId9"/>
              </a:rPr>
              <a:t>https://www.mypcnow.org/fast-fact/pharmacologic-management-of-delirium-update-on-newer-agents/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2F2979-4751-489C-9DFD-42224927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1619007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95F451-70D0-AA36-A6EA-0AF451C58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1200" dirty="0"/>
              <a:t>13. Hui D. Benzodiazepines for agitation in patients with delirium. </a:t>
            </a:r>
            <a:r>
              <a:rPr lang="en-US" sz="1200" i="1" dirty="0"/>
              <a:t>Current Opinion in Supportive and Palliative Care</a:t>
            </a:r>
            <a:r>
              <a:rPr lang="en-US" sz="1200" dirty="0"/>
              <a:t>. 2018;12(4):489-494. </a:t>
            </a:r>
            <a:r>
              <a:rPr lang="en-US" sz="1200" dirty="0" err="1"/>
              <a:t>doi:https</a:t>
            </a:r>
            <a:r>
              <a:rPr lang="en-US" sz="1200" dirty="0"/>
              <a:t>://doi.org/10.1097/spc.0000000000000395</a:t>
            </a:r>
            <a:endParaRPr lang="en-US" dirty="0"/>
          </a:p>
          <a:p>
            <a:pPr marL="0" indent="0">
              <a:buNone/>
            </a:pPr>
            <a:r>
              <a:rPr lang="en-US" sz="1200" dirty="0"/>
              <a:t>14. Omlor R, Cleveland J, Brooten J, </a:t>
            </a:r>
            <a:r>
              <a:rPr lang="en-US" sz="1200" dirty="0" err="1"/>
              <a:t>Frechman</a:t>
            </a:r>
            <a:r>
              <a:rPr lang="en-US" sz="1200" dirty="0"/>
              <a:t> E, Gabbard J. Anticipatory Guidance in Dementia Across the Stages. Palliative Care Network of Wisconsin. Accessed May 3, 2023. </a:t>
            </a:r>
            <a:r>
              <a:rPr lang="en-US" sz="1200" dirty="0">
                <a:hlinkClick r:id="rId2"/>
              </a:rPr>
              <a:t>https://www.mypcnow.org/fast-fact/anticipatory-guidance-in-dementia-across-the-stages/</a:t>
            </a:r>
            <a:endParaRPr lang="en-US"/>
          </a:p>
          <a:p>
            <a:pPr marL="0" indent="0">
              <a:buNone/>
            </a:pPr>
            <a:r>
              <a:rPr lang="en-US" sz="1200" dirty="0"/>
              <a:t>15. Flanagan NM, Fick DM. Delirium superimposed on dementia. Assessment and intervention. J </a:t>
            </a:r>
            <a:r>
              <a:rPr lang="en-US" sz="1200" dirty="0" err="1"/>
              <a:t>Gerontol</a:t>
            </a:r>
            <a:r>
              <a:rPr lang="en-US" sz="1200" dirty="0"/>
              <a:t> Nurs. 2010;36(11):19-23. doi:10.3928/00989134-20100930-03</a:t>
            </a:r>
            <a:endParaRPr lang="en-US" dirty="0"/>
          </a:p>
          <a:p>
            <a:pPr marL="0" indent="0">
              <a:buNone/>
            </a:pPr>
            <a:r>
              <a:rPr lang="en-US" sz="1200"/>
              <a:t>16. Reimers A, Odin P, Ljung H. Drug-Induced Cognitive Impairment. Drug Saf. 2025;48(4):339-361. doi:10.1007/s40264-024-01506-5</a:t>
            </a:r>
            <a:endParaRPr lang="en-US"/>
          </a:p>
          <a:p>
            <a:pPr marL="0" indent="0">
              <a:buNone/>
            </a:pPr>
            <a:r>
              <a:rPr lang="en-US" sz="1200"/>
              <a:t>17. Goldman JG, Holden S. Treatment of psychosis and dementia in Parkinson's disease. Curr Treat Options Neurol. 2014;16(3):281. doi:10.1007/s11940-013-0281-2</a:t>
            </a:r>
            <a:endParaRPr lang="en-US"/>
          </a:p>
          <a:p>
            <a:pPr marL="0" indent="0">
              <a:buNone/>
            </a:pPr>
            <a:r>
              <a:rPr lang="en-US" sz="1200" dirty="0"/>
              <a:t>18. Bradley E, Teachout S, Borris J, Gentile T, </a:t>
            </a:r>
            <a:r>
              <a:rPr lang="en-US" sz="1200" dirty="0" err="1"/>
              <a:t>Noufi</a:t>
            </a:r>
            <a:r>
              <a:rPr lang="en-US" sz="1200" dirty="0"/>
              <a:t> P. Management of Behavioral Disturbances in Dementia: Part 1 Non-Pharmacologic | Palliative Care Network of Wisconsin. Palliative Care Network of Wisconsin. Published January 8, 2025. Accessed March 24, 2025. </a:t>
            </a:r>
            <a:r>
              <a:rPr lang="en-US" sz="1200" dirty="0">
                <a:hlinkClick r:id="rId3"/>
              </a:rPr>
              <a:t>https://www.mypcnow.org/fast-fact/management-of-behavioral-disturbances-in-dementia-part-1-non-pharmacologic/</a:t>
            </a:r>
            <a:endParaRPr lang="en-US"/>
          </a:p>
          <a:p>
            <a:pPr marL="0" indent="0">
              <a:buNone/>
            </a:pPr>
            <a:r>
              <a:rPr lang="en-US" sz="1200" dirty="0"/>
              <a:t>19. Morrison L, </a:t>
            </a:r>
            <a:r>
              <a:rPr lang="en-US" sz="1200" dirty="0" err="1"/>
              <a:t>Bukowy</a:t>
            </a:r>
            <a:r>
              <a:rPr lang="en-US" sz="1200" dirty="0"/>
              <a:t> E, Liao S.  Dementia Medications in Palliative Care | Palliative Care Network of Wisconsin. Palliative Care Network of Wisconsin. Published November 25, 2024. Accessed January 26, 2025. </a:t>
            </a:r>
            <a:r>
              <a:rPr lang="en-US" sz="1200" dirty="0">
                <a:hlinkClick r:id="rId4"/>
              </a:rPr>
              <a:t>https://www.mypcnow.org/fast-fact/dementia-medications-in-palliative-care/</a:t>
            </a:r>
            <a:endParaRPr lang="en-US"/>
          </a:p>
          <a:p>
            <a:pPr marL="0" indent="0">
              <a:buNone/>
            </a:pPr>
            <a:r>
              <a:rPr lang="en-US" sz="1200"/>
              <a:t>20. Arnold R, Miller M, Mehta R. Insomnia: Patient Assessment. Palliative Care Network of Wisconsin. Accessed October 1, 2020. </a:t>
            </a:r>
            <a:r>
              <a:rPr lang="en-US" sz="1200" dirty="0">
                <a:hlinkClick r:id="rId5"/>
              </a:rPr>
              <a:t>https://www.mypcnow.org/fast-fact/insomnia-patient-assessment/</a:t>
            </a:r>
            <a:endParaRPr lang="en-US"/>
          </a:p>
          <a:p>
            <a:pPr marL="0" indent="0">
              <a:buNone/>
            </a:pPr>
            <a:r>
              <a:rPr lang="en-US" sz="1200"/>
              <a:t>21. Arnold R, Miller M, Mehta R. Insomnia: Non-Pharmacologic Treatments. Palliative Care Network of Wisconsin. Accessed November 26, 2023. </a:t>
            </a:r>
            <a:r>
              <a:rPr lang="en-US" sz="1200" dirty="0">
                <a:hlinkClick r:id="rId6"/>
              </a:rPr>
              <a:t>https://www.mypcnow.org/fast-fact/insomnia-non-pharmacologic-treatments/</a:t>
            </a:r>
            <a:endParaRPr lang="en-US"/>
          </a:p>
          <a:p>
            <a:pPr marL="0" indent="0">
              <a:buNone/>
            </a:pPr>
            <a:r>
              <a:rPr lang="en-US" sz="1200"/>
              <a:t>22. Arnold R, Miller M, Mehta R. Insomnia: Drug Therapies | Palliative Care Network of Wisconsin. Palliative Care Network of Wisconsin. Published December 15, 2025. Accessed March 3, 2026. </a:t>
            </a:r>
            <a:r>
              <a:rPr lang="en-US" sz="1200" dirty="0">
                <a:hlinkClick r:id="rId7"/>
              </a:rPr>
              <a:t>https://www.mypcnow.org/fast-fact/insomnia-drug-therapies/</a:t>
            </a:r>
            <a:endParaRPr lang="en-US"/>
          </a:p>
          <a:p>
            <a:pPr marL="0" indent="0">
              <a:buNone/>
            </a:pPr>
            <a:r>
              <a:rPr lang="en-US" sz="1200" dirty="0"/>
              <a:t>23. Haley EM, Stone J, Childers J, et al. Top Ten Tips Palliative Care Clinicians Should Know About Opioid Use Disorder. J </a:t>
            </a:r>
            <a:r>
              <a:rPr lang="en-US" sz="1200" dirty="0" err="1"/>
              <a:t>Palliat</a:t>
            </a:r>
            <a:r>
              <a:rPr lang="en-US" sz="1200" dirty="0"/>
              <a:t> Med. 2020;23(9):1250-1256. doi:10.1089/jpm.2020.0409</a:t>
            </a:r>
            <a:endParaRPr lang="en-US" dirty="0"/>
          </a:p>
          <a:p>
            <a:pPr marL="0" indent="0">
              <a:buNone/>
            </a:pPr>
            <a:r>
              <a:rPr lang="en-US" sz="1200"/>
              <a:t>24. National Harm Reduction Coalition. Harm Reduction Coalition. Harmreduction.org. Published 2019. </a:t>
            </a:r>
            <a:r>
              <a:rPr lang="en-US" sz="1200" dirty="0">
                <a:hlinkClick r:id="rId8"/>
              </a:rPr>
              <a:t>https://harmreduction.org/</a:t>
            </a:r>
            <a:endParaRPr lang="en-US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2AF319-65A2-AB01-002E-6DF8A6A2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 (Cont.)</a:t>
            </a:r>
          </a:p>
        </p:txBody>
      </p:sp>
    </p:spTree>
    <p:extLst>
      <p:ext uri="{BB962C8B-B14F-4D97-AF65-F5344CB8AC3E}">
        <p14:creationId xmlns:p14="http://schemas.microsoft.com/office/powerpoint/2010/main" val="273115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11E17-F0F8-0AB4-2C3F-7BFE18CAC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Major depression is treatable even in serious illness and can amplify total suffering.</a:t>
            </a:r>
          </a:p>
          <a:p>
            <a:pPr>
              <a:defRPr sz="2000"/>
            </a:pPr>
            <a:r>
              <a:rPr lang="en-US" dirty="0"/>
              <a:t>Depressive syndromes overlap with normal sadness, grief, adjustment disorder, and demoralization.</a:t>
            </a:r>
          </a:p>
          <a:p>
            <a:pPr>
              <a:defRPr sz="2000"/>
            </a:pPr>
            <a:r>
              <a:rPr lang="en-US" dirty="0"/>
              <a:t>Medical contributors are common (pain, dyspnea, fatigue, endocrine/metabolic issues, infection, meds).</a:t>
            </a:r>
          </a:p>
          <a:p>
            <a:pPr marL="254000" indent="-254000">
              <a:buSzPct val="100000"/>
            </a:pPr>
            <a:r>
              <a:rPr lang="en-US" sz="20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under-recognized because symptoms are assumed “expected” in advanced illness.</a:t>
            </a:r>
            <a:endParaRPr lang="en-US" sz="2000" dirty="0"/>
          </a:p>
          <a:p>
            <a:pPr marL="254000" indent="-254000">
              <a:buSzPct val="100000"/>
            </a:pPr>
            <a:r>
              <a:rPr lang="en-US" sz="20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Associated with desire for hastened death and diminished trust/communication with clinicians.</a:t>
            </a:r>
            <a:endParaRPr lang="en-US" dirty="0"/>
          </a:p>
          <a:p>
            <a:pPr>
              <a:defRPr sz="2000"/>
            </a:pPr>
            <a:r>
              <a:rPr lang="en-US" dirty="0"/>
              <a:t>In outpatient care, the practical question is often: what is reversible and what is worth treating now?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23381-7047-42B3-D84C-7E167DB9D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Depression: What to Screen for (and why)</a:t>
            </a:r>
            <a:r>
              <a:rPr lang="en-US" baseline="30000"/>
              <a:t>1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4039109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78CD6-6002-50B3-DCB7-53E31B2E1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lang="en-US" dirty="0"/>
              <a:t>Elicit core symptoms (low mood and/or anhedonia) plus neurovegetative and cognitive symptoms.</a:t>
            </a:r>
          </a:p>
          <a:p>
            <a:pPr>
              <a:defRPr sz="2000"/>
            </a:pPr>
            <a:r>
              <a:rPr lang="en-US" dirty="0"/>
              <a:t>Clarify timeline relative to illness course, treatments, and major losses.</a:t>
            </a:r>
          </a:p>
          <a:p>
            <a:pPr marL="254000" indent="-254000">
              <a:buSzPct val="100000"/>
            </a:pPr>
            <a:r>
              <a:rPr lang="en-US" sz="20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standardized tools when feasible (e.g., PHQ-9, GAD-7, HADS); track over time.</a:t>
            </a:r>
            <a:endParaRPr lang="en-US" sz="2000" dirty="0"/>
          </a:p>
          <a:p>
            <a:pPr marL="254000" indent="-254000">
              <a:buSzPct val="100000"/>
            </a:pPr>
            <a:r>
              <a:rPr lang="en-US" sz="20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a single direct question may be informative (“Are you depressed?” / “Are you anxious?”).</a:t>
            </a:r>
            <a:endParaRPr lang="en-US" sz="2000" dirty="0"/>
          </a:p>
          <a:p>
            <a:pPr marL="254000" indent="-254000">
              <a:buSzPct val="100000"/>
            </a:pPr>
            <a:r>
              <a:rPr lang="en-US" sz="20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assess safety: passive death wish vs suicidal intent, plan, means, and protective factors.</a:t>
            </a:r>
            <a:endParaRPr lang="en-US" dirty="0"/>
          </a:p>
          <a:p>
            <a:pPr>
              <a:defRPr sz="2000"/>
            </a:pPr>
            <a:r>
              <a:rPr lang="en-US" dirty="0"/>
              <a:t>Get collateral from caregivers when cognition, sleep–wake disruption, or substance use may be present.</a:t>
            </a:r>
          </a:p>
          <a:p>
            <a:pPr>
              <a:defRPr sz="2000"/>
            </a:pPr>
            <a:r>
              <a:rPr lang="en-US" dirty="0"/>
              <a:t>Review meds: steroids, interferon‑like therapies, anticholinergics, opioids, sedatives can mimic depression.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36D0A-9966-6BEF-A160-ED339C4A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Assessment pearls</a:t>
            </a:r>
            <a:r>
              <a:rPr lang="en-US" baseline="30000"/>
              <a:t>1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86517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276A2-55AD-2D72-CD1A-33A2600F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Grief: sadness with preserved capacity for pleasure, meaning, and connection; waves tied to reminders.</a:t>
            </a:r>
          </a:p>
          <a:p>
            <a:pPr>
              <a:defRPr sz="2000"/>
            </a:pPr>
            <a:r>
              <a:rPr lang="en-US" dirty="0"/>
              <a:t>Demoralization: helplessness, loss of meaning, and subjective incompetence, often without pervasive anhedonia.</a:t>
            </a:r>
          </a:p>
          <a:p>
            <a:pPr>
              <a:defRPr sz="2000"/>
            </a:pPr>
            <a:r>
              <a:rPr lang="en-US" dirty="0"/>
              <a:t>Major depression: persistent low mood and/or anhedonia plus impaired functioning and neurocognitive distortions.</a:t>
            </a:r>
          </a:p>
          <a:p>
            <a:pPr>
              <a:defRPr sz="2000"/>
            </a:pPr>
            <a:r>
              <a:rPr lang="en-US" dirty="0"/>
              <a:t>Treatment often needs both: symptom relief plus meaning‑centered support and practical problem solving.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E812E-A25B-AF0E-8623-744367AB5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Depression vs Grief vs Demoralization</a:t>
            </a:r>
            <a:r>
              <a:rPr lang="en-US" baseline="3000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62149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AD8EF-2282-5F5E-D357-5BF7B165A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Delirium (especially hypoactive) and medication toxicity (sedatives, anticholinergics, opioids).</a:t>
            </a:r>
          </a:p>
          <a:p>
            <a:pPr>
              <a:defRPr sz="2000"/>
            </a:pPr>
            <a:r>
              <a:rPr lang="en-US" dirty="0"/>
              <a:t>Hypothyroidism, B12/folate deficiency, hypercalcemia, hyponatremia, anemia, infection.</a:t>
            </a:r>
          </a:p>
          <a:p>
            <a:pPr>
              <a:defRPr sz="2000"/>
            </a:pPr>
            <a:r>
              <a:rPr lang="en-US" dirty="0"/>
              <a:t>Uncontrolled symptoms (pain, dyspnea, pruritus) and caregiver collapse.</a:t>
            </a:r>
          </a:p>
          <a:p>
            <a:pPr>
              <a:defRPr sz="2000"/>
            </a:pPr>
            <a:r>
              <a:rPr lang="en-US" dirty="0"/>
              <a:t>Substance use (alcohol, benzodiazepines, stimulants) and withdrawal states.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DF117-E0EA-1053-9DA4-9AA1F6916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Important Rule outs</a:t>
            </a:r>
            <a:r>
              <a:rPr lang="en-US" baseline="30000"/>
              <a:t>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289298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3499</Words>
  <Application>Microsoft Office PowerPoint</Application>
  <PresentationFormat>Widescreen</PresentationFormat>
  <Paragraphs>321</Paragraphs>
  <Slides>51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Palliative Care Psychiatry (Part 2)</vt:lpstr>
      <vt:lpstr>Reminder of where we’ve been in Part 1…</vt:lpstr>
      <vt:lpstr>Outline </vt:lpstr>
      <vt:lpstr>Common themes and principals (call back)</vt:lpstr>
      <vt:lpstr>Depression</vt:lpstr>
      <vt:lpstr>Depression: What to Screen for (and why)1</vt:lpstr>
      <vt:lpstr>Assessment pearls1</vt:lpstr>
      <vt:lpstr>Depression vs Grief vs Demoralization2</vt:lpstr>
      <vt:lpstr>Important Rule outs3</vt:lpstr>
      <vt:lpstr>Depressive pseudodementia4</vt:lpstr>
      <vt:lpstr>Match Prognosis to Treatments5</vt:lpstr>
      <vt:lpstr>Pharmacology for Depression5</vt:lpstr>
      <vt:lpstr>Psychostimulants6</vt:lpstr>
      <vt:lpstr>Don’t forget your psychotherapy skills.7</vt:lpstr>
      <vt:lpstr>PowerPoint Presentation</vt:lpstr>
      <vt:lpstr>Suicidality</vt:lpstr>
      <vt:lpstr>PowerPoint Presentation</vt:lpstr>
      <vt:lpstr>Anxiety</vt:lpstr>
      <vt:lpstr>Framing</vt:lpstr>
      <vt:lpstr>Assessment Strategy9</vt:lpstr>
      <vt:lpstr>Anxiety Medication Management10</vt:lpstr>
      <vt:lpstr>PRN anxiety example</vt:lpstr>
      <vt:lpstr>Nonpharmacologic Anxiety Skills for Outpatient Palliative Care10</vt:lpstr>
      <vt:lpstr>Delirium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Dementia</vt:lpstr>
      <vt:lpstr>Dementia: Outpatient Palliative Priorities14</vt:lpstr>
      <vt:lpstr>Diagnosis Pitfalls</vt:lpstr>
      <vt:lpstr>Capacity and Advanced Care Planning14</vt:lpstr>
      <vt:lpstr>Behavioral &amp; Psychological Symptoms (BPSD)18</vt:lpstr>
      <vt:lpstr>BPSD: When to Use Medications18</vt:lpstr>
      <vt:lpstr>Deprescribing in Dementia Care19</vt:lpstr>
      <vt:lpstr>Insomnia</vt:lpstr>
      <vt:lpstr>Insomnia: Outpatient Framing20</vt:lpstr>
      <vt:lpstr>Nonpharmacologic Interventions work!21</vt:lpstr>
      <vt:lpstr>Pharmacologic Interventions22</vt:lpstr>
      <vt:lpstr>Medication Safety Pearls22</vt:lpstr>
      <vt:lpstr>Substance Use Disorders</vt:lpstr>
      <vt:lpstr>Common Presentation in PC Clinic23</vt:lpstr>
      <vt:lpstr>SUD Assessment23</vt:lpstr>
      <vt:lpstr>Opioid Risk Stratification: Interpret Behaviors Carefully23</vt:lpstr>
      <vt:lpstr>Risk Mitigation Toolkit23</vt:lpstr>
      <vt:lpstr>OUD Treatment Principles23</vt:lpstr>
      <vt:lpstr>Harm Reduction 10124</vt:lpstr>
      <vt:lpstr>References</vt:lpstr>
      <vt:lpstr>References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Robbins-Welty, Gregg Alan</dc:creator>
  <cp:lastModifiedBy>Robbins-Welty, Gregg Alan</cp:lastModifiedBy>
  <cp:revision>176</cp:revision>
  <dcterms:created xsi:type="dcterms:W3CDTF">2026-03-11T01:42:31Z</dcterms:created>
  <dcterms:modified xsi:type="dcterms:W3CDTF">2026-03-17T03:01:05Z</dcterms:modified>
</cp:coreProperties>
</file>